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notesSlides/notesSlide13.xml" ContentType="application/vnd.openxmlformats-officedocument.presentationml.notesSlide+xml"/>
  <Override PartName="/ppt/ink/ink232.xml" ContentType="application/inkml+xml"/>
  <Override PartName="/ppt/ink/ink233.xml" ContentType="application/inkml+xml"/>
  <Override PartName="/ppt/ink/ink234.xml" ContentType="application/inkml+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274"/>
  </p:notesMasterIdLst>
  <p:handoutMasterIdLst>
    <p:handoutMasterId r:id="rId275"/>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9" r:id="rId101"/>
    <p:sldId id="460" r:id="rId102"/>
    <p:sldId id="458" r:id="rId103"/>
    <p:sldId id="572" r:id="rId104"/>
    <p:sldId id="573" r:id="rId105"/>
    <p:sldId id="457" r:id="rId106"/>
    <p:sldId id="462" r:id="rId107"/>
    <p:sldId id="463" r:id="rId108"/>
    <p:sldId id="464" r:id="rId109"/>
    <p:sldId id="465" r:id="rId110"/>
    <p:sldId id="466" r:id="rId111"/>
    <p:sldId id="467" r:id="rId112"/>
    <p:sldId id="582" r:id="rId113"/>
    <p:sldId id="468" r:id="rId114"/>
    <p:sldId id="469" r:id="rId115"/>
    <p:sldId id="470" r:id="rId116"/>
    <p:sldId id="471" r:id="rId117"/>
    <p:sldId id="473" r:id="rId118"/>
    <p:sldId id="474" r:id="rId119"/>
    <p:sldId id="475" r:id="rId120"/>
    <p:sldId id="476" r:id="rId121"/>
    <p:sldId id="477" r:id="rId122"/>
    <p:sldId id="478" r:id="rId123"/>
    <p:sldId id="479" r:id="rId124"/>
    <p:sldId id="574" r:id="rId125"/>
    <p:sldId id="575" r:id="rId126"/>
    <p:sldId id="576" r:id="rId127"/>
    <p:sldId id="578" r:id="rId128"/>
    <p:sldId id="579" r:id="rId129"/>
    <p:sldId id="580"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81" r:id="rId153"/>
    <p:sldId id="584" r:id="rId154"/>
    <p:sldId id="585" r:id="rId155"/>
    <p:sldId id="586" r:id="rId156"/>
    <p:sldId id="502" r:id="rId157"/>
    <p:sldId id="503" r:id="rId158"/>
    <p:sldId id="504" r:id="rId159"/>
    <p:sldId id="507" r:id="rId160"/>
    <p:sldId id="505" r:id="rId161"/>
    <p:sldId id="506" r:id="rId162"/>
    <p:sldId id="508" r:id="rId163"/>
    <p:sldId id="589" r:id="rId164"/>
    <p:sldId id="587" r:id="rId165"/>
    <p:sldId id="590" r:id="rId166"/>
    <p:sldId id="592" r:id="rId167"/>
    <p:sldId id="593" r:id="rId168"/>
    <p:sldId id="594" r:id="rId169"/>
    <p:sldId id="595" r:id="rId170"/>
    <p:sldId id="591" r:id="rId171"/>
    <p:sldId id="509"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8" r:id="rId191"/>
    <p:sldId id="596" r:id="rId192"/>
    <p:sldId id="534" r:id="rId193"/>
    <p:sldId id="535" r:id="rId194"/>
    <p:sldId id="536" r:id="rId195"/>
    <p:sldId id="532" r:id="rId196"/>
    <p:sldId id="529" r:id="rId197"/>
    <p:sldId id="583" r:id="rId198"/>
    <p:sldId id="599" r:id="rId199"/>
    <p:sldId id="610" r:id="rId200"/>
    <p:sldId id="611" r:id="rId201"/>
    <p:sldId id="600" r:id="rId202"/>
    <p:sldId id="601" r:id="rId203"/>
    <p:sldId id="609" r:id="rId204"/>
    <p:sldId id="602" r:id="rId205"/>
    <p:sldId id="603" r:id="rId206"/>
    <p:sldId id="606" r:id="rId207"/>
    <p:sldId id="607" r:id="rId208"/>
    <p:sldId id="608" r:id="rId209"/>
    <p:sldId id="530" r:id="rId210"/>
    <p:sldId id="533" r:id="rId211"/>
    <p:sldId id="537" r:id="rId212"/>
    <p:sldId id="538" r:id="rId213"/>
    <p:sldId id="539" r:id="rId214"/>
    <p:sldId id="540" r:id="rId215"/>
    <p:sldId id="541" r:id="rId216"/>
    <p:sldId id="542" r:id="rId217"/>
    <p:sldId id="543" r:id="rId218"/>
    <p:sldId id="622" r:id="rId219"/>
    <p:sldId id="623" r:id="rId220"/>
    <p:sldId id="624" r:id="rId221"/>
    <p:sldId id="546" r:id="rId222"/>
    <p:sldId id="547" r:id="rId223"/>
    <p:sldId id="548" r:id="rId224"/>
    <p:sldId id="549" r:id="rId225"/>
    <p:sldId id="550" r:id="rId226"/>
    <p:sldId id="551" r:id="rId227"/>
    <p:sldId id="552" r:id="rId228"/>
    <p:sldId id="553" r:id="rId229"/>
    <p:sldId id="554" r:id="rId230"/>
    <p:sldId id="555" r:id="rId231"/>
    <p:sldId id="556" r:id="rId232"/>
    <p:sldId id="557" r:id="rId233"/>
    <p:sldId id="558" r:id="rId234"/>
    <p:sldId id="559" r:id="rId235"/>
    <p:sldId id="560" r:id="rId236"/>
    <p:sldId id="561" r:id="rId237"/>
    <p:sldId id="562" r:id="rId238"/>
    <p:sldId id="563" r:id="rId239"/>
    <p:sldId id="564" r:id="rId240"/>
    <p:sldId id="565" r:id="rId241"/>
    <p:sldId id="566" r:id="rId242"/>
    <p:sldId id="567" r:id="rId243"/>
    <p:sldId id="633" r:id="rId244"/>
    <p:sldId id="531" r:id="rId245"/>
    <p:sldId id="568" r:id="rId246"/>
    <p:sldId id="628" r:id="rId247"/>
    <p:sldId id="612" r:id="rId248"/>
    <p:sldId id="613" r:id="rId249"/>
    <p:sldId id="614" r:id="rId250"/>
    <p:sldId id="615" r:id="rId251"/>
    <p:sldId id="616" r:id="rId252"/>
    <p:sldId id="617" r:id="rId253"/>
    <p:sldId id="618" r:id="rId254"/>
    <p:sldId id="619" r:id="rId255"/>
    <p:sldId id="620" r:id="rId256"/>
    <p:sldId id="621" r:id="rId257"/>
    <p:sldId id="627" r:id="rId258"/>
    <p:sldId id="379" r:id="rId259"/>
    <p:sldId id="437" r:id="rId260"/>
    <p:sldId id="358" r:id="rId261"/>
    <p:sldId id="597" r:id="rId262"/>
    <p:sldId id="598" r:id="rId263"/>
    <p:sldId id="461" r:id="rId264"/>
    <p:sldId id="625" r:id="rId265"/>
    <p:sldId id="629" r:id="rId266"/>
    <p:sldId id="630" r:id="rId267"/>
    <p:sldId id="631" r:id="rId268"/>
    <p:sldId id="632" r:id="rId269"/>
    <p:sldId id="472" r:id="rId270"/>
    <p:sldId id="626" r:id="rId271"/>
    <p:sldId id="604" r:id="rId272"/>
    <p:sldId id="605" r:id="rId273"/>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434" autoAdjust="0"/>
  </p:normalViewPr>
  <p:slideViewPr>
    <p:cSldViewPr snapToGrid="0">
      <p:cViewPr varScale="1">
        <p:scale>
          <a:sx n="137" d="100"/>
          <a:sy n="137" d="100"/>
        </p:scale>
        <p:origin x="912" y="96"/>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2/17/2022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26:04.105"/>
    </inkml:context>
    <inkml:brush xml:id="br0">
      <inkml:brushProperty name="width" value="0.05292" units="cm"/>
      <inkml:brushProperty name="height" value="0.05292" units="cm"/>
      <inkml:brushProperty name="color" value="#0070C0"/>
    </inkml:brush>
  </inkml:definitions>
  <inkml:trace contextRef="#ctx0" brushRef="#br0">1786 3122 0,'278'-79'16,"-199"65"-16,-13 1 0,14 0 0,-1 0 16,0 0-16,14-1 0,-14 1 15,1 0-15,-1 0 0,1 13 0,-14-14 16,-13 1-16,-1 13 0,-12 0 0,0-13 16,-14 13-16,1 0 0,-14 0 15,0 0-15,0 0 0</inkml:trace>
  <inkml:trace contextRef="#ctx0" brushRef="#br0" timeOffset="309.48">1931 3228 0,'53'13'0,"-26"-13"16,26-13-16,0 13 0,0 0 0,26-13 16,0 13-16,14-14 15,-14 1-15,14 13 0,-14-13 0,1 0 0,-1 0 16,-13-1-16,0 14 0,-13-13 16,0 13-16,13-13 15,-13 0-15,-40 13 0,14 0 16,-14 0-16,0 0 0,1 0 15,-28 26 17,1-13-32</inkml:trace>
  <inkml:trace contextRef="#ctx0" brushRef="#br0" timeOffset="5776.45">5358 2355 0,'26'0'0,"-26"13"15,0 0-15,0 14 32,0-14-32,14 0 0,-14 0 0,0 1 15,13 39-15,0-27 0,0 14 16,0-14-16,1 14 0,-1-14 0,0 14 15,0-14-15,27 27 16,-40-26-16,13-1 0,0 1 0,1-14 16,-14 13-16,13-12 0,-13 25 15,0-25-15,0-1 0,0 0 16,0 13-16,0-12 0,-13 12 16,-1-13-16,14 1 0,-26 12 15,13-26-15,0 13 16,-1-13-16,-12 14 0,13-14 15,-1 0-15,1 13 0</inkml:trace>
  <inkml:trace contextRef="#ctx0" brushRef="#br0" timeOffset="6753.43">1296 2302 0,'-145'13'15,"132"0"-15,-14-13 16,14 14-16,-27-1 16,27-13-16,-13 13 15,12 0-15,1 0 0,0 14 31,13-14-31,0 0 0,0 14 0,0-1 16,0 1-16,13-14 16,-13 40-16,13-27 0,-13 27 15,0-26-15,14 12 0,-14-12 16,0 39-16,0-39 16,0-1-16,13 27 0,-13-13 15,0-1-15,0 1 16,0-27-16,0 0 15,0 1-15,0-1 0,0 0 16,13 0-16,-13 1 0,13-14 16,-13 13-16,14-13 15,-1 13-15,0-13 0,13 0 16,-12 0-16,-1 0 16,0 0-16,14 0 0,-1-13 15,1 13-15,-14 0 16</inkml:trace>
  <inkml:trace contextRef="#ctx0" brushRef="#br0" timeOffset="13222.35">21246 6350 0,'0'53'0,"0"-27"0,-13 14 16,13 0-16,-13 26 0,-1-13 0,1 13 15,-13 0-15,12-13 0,-25 79 16,26-79-16,-1 13 0,1-13 16,0 0-16,0-13 0,13 0 0,0 52 15,0-65-15,0-1 16,13 1-16,0-14 0,0 13 15,14 1-15,-1-14 0,1 0 16,52 14-16,-26-14 0,13-13 0,-13 13 16,26-13-16,1 13 0,92-13 15,-93 14-15,14-14 16,13 0-16,-14 13 0,14-13 0,-13 13 16,-1-13-16,1 0 0,-14 13 0,14-13 15,-14 13-15,1-13 0,-14 14 16,53-14-16,-66 0 15,-27 0-15,40 0 0,-39 0 16,12-14-16,-12 1 0,-14 0 16,0 0-16,1 0 0,-1-1 15,13-39-15,-13 14 0,1-1 16,-14 0-16,0-13 0,13 0 0,-13-26 16,0 13-16,0-27 0,0 1 15,0-1-15,0-13 0,-13-13 0,13 27 16,0-1-16,0 14 0,0-1 15,0-39-15,0 80 0,0-1 16,0 13-16,0-12 0,0 25 16,0 1-16,-14 0 0,14 0 15,-13 13-15,0 0 16,0 0-16,0 0 0,-14 0 0,1 13 0,-14-13 16</inkml:trace>
  <inkml:trace contextRef="#ctx0" brushRef="#br0" timeOffset="16709.65">20638 3691 0,'105'-40'0,"-52"27"15,0 13-15,0-13 0,26 0 0,-12-1 0,-1 14 16,13-13-16,-13 0 0,14 13 16,-14-13-16,13 13 0,-13-14 15,14 14-15,-27 0 0,0 0 0,-1-13 16,-12 13-16,0 0 0,-14 0 16,1 0-16,-14 0 0,0 0 0,0 0 15,1 0-15,-1 0 0,13 0 16,-12 0-16,-14 13 15,-14 1 1,1-14 0,13 13-16,-13-13 15,0 0-15,-1 13 0,1-13 0,-13 13 16</inkml:trace>
  <inkml:trace contextRef="#ctx0" brushRef="#br0" timeOffset="17926.27">2355 4260 0,'39'0'15,"-25"-13"-15,39 13 16,39-14-16,-39 1 0,0 13 16,66-26-16,-66 26 15,0-14-15,0 14 0,0-13 0,0 13 16,-14 0-16,1-13 0,-13 13 0,25 0 16,-25 0-16,-1 0 15,-12 0-15,12 0 16,-13 0-16,1 13 0,-1-13 15,0 0-15,-13 13 0,13 1 16,0-14 0</inkml:trace>
  <inkml:trace contextRef="#ctx0" brushRef="#br0" timeOffset="18481.4">4829 4128 0,'105'0'16,"-38"-14"-16,-14 14 0,-1-13 15,-12 13-15,66-26 0,-66 26 16,52-27-16,-65 27 0,-1-13 15,1 13-15,-1 0 0,-13 0 16,1-13-16,-1 13 0,0 0 0,0 0 16,0 0-16,1 13 15,-28 0 1,14 0-16,0 1 0,0-1 16,-13 0-16,13 0 0</inkml:trace>
  <inkml:trace contextRef="#ctx0" brushRef="#br0" timeOffset="21996.46">8665 6919 0,'-26'-13'0,"12"-1"0,1 14 16,0-13-16,-14 13 0,14 0 15,-13-13-15,-1 13 0,-12-13 16,12 13-16,-39 0 0,-40 0 15,53 13-15,-53 0 16,54 0-16,-15 14 0,28-14 16,-14 14-16,13-14 0,-13 13 0,14 14 15,-14 13-15,0 13 16,39-13-16,-12 26 16,26-39-16,0 13 0,0-13 0,0-1 15,13 14-15,0 0 0,14-13 16,26 52-16,26-25 15,27-15-15,-53-25 16,0-14-16,13 0 0,-13 1 0,79-1 16,-52-26-16,-1 13 0,53-27 15,-66 14 1,-13 0-16,66-67 0,-92 54 16,-1-14-16,1 14 0,-14-14 15,0 0-15,0-13 0,-13 14 16,-13-14-16,0 0 0,0 0 0,-40-53 15,13 66-15,-39-39 0,26 39 16,13 14-16,-39-14 16,13 14-16,26 13 15,0-1-15,27 14 0,-13 0 16,-1 14 0,40-1-1,1-13-15,12 13 0</inkml:trace>
  <inkml:trace contextRef="#ctx0" brushRef="#br0" timeOffset="22696.29">11165 6654 0,'-145'14'0,"39"12"16,40-13-16,-13 14 0,12-14 0,1 13 15,-66 40-15,66-26 16,13 0-16,-66 52 15,26 14-15,67-53 0,-14 13 16,14 53-16,26-52 16,0 52-16,13-66 0,40 52 15,-14-52-15,1-13 0,26 0 16,0-1-16,106 14 16,14-26-16,-94-14 15,14-13-15,-13 0 0,-1 0 0,1-13 16,-14 0-16,1-14 0,65-13 15,-79 14-15,-13-14 0,-13 14 0,39-54 16,-52 27-16,-1 14 16,14-146-1,-40 79-15,-53-27 16,13 81-16,-66-81 0,40 67 16,-79-27-16,79 67 15,-1 0-15,1-1 0,-53-13 16,27 27-16,39 0 15,26 13-15,1 0 0,-14 0 16,27 0-16,26 13 16,14 0-16,-1-13 15</inkml:trace>
  <inkml:trace contextRef="#ctx0" brushRef="#br0" timeOffset="23393.69">13560 6601 0,'-542'146'16,"422"-67"0,68-39-16,-1 13 0,13 0 15,-39 66-15,52-53 16,-13 53-16,27-53 16,13 66-16,0-65 15,13-1-15,40 53 0,-26-53 0,26-26 16,66 66-1,40-27-15,-1-39 16,-78-14-16,-1-13 0,80 14 0,-93-27 16,53 0-16,-66 0 15,53-14-15,-67 1 0,1 0 16,53-40-16,-67 27 16,14-1-16,0-12 0,12-41 15,-25 40-15,26-65 16,-13-14-16,-27 66 0,0-14 15,-39-118 1,-14 79-16,0 54 0,14-1 16,-27 0-16,0 13 0,0 0 0,0 14 15,0-14-15,0 14 16,-66-14-16,-13 0 0,92 40 16,-13-13-16,-53 0 0,67 13 15,12 0-15,-39 0 16,-13 0-16,52 0 15</inkml:trace>
  <inkml:trace contextRef="#ctx0" brushRef="#br0" timeOffset="27505.58">4908 8308 0,'-13'-40'15,"0"27"-15,-1 13 16,1-13-16,0 13 0,-14-13 16,-12 13-16,-1 0 0,0 13 15,1-13-15,-14 13 0,13 0 16,-53 40-16,41-26 0,25-1 16,-26 27-16,27-27 0,12 1 15,-12 52-15,39 1 16,14 12-16,-1-39 15,27 66-15,-13-53 16,-14-13-16,14 0 0,26 80 16,-53-81-16,40 81 0,-40-1 15,-13-66 1,0-13-16,-13 13 0,0-13 0,-40 53 16,27-53-16,-14 0 0,-26 26 15,-14-26 1,41-40-16,-1 1 0,-26-14 15,0-27-15,39 14 0,1-14 16,-14-65 0,40 79-16,13-14 0,-13 1 0,40-14 15,-27 13-15,40 14 16,-26 13-16,-1 0 16,14 13-16,-1 14 0,54 39 0,-14 27 15,1 13-15,-27 39 16,13 27-1,-26-13-15,-27-80 16,0 1-16,0-14 0,14 13 0,-14-13 16,13 66-16,-12-79 15,25 40-15,1-27 16,-27-39-16,14-1 0,-14-13 16,0-13-16,27 0 15,-27-13-15,40-13 16</inkml:trace>
  <inkml:trace contextRef="#ctx0" brushRef="#br0" timeOffset="29813.09">3585 9036 0,'-13'0'0,"39"-14"15,1 14 1,39-26-16,-13 26 0,13-13 16,-13-1-16,26 1 0,-26 0 15,13 0-15,53-14 0,-79 14 16,13 13-16,66-13 15,-66 13-15,-40 0 16,0-13-16,14 13 16,-14 0-16</inkml:trace>
  <inkml:trace contextRef="#ctx0" brushRef="#br0" timeOffset="30064.67">4313 8758 0,'79'13'0,"-39"0"16,-1 0-16,-25 1 15,39 39 1,-40-1-16,0-12 15,-13-13-15,-40 78 16,27-78-16,0 13 0,-14-14 16,14 1-16,-13 12 0,-1-26 15</inkml:trace>
  <inkml:trace contextRef="#ctx0" brushRef="#br0" timeOffset="30341.71">3704 9803 0,'53'-27'16,"13"14"-1,-26 0-15,13 0 0,-13-1 16,12 1-16,54-13 0,-53 26 15,40-27-15,-40 14 0,-14 13 16,14-13-16,27-14 16,-54 27-16,1 0 0,12-13 15,-25 13-15,12-13 0,-13 13 16</inkml:trace>
  <inkml:trace contextRef="#ctx0" brushRef="#br0" timeOffset="30600.88">4551 9446 0,'106'26'16,"-93"-13"-16,27 14 15,-14-14-15,0 13 0,-12-12 16,12 25-16,1 1 16,-27 0-16,0-14 15,0 14-15,0 13 16,-14-27-16,1-13 0,13 14 0,-26 13 16</inkml:trace>
  <inkml:trace contextRef="#ctx0" brushRef="#br0" timeOffset="30953.82">3903 10821 0,'145'-39'31,"-105"26"-31,0-1 0,65-12 16,-12-1-1,-40 14-15,39-13 0,-52 26 16,40-27-16,-54 14 16,-13 13-16,27-13 0,-27 13 15,0-13-15</inkml:trace>
  <inkml:trace contextRef="#ctx0" brushRef="#br0" timeOffset="31204.09">4405 10517 0,'53'0'16,"80"27"-1,-107-14-15,0 0 0,1 0 0,-1 1 16,14 25-16,-14 1 15,-12 26-15,-14-13 16,-27 13-16,14-39 16,0 12-16,0-12 15,-14-14-15,-13 40 0</inkml:trace>
  <inkml:trace contextRef="#ctx0" brushRef="#br0" timeOffset="32904.74">7911 5927 0,'-13'39'16,"26"-12"-16,0 52 16,1 1-16,-1-41 0,0-12 15,0 52-15,0-13 16,1-26-16,-14 13 0,13-40 15,-13 14-15</inkml:trace>
  <inkml:trace contextRef="#ctx0" brushRef="#br0" timeOffset="33207.25">7871 6363 0,'-13'80'16,"13"-67"-16,13 0 0,1 0 0,-14 1 15,13-1-15,13 13 16,1-13-16,-1 1 16,14-14-1,-27 0-15,14-14 0,-14 1 0,13 0 16,-13 0-16,1 0 15,12-14-15,-13 14 16,1-14-16,-1 27 0,0-26 16,0 13-1,27-27-15,-14 27 0,-12 0 16</inkml:trace>
  <inkml:trace contextRef="#ctx0" brushRef="#br0" timeOffset="33588.32">11060 5503 0,'13'40'16,"13"26"-16,14 0 15,-27-26-15,0 13 0,14 26 16,-1 40 0,-12-79-16,12 26 15,-13-13-15,0-13 16,-13-14-16</inkml:trace>
  <inkml:trace contextRef="#ctx0" brushRef="#br0" timeOffset="33874.62">11126 6019 0,'-14'27'0,"28"-14"16,-1 27-16,0-27 0,0 0 15,14 27-15,-1-27 0,-12 0 16,38 0-16,-38 1 15,12-14-15,14 0 0,-14 0 16,14 0-16,-27-14 0,0 14 16,1-13-16,-1 0 0,13 0 15,-26 0-15,14-1 0,-1 1 16,-13 0-16,13 13 0,0-13 16,-13-1-16,14 14 15,12-26-15,-13 26 0,0-13 16</inkml:trace>
  <inkml:trace contextRef="#ctx0" brushRef="#br0" timeOffset="34233.86">13639 5543 0,'-13'79'15,"13"-39"-15,26 145 16,-26-145-16,14 0 0,-14-1 16,13 1-16,0 13 15,-13-27-15,13-12 0,-13 12 0,0-13 16,14 14-16,-14-14 16,13 0-16,-13 0 0</inkml:trace>
  <inkml:trace contextRef="#ctx0" brushRef="#br0" timeOffset="34538.76">13547 6072 0,'0'27'15,"0"-14"-15,0 0 16,26 14-16,1-1 0,-1 0 15,-13-12-15,0-1 16,14-13-16,-14 13 0,14-13 16,-14 0-16,40 0 0,-27-13 15,14 0-15,-14-1 16,-12 1-16,12-13 0,-13 13 0,1-1 16,25-25-16,-39 25 15,13-12-15,-13 13 16,14-1-1</inkml:trace>
  <inkml:trace contextRef="#ctx0" brushRef="#br0" timeOffset="38112.06">7871 8969 0,'14'14'0,"-1"-1"16,0-13-16,40 13 16,-13 0-16,-1 1 0,1-14 0,13 13 15,53-13-15,-40 0 16,-13 13-16,13-26 0,-13 13 0,13 0 16,0 0-16,-13-13 0,0 13 15,0-14-15,40-12 16,-54 13-16,14-1 0,-13-12 0,-14 13 15,40-27-15,-39 14 0,-1-1 16,1 1-16,-14-1 0,0-13 16,1 14-16,-14-53 0,-27-14 15,14 40-15,-14 0 0,1 14 16,-14-14-16,1 13 0,-1 0 16,-79-39-16,53 52 0,-1 1 15,-91-1-15,78 14 0,1 13 16,0 0-16,-14 0 0,14 13 15,-14 1-15,-66 25 0,80-12 16,0-1-16,-1 27 0,14-26 16,13 12-16,-53 41 0,67-27 15,-1-14-15,13 14 0,14-13 16,0 39-16,26-39 0,0-14 16,1 14-16,25 0 0,1-14 15</inkml:trace>
  <inkml:trace contextRef="#ctx0" brushRef="#br0" timeOffset="38717.03">10821 9128 0,'172'-13'16,"-53"0"0,-66-1-16,14 1 0,-1-13 0,-13 13 15,79-40-15,-26 0 16,-53 13-16,-14 14 0,1-14 15,0 0-15,-14 0 0,14-52 16,-27 52-16,-13-13 0,-13 0 16,-40-52-16,-66-41 15,-13 80-15,65 39 16,-12 14-16,-80 0 16,67 13-16,-133 26 15,119-12-15,-13 12 0,-93 53 16,14 14-16,118-40 15,1-13-15,-40 52 0,66-39 16,13-13-16,-26 66 0,40-53 16,26 0-16,0-14 15,66 107-15,-13-107 0,66 28 16,-40-41-16</inkml:trace>
  <inkml:trace contextRef="#ctx0" brushRef="#br0" timeOffset="39251.58">13176 9287 0,'106'0'0,"-13"0"0,13 0 15,-27 0-15,0 0 16,1-13-16,-1 13 0,0-14 0,67-12 15,-67 13-15,80-27 16,-13-13-16,-67 27 16,-13-1-16,0-12 15,-13 12-15,13-13 0,27-39 0,-53 39 16,-14 1-16,27-54 0,-40 0 16,-26 40-16,0 1 15,-14-15-15,-12 15 0,-28-15 0,-78-38 16,-146-1-1,172 92-15,-80 1 0,-65 13 16,118 13 0,-118 40-16,118-26 0,14 13 0,-119 52 15,26 14 1,119-53-16,13 0 0,-52 53 16,39-14-16,53-26 15,26-39-15,14 13 0</inkml:trace>
</inkml:ink>
</file>

<file path=ppt/ink/ink1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26:54.436"/>
    </inkml:context>
    <inkml:brush xml:id="br0">
      <inkml:brushProperty name="width" value="0.05292" units="cm"/>
      <inkml:brushProperty name="height" value="0.05292" units="cm"/>
      <inkml:brushProperty name="color" value="#0070C0"/>
    </inkml:brush>
  </inkml:definitions>
  <inkml:trace contextRef="#ctx0" brushRef="#br0">9816 1945 0,'0'13'16,"13"-13"46</inkml:trace>
  <inkml:trace contextRef="#ctx0" brushRef="#br0" timeOffset="477.7">10279 1826 0,'0'39'16,"0"-12"0,0-14-16,0 13 0,13-12 15,-13 12-15,0 1 0,14 12 16,-14 1-1,0-27-15,13 0 0,-13 1 16,0-1-16,0 0 0,13-13 16</inkml:trace>
  <inkml:trace contextRef="#ctx0" brushRef="#br0" timeOffset="797.38">10253 1865 0,'13'-13'0,"0"-27"0,0 40 16,1 0-16,-1 0 0,0 0 0,13 0 15,14 14-15,-27-1 16,14 0-16,-14 0 0,0 1 15,1-1-15,-1 13 0,-13-13 0,0 14 16,0-14-16,0 14 0,0-14 16,-13 40-16,-1-40 0,1 13 15,0-12-15,0-1 0,-1 0 0,-12 14 16,13-14-16,-1-13 16,1 0-16,0 13 0,0-26 31</inkml:trace>
  <inkml:trace contextRef="#ctx0" brushRef="#br0" timeOffset="1151.28">10716 1879 0,'-40'39'0,"40"-26"15,-13 1-15,13-1 0,0 0 0,-14 14 16,14-14-16,0 0 0,0 0 16,0 1-16,14-1 15,-1 0-15,0-13 0,0 13 16,1-13-16,-1 0 0,0 0 0,0-13 16,1 13-16,-1 0 0,0-13 15,13 0-15,-26-1 0,14-12 16,-14 13-16,0-1 0,0 1 15,-27-13-15,27 12 16,-13 1-16,0 0 0,13 0 0,-13 13 16,-1-13-16,1 13 0,0 0 15,0-14-15,-1 14 0,1 0 16,0 14-16,0-14 0</inkml:trace>
  <inkml:trace contextRef="#ctx0" brushRef="#br0" timeOffset="1469.26">10914 1614 0,'0'-13'16,"13"39"0,-13-13-1,0 1-15,14 25 0,-14-25 16,0 12-16,0 0 0,13 1 0,-13-1 15,13 1-15,-13-1 0,13 14 16,-13-27-16,13 0 0,-13 1 16,14 25-16,-14-12 15,13-14-15,-13 0 16,0 1-16,13-14 16,0 13-16,1-13 31,-1 0-31,0 0 15,0 0-15,-13-13 16,13 13 0</inkml:trace>
  <inkml:trace contextRef="#ctx0" brushRef="#br0" timeOffset="1814.58">10835 1839 0,'13'0'16,"0"-13"-16,0-1 0,14 1 16,-14 0-16,14 0 15,-1-1-15,-13 14 0,0-13 16,1 13-16,-1-13 0,0 13 15</inkml:trace>
  <inkml:trace contextRef="#ctx0" brushRef="#br0" timeOffset="2545.96">11404 1574 0,'-14'27'16,"14"12"-16,0 41 15,14-41 1,-1 1-16,-13 0 0,13 0 0,-13-1 0,13-12 16,-13-1-16,13 1 0,-13-1 15,14-13-15,-14 1 0,0 12 0,13-13 16,-13 0-16,0 1 0,0-1 15,0 0 1,-27-39 0,14-54-1,13-92 1,0 119 0,13 14-16,1 12 0,-1 1 0,-13-1 15,13 14-15,14-13 0,-14 12 16,0 14-16,0 0 15,1 14-15,-1 12 16,-13-13-16,0 14 0,0-14 0,0 13 16,-13 1-16,13-1 0,-27 14 15,14-13-15,13-14 16,-27 13-16,27-13 0,-13 1 0,13-1 16,-13-13-16</inkml:trace>
  <inkml:trace contextRef="#ctx0" brushRef="#br0" timeOffset="2802.04">11562 1693 0,'80'-53'0,"-67"53"15,0 0-15,27 14 16,-27-1-16,0 0 16,1 0-16,-14 1 15,0-1-15,13 0 0,-13 13 16,0-12-16,13-1 0,-13 0 15,0 0-15,0 1 16,13-41 15,-13 14-31,13-14 16,-13 14-16,0 0 0,14 0 16,-1 0-16,-13-1 0,13 1 0,0 0 15,-13 0-15,53-27 16</inkml:trace>
  <inkml:trace contextRef="#ctx0" brushRef="#br0" timeOffset="3931.86">11972 1614 0,'0'13'0,"0"0"15,0 1-15,0-1 16,0 0-16,0 0 0,0 1 16,14-1-16,-1 0 0,-13 0 15,13-13-15,0 0 16,-13 13-16,14-13 0,-1-13 0,0 13 15,0 0-15,0-13 16,-13 0-16,14 0 0,-28-1 16,14 1-16,0 0 0,-13 0 15,0 13-15,13-14 0,-13 14 0,13-13 16,-13 13-16,-1 0 16,1 0-1,40-13 16,-14 13-31,0 0 0,0 0 16,0-13-16,1 13 0,12 0 0,1-13 16,-14 13-16,0 0 15,0 0-15,1 13 16,-1 0 0,-13 0-16,-13 0 0,13 1 15,0 12-15,0 1 16,0-14-16,0 0 0,0 0 15,0 0 1,26 1 0,-13-14-16,0-14 15,14 1-15,-1-26 16,-26 25-16,14-52 16,-1 27-16,-13-28 15,0 41-15,13-14 16,-13 1-16,0 25 15,0-12-15,0 13 0,0-1 16,-13 28 0,0-1-16,13 13 15,0-12-15,0-1 16,0 13-16,0 1 0,0 12 16,0-12-16,13 13 0,0-14 15,-13-13-15,13 0 0,0 1 0,1-1 16,-1 0-16,0-13 15,0 13-15,1-13 16,12-13-16,-13 13 0,-13-13 16,27-14-16,-14 14 15,0 0-15,-13 0 0,13 0 16,1-1 0,-14 28-1,0-1 1,0 0-16,13-13 15,-13 13-15,13-13 16,0 13 0,1-13-16,-1-13 15,0 13-15,0-13 16,1 13-16,-1-13 0,13 13 16,-13 0-1,1 13 1,-1-13-16,-13 13 15,13-13-15,0 0 0,1 0 16,-1 0-16,0 0 16,0 0-16,1-13 15,-1 0-15,0 0 0,0-1 16,0-12-16,-13 13 16,14-27-16,-1 13 15,0 14-15,-13-13 0,13 13 16,1 26 15,-14 13-31,0-13 16,0 14-16,0-1 0,0 1 0,13-1 15,-13-12-15,0-1 16,0 13-16,0-13 16,0 1-16,0-1 15</inkml:trace>
  <inkml:trace contextRef="#ctx0" brushRef="#br0" timeOffset="4081.95">12912 1548 0,'26'-27'16,"-13"27"-1,27-13-15,13-13 16,-40 12-16,27 1 15,-14-13-15,-12 26 16</inkml:trace>
  <inkml:trace contextRef="#ctx0" brushRef="#br0" timeOffset="4641.18">14962 1442 0,'-13'0'15,"39"13"1,-12-13-16,25 0 0,-25 0 16,-1 0-16,26 0 0,-12-13 15,-1 13-15,-12 0 0,12 0 16,1-13-16,-14 13 16</inkml:trace>
  <inkml:trace contextRef="#ctx0" brushRef="#br0" timeOffset="4834.41">15280 1323 0,'39'13'31,"-25"0"-15,-1-13-16,0 14 0,0-1 0,1 27 16,-1-1-16,0 1 15,-13-27-15,0 0 16,0 14-16,0 26 15,0-27-15,-13-26 0,13 13 16</inkml:trace>
  <inkml:trace contextRef="#ctx0" brushRef="#br0" timeOffset="5179.42">15849 1217 0,'-67'27'15,"67"-14"-15,-13-13 0,13 13 0,-13 0 16,13 0-16,13 1 0,-13 25 16,13-25-16,1-1 15,-1 0-15,0 14 0,27 12 16,-14-12-1,-13-1-15,1-13 0,-14 1 16,0-1-16,-14 0 16,1 0-16,0 1 0,-13-1 15,12 0-15,-12-13 16,13 13-16,-14 0 0,1-13 16,12 14-1,1-14-15</inkml:trace>
  <inkml:trace contextRef="#ctx0" brushRef="#br0" timeOffset="5629.06">16073 1389 0,'-13'-13'15,"0"0"-15,0 13 16,0 13-1,13 0-15,-14 0 16,1 1-16,13 12 16,0-13-16,0 0 15,0 14 1,13-14-16,1-13 0,-1 0 16,0 0-1,0 0-15,14-13 16,-14 0-16,-13-1 15,13 1-15,-13 0 0,13 0 16,-13 0 0,0-1-16,14 14 15,-14 14 1,13-1 0,0-13-1,0 13-15,0 0 16,1-13-16,-14 13 0,13-13 15,0 14-15,0-14 16,1 0-16,-1 0 0,0 0 16,14 0-1,-14 0 1</inkml:trace>
  <inkml:trace contextRef="#ctx0" brushRef="#br0" timeOffset="6091.21">16378 1363 0,'0'-14'16,"13"28"15,-13-1-15,13 27-1,-13-27 1,0 0-1,13-26 32,1 13-31,-1 0 0,0 0-1,0 0 1,1 13 15,-1-26-15,0 0-1,0 13 1,0 0 0,-13-14-16,14 14 15,-1 0-15,0-13 16,0 13-16,1 0 15,-1 0 1,0-13-16</inkml:trace>
  <inkml:trace contextRef="#ctx0" brushRef="#br0" timeOffset="6602.25">16788 1085 0,'13'39'16,"-13"-25"-16,40 52 15,-14 0 1,-13-40-16,-13 14 0,14-13 15,-1 12-15,-13 14 16,0-40-16,0 1 0,0-1 0,0 13 16,13-12-16,-13-1 15,-13 0 1,13-39 15,0 12-31,0-12 0,13-53 16,14 12-1,-14 41-15,13-14 0,-13 14 16,1 13-16,12-1 16,1 1-16,-14 13 15,-13 13-15,13-13 0,0 14 16,-13-1-16,0 0 0,0 13 16,-13 1-16,13-14 15,-13 0-15,0 14 16,13-14-16,-14 0 15,1-13-15,13 14 16,0-41 0</inkml:trace>
  <inkml:trace contextRef="#ctx0" brushRef="#br0" timeOffset="6869.1">17119 1177 0,'39'-13'0,"-26"13"16,1 13-16,-1-13 15,0 14-15,0 12 16,-13 1-16,14-27 16,-14 13-16,13 13 15,-13-13-15,-132-132 0,277 252 16,-145-120-16,13-13 16,1-13-1,-14-1-15,13 1 16,-13 0-16,13-13 15,0 26-15,-13-14 0,13 1 16,-13 0-16,14 13 0,-14-13 16,13 13-16,0 0 0,0-14 15</inkml:trace>
  <inkml:trace contextRef="#ctx0" brushRef="#br0" timeOffset="8356.83">17701 1151 0,'-53'53'0,"53"-40"16,0 0-16,0 1 0,-14 12 16,28-13-16,-14 0 0,13 14 15,-13-14-15,13-13 0,0 13 16,1 1-16,-1-14 16,13 0-16,-12-14 15,12 14-15,-26-13 16,0 0-16,13 0 0,-13-1 15,-13 1-15,0-13 16,13 13-16,-27-1 0,1 1 16,13 13-1,-1 0 1,54 0 15,-13-13-15,-1 13-16,14 0 0,-1-13 15,-25 13-15,-1 0 0,0 0 16,0 0-16,1 0 16,-1 0-16,-13 13 15,0 0 1,0 0 0,-13 1-16,13-1 0,0 0 15,0 0-15,0 0 16,0 1-16,13-14 15,-13 13-15,13-13 16,0-13-16,0 13 16,1-14-16,-1 1 15,0 0-15,0-13 0,1 12 16,-14-12-16,13-1 0,-13 14 16,0-13-16,13-27 0,-13 13 15,0 14-15,13 12 16,-13-12-16,0 13 15,0-1-15,-13 54 32,13-27-32,0 1 0,0 12 15,0-13-15,0 27 0,13 0 16,1-14-16,-14-13 16,13 1-16,0 12 15,13-13-15,-12 1 16,12-14-16,-13 0 15,1 0-15,-1 0 0,-13-14 0,13 14 16,0-13-16,14 0 16,-14 13-1,-13-13 1,13 13-16,0 13 16,1 0-1,-14 0 1,13-13-1,0 0-15,-13 14 16,13-14 0,1 0-16,-1 0 15,0 0 1,0 0 0,0 0-16,1 0 15,-1 0 1,0-14-16,0 14 0,1-13 15,-1 0-15,13 0 16,-12-1-16,-1 1 16,0 0-16,-13 0 0,13-1 15,-13 1-15,13 0 16,1 0-16,-14 26 47,0 0-47,13 14 15,-13-14-15,13 0 16,-13 0-16,13-13 16,1 14-16,-1-14 15,0 0-15,0 0 16,-13-14-16,13 1 0,1 0 16,-14 0-16,13-27 15,-13 14-15,13-1 16,-13 1-16,13-41 0,14 1 15,-27 53 1,0-13-16,0 12 16,0 54-1,0-13 1,13 39 0,-13-27-16,13 1 15,1 0-15,-14-27 16,13 13-16,-13-12 15,13-1-15,-13 0 16</inkml:trace>
  <inkml:trace contextRef="#ctx0" brushRef="#br0" timeOffset="8554.99">18706 1019 0,'79'-14'0,"-12"-12"16,-28 13-1,27-1-15,-26 1 0,13-13 16,-27 13-16,14-1 16,-13 1-16,-14 0 15,0 13-15</inkml:trace>
  <inkml:trace contextRef="#ctx0" brushRef="#br0" timeOffset="19937.07">5490 3942 0,'13'-13'16,"-26"0"0,-27 13 15,14 13-31,-14-13 0,1 13 15,-1-13-15,13 14 0,1-14 16,-27 13-16,27 0 0,12-13 16,-12 0-16,13 13 0,-1-13 15,1 0-15,0 13 0,0-13 16,0 14-16,13-1 16,0 0-16,0 0 0,0 1 15,0 12-15,13-13 0,0 53 16,0 14-16,0-41 0,-13 1 15,14 0-15,-1 79 16,-13-53-16,-13 80 0,13-80 16,-14 13-16,1 67 15,0-67-15,0 67 16,0-1-16,-14 1 16,14-27-16,13-53 0,-13-27 15,13 14-15,0-13 0,0 26 16,13-26-16,-13-14 15,0-12-15,13 25 0,0-26 16,1 1-16,25 12 16,14 1-16,-26-14 15,39 13-15,-13-12 16,0-1-16,-27 0 16,14 0-16,-1 0 15,-25 1-15,25-1 0,-25-26 16,-1 13-16,0-14 15</inkml:trace>
  <inkml:trace contextRef="#ctx0" brushRef="#br0" timeOffset="20610.09">6099 4392 0,'-14'93'16,"14"-67"-16,0 1 15,0-1-15,0 1 0,0-1 0,0 0 16,0 14-16,-13-27 0,13 27 15,13-27-15,-13 0 16,0 1-16,0-1 16,14-13-16,-1 13 0,0-13 15</inkml:trace>
  <inkml:trace contextRef="#ctx0" brushRef="#br0" timeOffset="21495.21">7964 4180 0,'26'0'16,"1"14"-16,-14-14 0,-13 13 0,13-13 15,1 26-15,-1-12 16,-13-1-16,0 13 0,-13 14 15,-14 13-15,14-27 0,-27 27 16,27-26-16,0-14 16,0 0-16,13 0 0,-14 1 15,1-1-15,0 0 0,13 0 16,13-13 15,0 0-31,1 0 0,-1 0 0,0 0 16,13 0-16,80-26 31,-79 26-31,-1 0 16,-13-13-16,1 13 15,-1 0-15,0 0 0</inkml:trace>
  <inkml:trace contextRef="#ctx0" brushRef="#br0" timeOffset="22183.02">9816 4008 0,'-13'0'16,"66"-13"-1,-27 0-15,27 0 16,13 13-16,-26-13 16,26 26-1,-39 13 1,-14 1-16,0 12 15,-13 1 1,13 26-16,-13-53 16,0 14-16,-13 13 0,13-27 15,0 13-15,0 1 16,13-1-16,-13 1 16,0-14-16,13 0 15,1-13 1</inkml:trace>
  <inkml:trace contextRef="#ctx0" brushRef="#br0" timeOffset="22402.9">10014 4313 0,'80'0'16,"-67"0"0,40-14-16,-13 14 15,39-13 1,-52 13-16,-14 0 16,0-13-16</inkml:trace>
  <inkml:trace contextRef="#ctx0" brushRef="#br0" timeOffset="23558.36">6019 5728 0,'53'-13'0,"-26"26"16,-14-13-16,0 13 15,-13 1 1,0-1-16,0 13 0,0-12 16,-13-1-16,13 0 0,0 0 15,0 1 1,0-1-16,13 0 15,0 0-15,1-13 16,-14 13-16,13-13 16,0 14-16,-13 12 15,-13-13-15,0 1 16,-27 25 0,13-26-1,14-13-15,0 0 0,0 0 16</inkml:trace>
  <inkml:trace contextRef="#ctx0" brushRef="#br0" timeOffset="23766.59">6350 5662 0,'53'79'16,"-40"-26"-1,0 27 1,-13-54-16,0 40 16,0-39-16,14-14 15,-14 27-15,0-1 16,0-25 0</inkml:trace>
  <inkml:trace contextRef="#ctx0" brushRef="#br0" timeOffset="24434.2">8189 5596 0,'26'-13'0,"1"-1"15,-14 14 1,-39 14 15,26-1-31,-27 0 16,14 0-16,0 1 16,13-1-1,13 0 1,27 0-16,-27 1 15,0-14-15,13 26 16,1-13-16,-14 0 16,-13 40-1,-26-13 1,12-27-16,-52 40 16,53-40-16,0-13 15,-14 14-15,14-1 16,0-13-16,0 0 15</inkml:trace>
  <inkml:trace contextRef="#ctx0" brushRef="#br0" timeOffset="25262.14">10067 5583 0,'53'-27'16,"-26"27"-1,-14 0-15,13 0 16,-12 0-16,-1 27 16,-13-14-1,-13 13-15,-1-12 0,14-1 16,-26 13-16,26-12 16,-13-1-16,13 0 0,-13 0 15,13 0 1,0 1-16,13-14 15,13 0-15,-13 0 16,14 0-16,-14 0 16,0 0-16,14-14 0,-14 1 15,40 0-15,-27-13 16,1 12-16</inkml:trace>
  <inkml:trace contextRef="#ctx0" brushRef="#br0" timeOffset="25429.94">10530 5503 0,'0'106'15,"0"-79"-15,0-160 0,14 305 0,-14-132 16,0-14-16,13-12 16,-13-1-16,0 13 0,0-12 15,0-1-15,0 13 0,0-12 16</inkml:trace>
  <inkml:trace contextRef="#ctx0" brushRef="#br0" timeOffset="26212.39">10279 3440 0,'93'-14'16,"-54"1"-16,14 13 0,-13-13 0,105 0 16,-92-1-1,0 14-15,0 0 0,-26-13 0,12 13 0,-12 13 16,92 40 0,-93-13-16,-12-14 15,12 107-15,-13-67 0,-13 0 16,0 0-16,0 133 15,0-133-15,13 66 16,-13-66-16,14 80 16,12-1-16,-13-79 15,1 14-15,12 79 0,-13-93 16,27 79-16,-27-65 16,0-14-16,27 66 0,-27-66 15,14 53-15,-1-26 16,-12-14-16,-1-39 15,0-14-15,-13 41 0,0-28 16,13-26-16,-13 14 16,0-14-16,0 0 0,0 1 0,-13 12 15,13 0-15,-13 1 16,0-27-16,-1 13 16,1 0-16,0-13 0,-40 27 15,-40-1-15,40-12 16,-26 12-16,26-13 0,-132 27 15,79-14 1</inkml:trace>
  <inkml:trace contextRef="#ctx0" brushRef="#br0" timeOffset="29457.79">16338 3784 0,'79'13'0,"-65"0"16,-1 0-16,-13 0 0,0 1 16,0 12-16,0-13 0,-13 14 0,-1-1 15,-12 1-15,-14 39 16,14-53-16,13 0 0,-1 1 15,1-1-15,0 0 0,0 0 16,-1-13-16,14 14 16,14-14-1,25 0 1,-25 0-16,12 0 16,0 0-16,-12-14 0,12 14 15,27-13-15,-40 13 0,40-13 16,-40 0-16,14 13 0,-14-14 0,0 14 15,14-13-15,-14 13 16,0 0-16,1-13 0</inkml:trace>
  <inkml:trace contextRef="#ctx0" brushRef="#br0" timeOffset="29686.07">17119 3691 0,'-27'13'16,"14"0"-16,13 14 0,-40 52 15,27-52-15,-14 12 16,14-12-16,0-1 0,0 14 0,0-14 16,-1-12-16,14-1 0,-13 13 0,0-12 15,13-1-15,-13 0 0,13 0 16,-14-13-16,14 14 15</inkml:trace>
  <inkml:trace contextRef="#ctx0" brushRef="#br0" timeOffset="29890.83">16761 3836 0,'0'-13'0,"14"40"16,12-1-1,1 1 1,52 26 0,-53-40-16,1-13 0,-1 13 15,-13-13-15,14 0 0,-1 0 0,1 0 16,-1 0-16,1 0 0,-14 0 16,13 0-16</inkml:trace>
  <inkml:trace contextRef="#ctx0" brushRef="#br0" timeOffset="30587.71">17608 3678 0,'40'0'15,"-27"0"-15,0 0 0,0 13 16,1 0-16,-1 0 16,-13 1-16,-13-1 15,13 0-15,-14 0 0,1 1 0,13-1 16,-13 0-16,13 0 15,0 14 1,26-14-16,-12 0 16,-1-13-16,13 13 0,-12 1 15,-1-14-15,0 13 0,-13 0 16,13-13-16,-13 13 0,0 1 0,-13-1 16,13 0-16,-13 0 15,0 0-15,-1-13 0,1 14 0,0-1 16,-14-13-16,14 13 0,0-13 15,0 13-15,-14-13 0,14 14 0,-13-14 16,-1 13-16,14 0 0</inkml:trace>
  <inkml:trace contextRef="#ctx0" brushRef="#br0" timeOffset="31259.29">16735 4921 0,'93'27'16,"-93"-1"-1,-14-13-15,14 1 0,-13 12 0,0 1 16,-14-1-16,27-13 16,0 0-1,14-13-15,-1 14 0,0-14 16,0 13-16,1-13 0,-1 13 0,0-13 16,-13 13-16,26 14 15,-26-14-15,0 0 16,0 1-16,0-1 0,-13 0 0,13 0 15,-13 0-15,0 1 0,0-1 0,-1-13 16,1 13-16,13 0 0,-13-13 16,0 0-16,13 14 0,-14-14 15,28-27 1</inkml:trace>
  <inkml:trace contextRef="#ctx0" brushRef="#br0" timeOffset="31446.16">17251 4921 0,'0'27'15,"-13"-1"1,13 1-16,-14-1 0,1 14 0,0-14 16,0 14-16,-1-14 0,1 14 0,13-13 15,-26 25-15,26-38 16,-13-1-16,13 13 0,-14-12 0,14-1 15,0 0-15</inkml:trace>
  <inkml:trace contextRef="#ctx0" brushRef="#br0" timeOffset="31642.09">17013 5080 0,'26'26'15,"-13"-26"-15,27 27 16,-13-14-16,-14-13 0,26 27 16,-12-27-16,-14 13 0,14 0 15,-1-13-15,1 13 0,-1-13 0,-13 0 16,14 14-16,-14-14 0,27 0 16</inkml:trace>
  <inkml:trace contextRef="#ctx0" brushRef="#br0" timeOffset="31974.39">17740 4974 0,'14'0'0,"-28"0"0,41 0 0,-14 0 15,0 13-15,0-13 0,1 27 16,-14-14-1,0 0-15,0 14 0,-14-14 0,14 13 16,-13 1-16,0-1 0,13-12 0,-13 12 16,13-13-16,-13 1 0,13-1 15,0 0-15,0 0 0,13 0 16,0-13-16,0 14 0,0-14 16,14 0-16,-14 0 15,0-14-15,1 14 0,-1 0 16,0-13-16,14 13 0,-14-13 15,0 13-15,0-13 0,-26-14 32,0 27-32,13-13 0</inkml:trace>
  <inkml:trace contextRef="#ctx0" brushRef="#br0" timeOffset="32722.29">18785 3506 0,'40'-40'15,"-27"53"-15,1-13 0,-1 13 16,-13 1-16,13-1 0,-13 0 0,13 0 16,-13 1-16,13-1 15,-13 13-15,0-12 0,0-1 0,0 13 0,0-13 16,14 1-16,-14 12 0,0-13 15,0 14-15,0-14 0,0 0 0,13 14 16,-13-14-16,0 0 0,0 14 0,0-14 16,0 0-16</inkml:trace>
  <inkml:trace contextRef="#ctx0" brushRef="#br0" timeOffset="32863.76">18944 4008 0,'0'-13'16,"0"0"0,13 13-1</inkml:trace>
  <inkml:trace contextRef="#ctx0" brushRef="#br0" timeOffset="33253.19">18984 4683 0,'53'0'15,"-40"0"-15,0 40 0,-13-27 0,13 0 16,-13 0-16,0 1 0,0 12 16,0-13-16,0 14 0,0-1 15,-13 14-15,13-14 0,0 1 16,0-14-16,0 14 0</inkml:trace>
  <inkml:trace contextRef="#ctx0" brushRef="#br0" timeOffset="33391.69">19209 5265 0,'0'-13'32</inkml:trace>
  <inkml:trace contextRef="#ctx0" brushRef="#br0" timeOffset="34115">16034 3492 0,'-172'106'0,"145"-66"0,-12 0 16,12 13-16,-13 0 0,14-1 0,13 1 15,0 14-15,-1-15 0,14 54 16,14-40-16,12-13 0,0-13 15,14 13-15,66 13 16,-40-26-16,80-1 0,-67-25 16,0-1-16,1-13 0,-1 0 15,1-13-15,-1-1 0</inkml:trace>
  <inkml:trace contextRef="#ctx0" brushRef="#br0" timeOffset="34518.23">17462 3215 0,'106'66'15,"-53"-40"-15,-13 1 0,0 26 0,13-14 16,-14 1-16,-12 0 0,12-1 0,41 133 15,-67-132 1,0 0-16,-13 13 0,0-14 16,0 1-16,-13 0 0,0 13 0,0-14 15,-14 14-15,1-13 0,-1 0 0,1 13 16,-14-27-16,14 14 0,-14-14 16,13 1-16</inkml:trace>
  <inkml:trace contextRef="#ctx0" brushRef="#br0" timeOffset="35023.08">16153 4842 0,'-66'66'15,"39"13"-15,14-26 0,0 53 16,13-40-16,13-13 0,0 13 15,27 53-15,-14-66 16,1 0-16,12-13 0,1 13 0,13-27 16,0 14-16,0-14 0,13-12 0,0-1 15,-13-13-15,0 0 0,26 0 16,-12-13-16,-1-14 0,13 14 0,-13-13 16,14-14-16,-27 13 0</inkml:trace>
  <inkml:trace contextRef="#ctx0" brushRef="#br0" timeOffset="35331.92">17793 4591 0,'40'26'0,"-14"-13"0,1 0 0,-1 14 16,14 13-16,0-1 0,13 1 0,-27 0 15,14-1-15,-1 1 0,-12 13 16,-1-13-16,14 52 0,-27-52 16,-13 0-16,0-14 0,0 14 15,-13-1-15,0 1 0,-14 0 0,1 13 16,-40 13-16,13-40 15,13 1-15,-13-1 0,-13-13 0,0 1 16,13-1-16</inkml:trace>
  <inkml:trace contextRef="#ctx0" brushRef="#br0" timeOffset="39212.58">12025 6218 0,'0'53'16,"0"-40"-1,0 13 1,0 1-16,0-1 0,0 1 0,0-1 0,0 1 16,14-1-16,-14 1 0,0-14 0,0 13 15,0 1-15,0-14 0,13 0 16,-13 14-16,0-14 0,13 0 15,-13 0 1</inkml:trace>
  <inkml:trace contextRef="#ctx0" brushRef="#br0" timeOffset="39670.08">12025 6218 0,'106'-27'15,"-79"27"-15,-14 13 0,0-13 0,0 14 16,-13-1-16,0 0 16,0 27-16,0-14 0,-13-12 15,0 25-15,0-12 0,-1-14 0,1 13 16,0-12-16,-14 12 16,14-13-16,13 1 0,-26 12 15,13-13 1,26 0-1,0 1-15,0-14 0,0 0 16,1 13-16,12-13 16,-13 0-16,1 13 0,-1-13 15,0 0-15,0 0 0,1 0 0,-1 13 16,0-13-16,0 0 0,0 0 0,1 0 16,-1 0-16,0 14 0,0-14 15,1 0-15</inkml:trace>
  <inkml:trace contextRef="#ctx0" brushRef="#br0" timeOffset="40027.4">12859 6178 0,'0'0'0,"-13"13"16,-1 0-16,1 1 0,13-1 15,-13 13-15,0 14 0,-1-13 16,1-1-16,0 14 0,0-14 0,13 1 16,-14-14-16,14 13 0,-13 1 15,0-1-15,13-13 0,-13 27 16,0-27-16,13 1 16,-14-1-16</inkml:trace>
  <inkml:trace contextRef="#ctx0" brushRef="#br0" timeOffset="40286.06">12475 6271 0,'66'13'15,"-53"0"-15,54 14 0,-1 12 16,-40-26-16,27 14 16,0-1-16,-40-12 15,14-1-15,-14 0 0,13-13 0,-12 13 16,-1-13-16,27 14 0,-27-14 16,0 0-16,0 0 0,1 0 15,-1 0-15</inkml:trace>
  <inkml:trace contextRef="#ctx0" brushRef="#br0" timeOffset="40674.44">13626 6019 0,'-159'119'16,"133"-92"-16,13-1 0,-14 14 15,1 39 1,12-39-16,14-27 0,14 14 0,-14-14 15,13 0-15,0 14 16,0-14-16,40 13 0,0-12 16,-40-14-16,14 0 15,-1 0-15,-12 0 0,12 0 16,-13-14-16,14 14 0,-14 0 0,0-13 16,0 13-16,1 0 0,-1 0 0,0 0 31</inkml:trace>
  <inkml:trace contextRef="#ctx0" brushRef="#br0" timeOffset="41717.12">12237 7580 0,'0'-13'0,"13"0"15,0 13-15,1-13 16,-1 13-16,0 0 0,0 0 15,1 13-15,12-13 0,-13 0 0,0 13 16,14 0-16,-27 1 0,13-1 16,0 0-16,-13 13 0,0-12 0,0 12 15,-13 1-15,0 12 0,0-12 0,-1-1 16,1 1-16,0-14 0,0 13 16,-14 1-16,14-14 0,0-13 15,0 13-15,-1 1 0,1-14 16,13 13-1,27-26 1,-1-1 0,-13 14-16,14 0 15,-14-13-15,13 13 0,54-13 16,-54 0-16,1 13 0,-14 0 16,13-14-16,-12 14 0,-1 0 15,0 0-15,0 0 16,1 0-16,-14 14 15,13-14-15,-13 13 16</inkml:trace>
  <inkml:trace contextRef="#ctx0" brushRef="#br0" timeOffset="42193.5">13123 7501 0,'-13'26'16,"13"-12"-1,-13-1-15,0 13 0,-27 80 16,27-66 0,0-14-16,-1-12 0,14 12 0,-13 0 15,13-12-15,-13 12 0,13-13 16,0 1-16,-13 12 0,13-13 15</inkml:trace>
  <inkml:trace contextRef="#ctx0" brushRef="#br0" timeOffset="42411.35">12846 7633 0,'52'53'0,"-25"-40"0,13 14 16,-1-14-16,-12 14 0,-1-14 15,27 0-15,-40 0 16,40 0-16,-40 1 0,14-1 16,-1 0-16,-12-13 0,-1 13 15,0-13-15</inkml:trace>
  <inkml:trace contextRef="#ctx0" brushRef="#br0" timeOffset="43601.77">13705 7448 0,'53'-13'0,"-39"26"15,-1-13-15,-13 13 0,13-13 16,-13 13-16,-13 1 0,13-1 15,0 0-15,-13 0 0,-1 1 0,14-1 16,-13 0-16,0 0 0,13 1 16,0-1-1,13 0-15,0-13 0,1 0 16,-1 13-16,0-13 0,0 0 0,0 13 16,1-13-16,12 14 15,-26-1-15,13 0 0,-26 0 16,13 1-16,-13-1 15,0-13-15,-1 13 16,1 0-16,-13 1 0,-1 12 0,1-13 16,-14 0-16,14 14 0,-14-14 0</inkml:trace>
  <inkml:trace contextRef="#ctx0" brushRef="#br0" timeOffset="44143.95">12700 8242 0,'198'0'16,"-131"0"-16,12-13 0,0 13 0,1-14 16,-1 14-16,14-13 0,79-13 15,-80-1-15,-12 14 0,-1 0 16,0-14-16,1 14 0,-1-13 0,-13 12 15,120-65 1,-134 53-16,1-1 0,-13 1 0,0-1 16,-1-13-16,14-26 0,-13 27 15,0-28-15,-27 28 16,0-41-16,-13 27 0,0 14 16,-13-1-16,0 0 0,-14 1 0,-12-1 15,12 0-15,-13 1 0,-13 12 16,1-12-16,-1 12 0,-13 1 15,-1-1-15,-12 14 0,0-14 0,-14 14 16,14 0-16,-27 0 0,13 13 16,-13-13-16,1 13 0,-134 13 15,107 13-15,0-13 0,0 27 0,12-13 16,1 12-16,0 14 0,13 0 16,-13 13-16,27 0 0,-93 67 15,92-54-15,27-13 0,-53 80 16,92-93-16,1 0 0,-1-14 0,27 1 15,-13 13-15,13-27 0,13 14 16,40 66 0,14-53-16,-28-27 0,14 1 15,0-1-15,0-13 0,-13 1 0,13-1 16,-14-13-16,94 13 16</inkml:trace>
  <inkml:trace contextRef="#ctx0" brushRef="#br0" timeOffset="58591.41">3995 10253 0,'-13'-14'0,"13"1"16,13 0-16,0 13 15,14-13 1,-14 26-16,0-13 0,1 0 16,-1 13-16,0-13 0,0 13 0,1 1 15,-1-1-15,0 0 0,-13 0 16,0 1-16,0 12 0,0-13 16,-13 14-16,0-14 0,-1 13 0,-12 1 15,13-1-15,-14 1 0,-26 12 16,40-25-16,-13-1 0,12 0 15,1-13-15,0 13 0,0-13 0,-1 14 16,1-14-16,13 13 0,-13-13 16,0 0-16,52 0 31,14 0-15,0 0-16,-40 0 15,14 0-15,26-13 0,-27 13 0,1 0 16,-14 0-16,13 0 0,1-14 15,-14 14-15,40 0 0,-40 0 16,14-13-16,-1 13 0</inkml:trace>
  <inkml:trace contextRef="#ctx0" brushRef="#br0" timeOffset="58910.6">5106 10226 0,'-26'27'0,"26"-14"15,-13 0-15,0 14 0,-1-14 0,1 13 16,-13 1-16,12-1 0,1 1 16,0-1-16,0-13 0,-1 14 0,1-14 15,0 13-15,0-12 0,0-1 0,13 0 16,-14 0-16,14 1 0,-13-14 16,13 13-16,-13-13 0</inkml:trace>
  <inkml:trace contextRef="#ctx0" brushRef="#br0" timeOffset="59149.57">4789 10372 0,'13'13'0,"0"-13"0,27 40 15,-27-27 1,14 0-16,-1 14 0,1-14 16,12 13-16,28 14 15,-54-27-15,13-13 16,1 0-16,-14 13 0,13-13 0,-12 0 16,12 0-16,1 0 0</inkml:trace>
  <inkml:trace contextRef="#ctx0" brushRef="#br0" timeOffset="60135.25">5583 10213 0,'79'13'0,"-66"0"16,1 1-16,-14 12 15,0-13-15,0 1 16,-14-1-16,14 0 0,0 0 0,-13 0 15,0 1-15,0 12 16,13-13-16,13 1 31,13-14-15,-12 0-16,12 0 0,-13 0 16,0 13-16,1-13 0,-1 13 0,0 0 15,0 1 1,-13 12-16,0-13 0,-13-13 0,13 27 15,-13-27-15,0 13 0,-1 13 16,-25-12-16,12-1 0,14 0 16,-13 0-16,-1-13 0,1 13 15,-1-13-15,1 0 0,-1 0 16,-12 0-16,-27 0 0</inkml:trace>
  <inkml:trace contextRef="#ctx0" brushRef="#br0" timeOffset="60785.18">3704 9962 0,'-119'39'0,"93"-26"0,12 1 15,-12-1-15,13 0 0,-1 0 0,-12 1 16,13-1-16,13 0 0,-27 14 15,27-14-15,0 0 0,0 27 16,0-27-16,0 13 16,14 1-16,-14-1 0,13 40 0,-13-26 15,0-13-15,13-1 16,-26 14-16,13 13 0,0-27 0,0 14 16,-13-1-16,13 1 0,0-13 0,-14 12 15,14-12-15,-13 26 16,13-14-16,0-12 0,0-14 15,0 0-15,0 14 0,13-1 16,-13-13-16,14 1 0,-1-1 16,-13 0-16,13 0 0,13 1 0,-12-14 15,12 0-15,-13 13 0,14-13 16,-1-13-16,14 13 0,92-27 16,-92 14-16,13-14 15,13 14-15,-13-13 0</inkml:trace>
  <inkml:trace contextRef="#ctx0" brushRef="#br0" timeOffset="61458.39">5755 9856 0,'39'0'15,"41"13"-15,12-13 16,-65 0-16,-1 0 0,1 0 16,-1 13-16,-13-13 0,14 13 15,-1 1-15,-12-1 0,-1 0 0,0 0 16,27 53-16,-40-39 16,13 13-16,0-14 0,0 53 15,1-52-15,12 52 16,-13-39-16,14 13 0,-14-13 0,13-1 15,-12 1-15,12 53 16,-13-54-16,1-12 0,-1 12 0,0 1 16,0 13-16,1-40 0,-14 14 15,0-1-15,0 14 0,-14-27 16,1 14-16,0-14 0,0 13 16,-14-13-16,1 14 0,-1-14 15,1-13-15,13 13 0,-14-13 0,-13 14 16,27-14-16,-13 0 15,12 0-15,1 0 0,0-14 16,13 1-16</inkml:trace>
  <inkml:trace contextRef="#ctx0" brushRef="#br0" timeOffset="62917.49">7673 10186 0,'-13'-13'0,"13"0"15,0 39 16,0-12-31,0-1 16,13 27 0,-13-27-16,0 0 15,0 14 1,0-14-16,0 0 16,0 0-1,0-52 16,13 12-15,-13 14-16,13 0 16,-13-1-16,0 1 0,14 0 0,-1 13 15,-13-13-15,13 13 0,-13-14 16,13 14-16,1 0 0,-1 0 16,0 14-16,0-14 0,0 0 15,1 13-15,-14 0 0,13-13 0,0 13 16,-13 1-16,13-14 0,1 13 15,-14 0-15,13-13 0,-13 13 16,13-13-16,-13 14 16,0-41 15,13 14-15,-13 0-16,14 13 0,-1-14 0,0 1 15,0 13 1,0 0-16,27 0 15,-27 13-15,1 14 16,-1-27-16,0 13 16,-13 0-16,13-13 0,-13 14 0,0-1 15,13-13-15,-13 13 0,14-13 16,-14 13-16,13-13 16,0 0-16,0 0 15,1 0-15</inkml:trace>
  <inkml:trace contextRef="#ctx0" brushRef="#br0" timeOffset="63824.45">8281 10253 0,'0'-14'16,"-13"28"15,0-1 0,13 0-15,13 0-16,-13 1 16,27-14-1,-14 0 1,0 0-16,0 0 31,1 0-15,-1 0-16,-13 13 0,13-13 15,0 0-15,1 0 16,-1 0 0,0 0-16,0 0 0,14-27 15,-14-12 1,0 25-16,-13 1 15,0 0-15,0-14 0,13 14 0,-13-13 16,0 13-16,0-40 16,0 39-16,0 1 15,-13 13-15,13-13 0,-13 39 32,13-12-32,0-1 15,-13 0-15,13 14 0,0-14 0,0 0 16,0 13-16,13 27 15,27 0 1,-27-39-16,0-14 0,0 13 16,14-13-1,-14 0-15,0-13 0,0 13 0,14-14 16,-1-12-16,-12-1 16,-1 1-16,0-14 0,0 14 0,0-14 15,-13 0-15,14 14 0,-14-1 0,13 1 16,-13 0-16,13 12 0,-13-12 15,0 13-15,0-1 0,0 1 16,0 40 0,-13-14-1,13 13-15,0-12 0,-13 12 0,13 0 16,0 1-16,0-1 0,13-12 16,-13 39-16,26-27 15,-26 0-15,14-12 0,-1-1 16,0 0-16,0-13 15,1 0-15,12-13 0,-13 13 16,0-13-16,1 13 16,-1-14-16,0 1 0,0 13 15,1 13 1,-1-13-16,-13 14 16,0-1-1,0 0 1,13 0-1,0-26-15</inkml:trace>
  <inkml:trace contextRef="#ctx0" brushRef="#br0" timeOffset="64111.42">8771 10028 0,'-13'0'15,"52"0"1,-12 0 0,-14-14-16,14 14 0,-14 0 15,13 0-15</inkml:trace>
  <inkml:trace contextRef="#ctx0" brushRef="#br0" timeOffset="64617.19">9419 9962 0,'-26'66'15,"26"-40"-15,0 1 16,0-1-16,-14 14 0,14-14 16,0 1-16,-13 52 0,0 14 15,13-80 1,0 0-16,0 0 0,-13 14 15,13-54 17,26-52-17,-13 39-15,1 1 16,-1 12-16,0-13 0,14 14 0,-1-14 16,-26 27-16,13 13 0,1-13 15,-1 13-15,-13 13 16,-27 40-1,14-40-15,0 14 16,-14-1-16,14 1 16,-13-1-16,12-13 15</inkml:trace>
  <inkml:trace contextRef="#ctx0" brushRef="#br0" timeOffset="65119.03">9737 9882 0,'-27'40'15,"27"-27"1,-13 0-16,13 14 15,0-14-15,13 27 16,-13-27-16,27 0 16,-14-13-1,0 0-15,0 0 16,1 0-16,-14-13 0,26 13 16,-13 0-1,-13 13-15,13-13 0,1 13 16,-1 1-16,-13-1 0,13 0 15,-13 0-15,13 1 0,-13 25 16,0-26-16,0 14 0,0-1 16,0 1-16,-13-1 0,0 1 0,0-1 15,-1 1-15,1-14 0,0 0 0,-13 14 16,12-14-16,14 0 16,-13-13-16,0 0 15,13-13 1,0-14-16,13 14 15,-13 0-15,13 0 0,1-1 0,-14 1 0,13 0 16,0 0-16,13 0 0,-12-1 16,-1 14-16,0-26 15,0 13-15,1-1 0</inkml:trace>
  <inkml:trace contextRef="#ctx0" brushRef="#br0" timeOffset="65804.49">11284 9551 0,'-66'-13'16,"53"13"-16,-27 13 15,27-13-15,0 14 0,0-14 16,-1 0-16,1 13 0,13 0 15,-13-13-15,0 27 0,13-14 16,0 13-16,0-12 0,0 12 0,-13 0 16,13 27-16,0-26 15,0 12-15,0-12 0,0-1 0,-14 14 16,14 0-16,-13-14 0,13 1 0,-13-1 16,0 27-16,-1-26 15,1-14-15,13 13 0,-13-13 0,13 1 16,-13-1-16,13 0 0,-13 0 0,13 1 15,0-1-15,0 0 0,0 0 16,13 1-16,0-14 16,0 13-16,14-13 15,-1 0-15,1 0 0,12 0 0,-12 0 16,-1 0-16,54-13 0,-28-1 16,-25 14-16,-1-13 0,14 0 15,-13 13-15,-1-13 0,14-1 16,-27 1-16</inkml:trace>
  <inkml:trace contextRef="#ctx0" brushRef="#br0" timeOffset="66292.45">11893 9737 0,'93'53'16,"-93"-27"0,0-13-16,-14 0 15,14 1-15,0-1 0,-13-13 0,13 13 16,-13 0-16,26 1 16,0-1-1,1 0-15,-1 0 16,-13 1-1,0-1-15,0 0 16,0 0-16,-13-13 0,-1 13 0,1 1 0,0-1 16,-27 13-16,14-12 15,13-14-15,-1 13 0,-12 0 16,-1-13 0,54-26-1</inkml:trace>
  <inkml:trace contextRef="#ctx0" brushRef="#br0" timeOffset="66475.31">12263 9776 0,'14'-13'0,"-14"26"16,0 1-16,-14 38 15,1-38-15,13 12 16,-13 1-16,0-1 0,13-13 0,-13 14 0,13-1 15,-14-13-15,14 14 0,-13-14 16,13 0-16,0 1 0,0-1 16,-13-13-16,13 13 0</inkml:trace>
  <inkml:trace contextRef="#ctx0" brushRef="#br0" timeOffset="66665.5">12118 9882 0,'0'0'0,"13"27"16,0-27-1,40 39 1,0-12 0,-26-27-16,-1 13 0,-13-13 15,14 0-15,-1 0 0</inkml:trace>
  <inkml:trace contextRef="#ctx0" brushRef="#br0" timeOffset="67034.16">12793 9829 0,'66'13'15,"-53"1"-15,0-1 16,-13 0-16,0 14 0,0-14 16,-13 0-16,0 14 0,0-14 0,-1 0 15,14 0-15,-13 0 16,0 14-16,0-14 0,13 0 15,-14 1 1,28-14 0,-1 0-16,0 13 0,0-13 0,-13-13 15,27 13-15,-14 0 0,0 0 0,0 0 16,1-14-16,12 14 0,-13-13 16,1 13-16,-1-13 0,0 0 0,0 13 15,1-14-15</inkml:trace>
  <inkml:trace contextRef="#ctx0" brushRef="#br0" timeOffset="67363.09">12898 9406 0,'67'-13'0,"-54"13"0,0 0 16,0 13-16,27 13 0,13 14 16,26 39-1,-52-52-15,-14-1 16,13 14-16,14 26 0,-27-26 16,-13-14-16,14 14 0,-1 0 0,-13-14 15,0 14-15,0 0 0,-13-14 16,13 14-16,-14-1 0,1-12 0,-13 39 15,12-40-15,1 1 0,-27 13 16,40-14-16,-13-13 16,13 1-16</inkml:trace>
  <inkml:trace contextRef="#ctx0" brushRef="#br0" timeOffset="67787.27">14433 9790 0,'40'0'16,"-27"0"-16,0-14 15,40 14-15,-40 0 0,40 0 16,-26 0-16,26-13 16,-27 13-16,-13 0 15,27 0-15,-27 0 0,0 0 0,1 0 16,-1 13-16,0-13 16,-13 14-16</inkml:trace>
  <inkml:trace contextRef="#ctx0" brushRef="#br0" timeOffset="68003.39">14499 9975 0,'40'0'0,"-14"0"0,-12 0 0,12 0 15,0 0-15,1 0 0,-1 0 0,1 0 16,13 0-16,-14 0 0,14 0 16,-14 0-16,53-13 0,-52 13 15,-1 0-15,1 0 0,-1-14 0,1 14 16</inkml:trace>
  <inkml:trace contextRef="#ctx0" brushRef="#br0" timeOffset="68861.75">16417 9432 0,'0'67'0,"0"-41"0,0-13 16,-13 0-16,13 40 0,0-13 15,0-13-15,-13-1 0,13 0 16,0-12-16,-13 12 0,13-13 16,0 1-16,-14 12 0,14-13 15,0 0-15,0 1 0,-13-1 16,13-53-1,0 27 1,13-13-16,1-1 0,12-65 16,67-54-1,-67 106-15,1 14 0,-1-1 16,1 1-16,-1 13 0,1-1 0,-14 1 16,0 0-16,13 13 0,-12 0 15,-1 0-15,-13 13 0,0 0 16,0 1-16,-13 12 0,-1 1 15,-12-1-15,0 1 0,-1-1 16,1 0-16,-1 1 0,14-14 0,-14 0 16,14 1-16,0-1 0,13 0 0,-13 0 15,0 1-15,13-1 0,0 0 16,0 0-16,0 0 0,13 1 16,0-1-16,0 0 15,14-13-15,-14 13 0,13-13 0,-12 14 16,12-14-16,1 0 0,25 0 15,54 0 1,-66-14-16,-14 14 0,14-13 16,0 13-16,-27-13 0,13 0 15</inkml:trace>
  <inkml:trace contextRef="#ctx0" brushRef="#br0" timeOffset="69209.82">17992 9155 0,'53'-40'16,"-40"40"-16,-79 40 0,145-80 0,-66 40 0,14 0 16,12 0-16,-12 13 15,13 0-15,-14 1 0,0 12 0,27 27 16,-26-27-16,-14 1 16,14 13-16,-14 26 15,0-27-15,-13 28 0,0-41 0,0 14 16,0-14-16,-13 27 0,0-26 15,13-1-15,0 0 0,-14-12 16,14-1-16,0 13 0</inkml:trace>
  <inkml:trace contextRef="#ctx0" brushRef="#br0" timeOffset="69359.67">18428 10028 0,'-13'13'15,"13"-40"17,0 14-32</inkml:trace>
  <inkml:trace contextRef="#ctx0" brushRef="#br0" timeOffset="75714.41">4141 10888 0,'0'158'0,"-13"-118"16,13 0-16,0 13 0,-14-14 15,14 1-15,-13 0 0,13-1 0,0 14 16,-13-26-16,13 12 0,0-12 0,-13-1 16,13 1-16,0-1 0,0-12 15,0 25-15,0-26 16,0 1-16,13-1 0,-13 0 0,0 0 15,13-13-15,-13 14 16,13-14-16,1 0 16,12 0-16,-13 0 0,14 0 0,-1 0 15,27 0-15,-13-14 0,13 14 16,26-13-16,53 0 16,-52 0-16,-1-1 0,14 14 0,-1-13 15,1 13-15,-1-13 0,14 13 16,-13-13-16,39 13 0,252-27 15,-252 14-15,0 13 0,14-13 16,-14 0-16,1 13 0,25-14 16,-12 1-16,13 13 0,158-26 15,-158 26-15,13-14 0,-13 14 0,-1-13 16,14 13-16,0 0 16,-13 0-16,13-13 0,0 13 0,0 0 15,0 0-15,0 0 0,0 0 0,0 0 16,172 0-16,-13-13 15,-159 26-15,-1-26 0,1 13 16,0 0-16,-13 0 0,13 0 0,0 0 16,-13 0-16,0 0 0,13-13 15,-14 13-15,1 0 0,0 0 0,0 0 16,13 0-16,-27 0 0,14 0 16,0 0-16,-14 0 0,1-14 0,-1 14 15,146 0-15,-26-13 16,-120 13-16,107-13 0,-120 13 15,93-13-15,-119-1 16,0 14-16,-14 0 0,120-13 16,-106 0-16,79 0 0,-79 13 15,-14-14-15,1 14 0,-14-13 16,14 0-16,79 0 16,-27 0-16,1-1 15,-80 1-15,0 13 0,14-13 16,-14 13-16,-13-13 0,-14 13 0,14-14 15,0 14-15,-13-13 0,13 13 0,-27 0 16,14 0-16,-14-13 0,1 13 0,-1 0 16,1-13-16,-1 13 0,1 0 15,-14 0-15,13-14 0,1 14 16,-1 0-16,1 0 0,-1-13 0,1 13 0,12 0 16,14-13-16,-13 13 15,0 0-15,-1-13 0,14 13 16,40-13-16,-53-1 0,12 14 15,1-13-15,40 0 16,-53 13-16,52-13 0,-52-1 16,-14 14-16,1-13 0,39 0 15,-13 13-15,-27-13 16,1 13-16,-14-13 0,13 13 16,1 0-16,-14-14 0,14 14 15,-14 0-15,-13-13 0,13 13 16,0 0-16,1 0 15,-14-13-15,13 13 16,-13-13 31,0-1-31,0 1-16,0-13 15,0 12-15,0 1 16,13-13-16,-13 13 0,0-14 15,0 1-15,0-1 16,13 1-16,-13-1 0,0-12 0,0-1 16,0 0-16,0 14 0,0-27 15,0 26-15,0-12 16,0 25-16,0 1 0,0 0 0,0 0 16,0 0-16,0-1 0,0 1 15,0 0 1,-13 13-1,0 0 1</inkml:trace>
  <inkml:trace contextRef="#ctx0" brushRef="#br0" timeOffset="75934.5">18904 10239 0,'-39'27'16,"26"-1"-1,13-12-15,-14 12 16,1-13-16,0 14 0,0-14 0,-1 13 16,-12 1-16,13-1 0,-1-12 15,-12-1-15,26 0 0,-26 13 16,26-12-16,-14-14 15</inkml:trace>
  <inkml:trace contextRef="#ctx0" brushRef="#br0" timeOffset="76120.89">18785 10319 0,'27'0'0,"-1"13"16,1 13-16,-14-12 15,27 12-15,-14 1 16,1-14 0,-14 0-16,13 0 0,-12 1 15,12-14-15,-26 13 16</inkml:trace>
  <inkml:trace contextRef="#ctx0" brushRef="#br0" timeOffset="76769.67">19407 9472 0,'93'27'0,"-80"-1"16,0-13-16,-13 0 0,0 1 15,0-1-15,0 0 0,-13 14 16,0-1-16,0 1 0,-14-1 16,14 0-16,-14-12 0,-12 25 15,26-25-15,-14 12 0,14-13 16,0 0 0,26-13-1,27 0 1,-14 0-16,-13 0 15,14 0-15,26 0 0,-27 0 16,14-13-16,-14 13 0,1 0 16,-1 0-16,27 0 0,-27-13 15,1 13-15,-1 0 0,1 0 0,-14-13 16,14 13-16,-1 0 0,0-13 16</inkml:trace>
  <inkml:trace contextRef="#ctx0" brushRef="#br0" timeOffset="77404.61">20757 9379 0,'-27'53'15,"14"-39"1,0 39-16,-1-14 0,-12-12 16,13 12-16,0-12 0,-1-1 0,-12 1 15,13 12-15,-14-12 16,14-1-16,0-12 0,-1 12 0,1-13 16,13 0-16,-13 1 0,0-14 0,13 13 15</inkml:trace>
  <inkml:trace contextRef="#ctx0" brushRef="#br0" timeOffset="77622.14">20571 9393 0,'27'26'15,"13"1"-15,-27-1 0,13 1 16,1-14-16,118 93 15,-105-80-15,0-13 16,-14 14-16,14-1 0,-14-13 16,1 1-16,26 25 15,-40-25-15,0-1 0</inkml:trace>
  <inkml:trace contextRef="#ctx0" brushRef="#br0" timeOffset="79537.39">13004 10358 0,'27'80'15,"-27"-54"-15,13 14 0,-13 13 16,13-13-16,0 26 0,-13-13 0,14 13 16,-14 0-16,0 0 15,13 66-15,-13-66 0,0-13 0,0 14 16,0-15-16,-13 54 16,13-66-16,0 0 0,-14-1 0,14 1 15,0 13-15,0-27 0,0 1 16,0-14-16,-13 14 0,13-14 0,0 13 15,0 1 1,0-14-16,0 0 0,-13-13 16,13 13-16,13 1 15,0-14 1,40 0 0,-39-14-16,-1 14 15,13 0-15,1 0 0,39-13 16,-26 13-16,-1-13 15,14 13-15,-13-13 0,13 13 0,0 0 0,0-13 16,26 13-16,-13-14 0,0 14 0,14-13 16,-1 13-16,0-13 15,1 0-15,-1 13 0,14-14 0,-1 1 16,1 13-16,0-13 0,26 0 0,13-1 16,-40 1-16,28 13 0,-15-13 15,134-13-15,-107 12 0,-13 1 16,132-13-16,-132 12 0,14 1 15,-14 13-15,-14-13 0,28 13 16,-14-13-16,13 13 0,-13-14 0,-13 1 16,26 13-16,-13-13 0,-13 13 0,13-13 15,-13 13-15,0-13 0,13 13 16,-13 0-16,26-14 0,-26 14 16,0 0-16,-14 0 0,14-13 0,0 13 15,0 0-15,13 0 0,-13 0 0,0 0 16,-1-13-16,1 13 0,132 0 15,-132 0-15,0 0 16,0 0-16,0 0 0,0 0 0,-1 0 0,1 0 16,0 0-16,0 0 0,-13-13 15,12 13-15,-12 0 0,0 0 0,105 0 16,-119 0-16,14 0 0,0 0 16,-14 0-16,0 0 0,1 0 15,-1 0-15,0 0 0,-12 0 16,52-14-16,-66 14 0,-14 0 0,1 0 15,0 0-15,-14-13 0,14 13 16,-27 0-16,53-13 16,-53 13-16,14 0 15,-14 0-15,14-13 0,-14 13 16,0 0-16,13 0 16,-12 0-16,-1-14 0,0 14 0,0 0 15,1 0-15,-1 0 0,0 0 16,0 0-16,1 0 15,25 0-15,1 0 16,-27 0-16,0 0 0,1-13 0,-1 13 16,0 0-16,0 0 15,0 0-15,-13-13 0,14 13 16,-1 0-16,-13-13 0,13 0 16,-13-1-16,0 1 0,0 0 15,0 0-15,-13-1 0,13-25 16,-13 12-16,13 1 0,-14-14 15,14 14-15,0-14 0,-13 0 0,13-13 16,0 14-16,0-54 16,-13 53-16,13-13 0,13 14 0,-13-14 15,0 13-15,0-66 0,0 67 16,13-14-16,-13 13 16,0 0-16,0-13 0,14 14 0,-14 12 15,0-26-15,0 27 0,0-1 16,0 14-16,13 0 0,-13 0 15,0 0-15,0-14 0,0 14 16,0 0 0,-13 39 15,-1-13-15,14 1-16,-13-1 15</inkml:trace>
  <inkml:trace contextRef="#ctx0" brushRef="#br0" timeOffset="79843.35">22662 9909 0,'-53'26'16,"26"-13"-16,14 1 0,-14-1 0,1 0 16,0 13-16,12 1 15,-39 13-15,27-14 0,-14 14 16,1-1-16,-1-12 16,27-14-16,-1 0 15,1 1-15,0-1 0,-13 13 16,12 1-16,1-27 0,13 13 15,-13-13-15,13 13 16</inkml:trace>
  <inkml:trace contextRef="#ctx0" brushRef="#br0" timeOffset="80114.32">22384 10014 0,'26'-13'15,"-13"26"-15,1-13 0,-1 14 16,0-14-16,0 13 0,1 0 16,12 27-16,0-14 15,1-12-15,-14 12 0,0-13 0,14 14 16,-1 12-1,14 1-15,-27-27 16,0 1-16,14 12 16,-27-13-16,13-13 15</inkml:trace>
  <inkml:trace contextRef="#ctx0" brushRef="#br0" timeOffset="80786.97">21855 9234 0,'39'-26'15,"-25"26"-15,-1-14 0,93 14 31,-80 0-31,0 0 0,14 14 16,13-1-16,-40 0 0,1 0 16,-1 53-1,-26-39-15,-14-1 0,14 14 16,-27-14-16,-13 27 0,14-26 16,12-1-16,-13 1 0,27-14 15,0 0-15,0-13 0,0 13 0,-1 1 16,41-1-1,-14-13-15,27-13 16,-14 13-16,27 0 0,-13 0 0,13-14 16,0 14-16,39-13 15,-39 13-15,0 0 0,-13 0 16,-14-13-16,14 13 0,-14 0 16,-13 0-16,1 13 0</inkml:trace>
  <inkml:trace contextRef="#ctx0" brushRef="#br0" timeOffset="81861.6">19963 10081 0,'66'0'0,"-26"0"0,-1 0 16,27 13-16,1-13 0,91 13 15,-78 0-15,105-13 0,-92 14 16,-1-14-16,14 0 0,-13 0 15,12-14-15,1 14 0,13-13 0,106-13 16,-132 12-16,92-12 16,-92 13-16,-1-1 15,120-25-15,-133 12 0,1 14 16,-1-13-16,0-1 0,-12 14 0,12-14 16,-13 14-16,13-13 0,-26-1 15,14 1-15,-15 13 0,1-14 0,0 1 16,-13-1-16,-14 1 0,14 13 0,-13-27 15,39-53 1,-40 67-16,-13-14 0,14 0 0,-14 14 16,0-14-16,1 1 0,-14-1 0,13-13 15,-26 13-15,13 1 16,-14-14-16,-39-53 0,14 53 0,-1 13 16,-13 1-16,0-14 0,0 13 15,-26-13-15,13 27 0,0-14 0,-14 0 16,-12 1-16,-1-1 0,0 0 0,14 14 15,-93-40-15,66 26 16,0 13-16,1 1 0,25 13 16,-12 0-16,-27-14 0,26 27 0,0-13 15,-13 0-15,14 13 0,-14 0 0,0-14 16,14 14-16,-27 0 0,-1 14 16,-104-1-16,118-13 15,13 13-15,-26 0 0,26 14 0,-12-14 0,-1 13 16,26 1-16,1-1 0,0 1 15,13-1-15,-106 40 0,105-26 16,1-13-16,0 12 0,0-12 16,0 12-16,13-12 0,-13 13 15,26-14-15,-13 14 0,0-1 0,14 1 16,-1 0-16,-26 26 0,26-13 16,14-27-16,-14 14 0,27 0 15,-14-14-15,14 14 0,-27 66 16,40-67-16,-13 14 0,13-13 15,0 0-15,13-1 0,-13-12 16,14 26-16,-1-14 0,0-12 16,0 13-16,14 39 0,12 0 15,-25-39-15,12 0 16,14-1-16,26 41 0,26-14 16,-39-40-16,80 27 15,-67-40-15,26 14 0,107-1 16,-107-12-16,1-1 0,13 0 15,92-13-15,-105 13 0,13-13 16,0-13-16,92 0 16,-13 0-16,-92-14 0,-14 14 15</inkml:trace>
  <inkml:trace contextRef="#ctx0" brushRef="#br0" timeOffset="83810.32">3889 9340 0,'-13'13'0,"13"0"0,-13 0 16,13 1-16,0-1 0,0 0 15,0 0-15,-13 1 0,13 12 0,0-13 0,0 1 16,0-1-16,-14 0 0,14 0 16,0 0-16,0 1 15,0-41 17,0 14-17,14 0-15,-14-14 16,13 14-16,-13 0 15,13 0-15,0 13 0,1 0 16,-1 0-16,0 13 0,0 0 16,1-13-16,-14 13 15,13-13-15,-13 14 0,13-14 0,-13 13 16,0 0-16,13-13 0,-13 13 0,13 0 16,1-26 15,-14 0-31,13 0 15,0 0 1,14-1 0,-14 14-16,0 0 15,0 0-15,1 0 16,-1 14-16,0-14 0,0 0 0,0 13 16,1 0-16,-1 0 0,13-13 15,-26 13-15,14-13 0,-1 0 16,0 14-16,13-28 0,-12 14 15</inkml:trace>
  <inkml:trace contextRef="#ctx0" brushRef="#br0" timeOffset="84143.28">4458 9419 0,'-39'13'0,"25"1"16,1-14-16,0 13 0,-14 13 15,27-12 1,-13-1-16,13 0 16,0 0-16,13 0 15,14-26 1,-27 0-16,13 13 16,-13-13-16,13 13 0,-13-13 15,14-1-15,-14 1 0,13 0 16,0 26 15,-13 0-15,0 1-16,0 12 15,13-13-15,-13 0 16,13 1-16</inkml:trace>
  <inkml:trace contextRef="#ctx0" brushRef="#br0" timeOffset="84342.25">4564 9300 0,'-26'-66'15,"39"106"17,-13-1-17,0-12-15,0 26 0,0-14 16,13 1-16,-13-13 0,0-14 0,13 13 15,-13 1-15,0-14 0,0 0 16,0 0-16,14 14 0,-14-14 16</inkml:trace>
  <inkml:trace contextRef="#ctx0" brushRef="#br0" timeOffset="84685.94">4564 9512 0,'13'-40'16,"1"40"-16,-1 13 15,0-13-15,0 14 16,0-1-16,-13 0 0,14 0 16,-14 0-16,13 1 15,-13-1-15,13 0 16,0-26 15,-13 0-15,14-1-16,-1 1 15,0 13 1,0-13-16,0 0 16,1 13-16,-1 13 15,0-13 1,0 13-1</inkml:trace>
  <inkml:trace contextRef="#ctx0" brushRef="#br0" timeOffset="84967.38">5014 9485 0,'13'53'16,"-13"-40"-16,-13 1 15,13-1-15,0 13 16,0-12-16,0-1 16</inkml:trace>
  <inkml:trace contextRef="#ctx0" brushRef="#br0" timeOffset="85135.25">4921 9459 0,'-13'-13'0</inkml:trace>
  <inkml:trace contextRef="#ctx0" brushRef="#br0" timeOffset="85550.24">5318 9406 0,'0'-13'46,"0"-1"-14,0 41 30,0-14-62,0 0 16,0 14-16,13-14 0,-13 0 15,-13 1-15,13-1 0,0 13 16,0-13-16,0 1 0,-13-1 16,13 0-16,-13 14 0,-1-14 15,1 0-15,0 0 16,0 1 0,0-14-16,-1 13 15,1-13-15,0 0 16</inkml:trace>
  <inkml:trace contextRef="#ctx0" brushRef="#br0" timeOffset="85781.36">5371 9366 0,'-26'27'15,"26"-1"-15,0 1 0,0-14 16,0 0-16,0 0 0,0 1 0,0-1 16,13 13-1,0-13-15,0 1 16,14-14-16,-1-14 16</inkml:trace>
  <inkml:trace contextRef="#ctx0" brushRef="#br0" timeOffset="86002.07">5781 9088 0,'0'40'16,"13"-13"-16,-13-14 0,14 0 15,-14 14-15,13-1 0,-13-13 16,13 0-16,-13 14 0,0-14 16,0 0-16,0 14 0,0 12 15,0-25-15,0-1 0</inkml:trace>
  <inkml:trace contextRef="#ctx0" brushRef="#br0" timeOffset="86913.56">11562 8877 0,'-26'13'15,"26"0"-15,0 0 16,0 1-16,0-1 0,0 0 15,0 0-15,0 1 16,13-1-16,0-26 47,-13-14-31,0 14-16,0 0 0,0-1 0,0 1 15,14 0-15,-14 0 0,0 0 16,13-1-16,-13 28 15,26-1 17,-13-13-32,1 13 0,-1-13 0,0 0 15,-13 13-15,27-13 16,-27-13-16,13 13 0,0 0 16,0-13-16,1 0 15,-1-1-15,0 1 16,0 13-16,-13-13 15,13 13-15,1 13 16,-1-13-16,0 27 16,0-14-1,-13 0-15,14-13 16,-14 13-16,13 0 0,0-13 16,-13 14-16,26-14 0,-26 13 15,27-13-15</inkml:trace>
  <inkml:trace contextRef="#ctx0" brushRef="#br0" timeOffset="87301.36">12158 8718 0,'26'-13'16,"-26"0"-16,13 26 16,1-13-16,-1 0 0,0 13 15,-13 13-15,0-12 0,0-1 16,0 0-16,0 14 0,-13-14 16,0 13-16,-1 1 0,14-14 15,-13 0-15,13 0 0,0 1 0,0-1 16,0 0-16,0 0 15,13-13 1,1 0-16,12-13 0,-13 13 16,0 0-16,14-13 0,26 0 15,-40 13 1,13-14-16,-12 14 0,-1 0 16,0 0-16,-13 14 15</inkml:trace>
  <inkml:trace contextRef="#ctx0" brushRef="#br0" timeOffset="87829.25">11933 9247 0,'92'-13'0,"-52"13"16,0-13-16,13 0 0,26-14 16,-26 14-16,-13 0 0,12-14 15,-12 14-15,0 0 0,0-1 16,65-38-16,-65 25 16,-27 14-16,27-14 15,-27 14-15,-13 0 0,27-27 16,-27 27-16,0 0 0,0 0 15,0-27-15,-14 0 16,1 27-16,0-27 0,0 14 16,-27-27-16,-13-13 15,-26 0-15,39 26 16,0 13-16,-13 1 0,1 0 16,-1 12-16,-66-25 0,52 25 0,-65 14 15,53 0-15,13 14 16,-67 12-16,67-13 0,13 14 15,-66 39-15,80-40 16,-14 14-16,13 0 0,13-1 16,-12 41-16,26 12 0,13-12 15,39-1 1,1-39-16,-14 0 0,80 26 16,-53-40-16,13-13 0,67 14 15,-54-14-15,93-13 16,-119 0-16,39-13 15,-65 13-15,-14-13 0</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28:37.234"/>
    </inkml:context>
    <inkml:brush xml:id="br0">
      <inkml:brushProperty name="width" value="0.05292" units="cm"/>
      <inkml:brushProperty name="height" value="0.05292" units="cm"/>
      <inkml:brushProperty name="color" value="#0070C0"/>
    </inkml:brush>
  </inkml:definitions>
  <inkml:trace contextRef="#ctx0" brushRef="#br0">19328 3175 0,'53'0'0,"92"-13"16,-65 0-16,-1 13 16,0-14-16,14 14 0,0 0 15,131-26-15,-118 26 0,146-13 16,-146-1-16,13 1 0,-27 0 15,14 13-15,-13-13 0,12 13 16,-12-14-16,-14 1 0,1 13 16,65-13-16,-39 0 15,-53 13-15,0 0 0,-13-13 16,-14 13 0,-13 0-16,1 0 0,-1-14 15</inkml:trace>
  <inkml:trace contextRef="#ctx0" brushRef="#br0" timeOffset="941.87">1482 4048 0,'92'-26'0,"-39"12"16,0 14-16,13-26 0,14 13 15,-14 0-15,13-1 0,93-25 16,-93 12-16,27 1 16,-13 12-16,-14-12 0,107-14 0,-107 14 15,0 13-15</inkml:trace>
  <inkml:trace contextRef="#ctx0" brushRef="#br0" timeOffset="5327.61">6046 10094 0,'53'0'0,"-40"0"0,0 0 15,0 0-15,1 0 0,-1 0 16,-13 13-16,13-13 0,-13 13 15,0 14-15,-13-27 16,0 13-16,13 0 0,-14 0 0,1 1 16,-13 12-16,-1-13 15,14-13-15,0 14 0,-1-14 16,14 13-16,-13-13 0,0 13 16,39-13 30,-12 0-46,-1 0 0,0 0 16,0 0-16,1 0 0,-1 0 0,0-13 0,0 13 16,1 0-16,12 0 15,-13-13-15,0 13 0,1 0 0,12-14 16</inkml:trace>
  <inkml:trace contextRef="#ctx0" brushRef="#br0" timeOffset="5530.92">6469 10094 0,'13'-13'0,"-26"39"15,0-26 1,13 27-16,-13-14 0,13 0 16,-14 0-16,1 27 15,0 0-15,0-40 16,13 13-16,-14 0 0,14 0 15,0 1-15,-13-1 16</inkml:trace>
  <inkml:trace contextRef="#ctx0" brushRef="#br0" timeOffset="5727.95">6337 10160 0,'-13'0'0,"39"13"32,-13-13-32,0 13 15,1-13-15,-1 0 16,0 0-16,0 14 0,1-14 16,-1 0-16,0 0 0</inkml:trace>
  <inkml:trace contextRef="#ctx0" brushRef="#br0" timeOffset="6272.19">6628 10081 0,'13'0'32,"14"13"-17,-27 13 1,13-12 15,-13-1-31,0 0 0,13 0 16,-13 14-1,0-14-15,0 0 16,-13 0-16,13 1 0,-13-1 16,13 0-16,-14-13 15,1 13-15,-13 1 0,12-14 16,14 13-16,-13-13 15,0 0-15,0 0 0</inkml:trace>
  <inkml:trace contextRef="#ctx0" brushRef="#br0" timeOffset="6531.62">5874 10107 0,'-27'185'16,"41"-132"-16,25 0 0,-26-26 15,14-14-15,-14 0 16,40 14-16,-13-14 15,-14-13-15,1 0 0,26-13 16</inkml:trace>
  <inkml:trace contextRef="#ctx0" brushRef="#br0" timeOffset="6805.43">6879 9948 0,'106'119'15,"-106"-105"-15,0 12 0,13-13 16,-13 14-16,0-14 0,-13 13 15,13-12-15,-13 25 0,0-12 16,-1-14-16,1 14 0,0-1 0,0-13 16,-1 0-16,1 1 0</inkml:trace>
  <inkml:trace contextRef="#ctx0" brushRef="#br0" timeOffset="10895.28">8731 10345 0,'27'0'0,"-14"0"0,0 0 15,0 13-15,1-13 16,-14 14-16,0-1 16,0 0-1,0 0 1,0 1-1,13-14-15,0 0 0,0 13 16,1-13 15,-1 13-31,0 0 16,-13 1-16,-13-1 16,0 0-16,-1 0 15,1-13-15,13 13 0,-13 1 0,0-14 16,13 13-16,-14-13 0</inkml:trace>
  <inkml:trace contextRef="#ctx0" brushRef="#br0" timeOffset="11108.33">9036 10332 0,'13'13'16,"-13"14"-16,0-14 0,0 0 16,-13 40-1,13-40-15,0 1 16,0-1-16,0 0 0,-14 13 0,14-12 31</inkml:trace>
  <inkml:trace contextRef="#ctx0" brushRef="#br0" timeOffset="11332.93">8969 10398 0,'-13'0'0,"40"27"15,-14-27 1,0 0-16,-13 13 16,13-13-16,1 13 0,-1-13 15,0 13-15,0-13 16</inkml:trace>
  <inkml:trace contextRef="#ctx0" brushRef="#br0" timeOffset="11652.82">9313 10332 0,'14'0'0,"-1"13"15,0-13-15,-13 13 0,13-13 16,-13 14-16,0-1 0,0 0 15,0 0-15,13 1 0,-13-1 16,0 0-16,0 0 16,0 1-16,14-14 0,-14 13 15,13-13-15,-13 13 16,13-13-16,0 13 16,1-13-16,-1 0 15,0 0 1</inkml:trace>
  <inkml:trace contextRef="#ctx0" brushRef="#br0" timeOffset="12007.44">8467 10345 0,'-27'27'16,"27"-14"-16,27-53 0,-67 106 0,40-52 16,-13 25-16,13-12 15,13 39-15,-13-40 0,13 14 0,14-14 16,-14 1-16,13-1 0,14 1 16,0-14-16,-14 0 0,27 1 15,-13-1-15,-1-13 0,-12 0 0,13 0 0,-1 0 16,14-13-16</inkml:trace>
  <inkml:trace contextRef="#ctx0" brushRef="#br0" timeOffset="12290.94">9551 10081 0,'146'132'0,"-133"-106"0,0 1 16,1 13-16,-14-14 0,0 27 15,0-27-15,0 14 0,-14 0 16,1-1-16,0-12 0,-13 13 15,12-1-15,-12-12 0,13 12 0,-14-12 0,14-14 16,-14 14-16</inkml:trace>
  <inkml:trace contextRef="#ctx0" brushRef="#br0" timeOffset="15632.87">7885 9009 0</inkml:trace>
  <inkml:trace contextRef="#ctx0" brushRef="#br0" timeOffset="16843.99">5781 9022 0,'0'14'16,"13"-14"0</inkml:trace>
  <inkml:trace contextRef="#ctx0" brushRef="#br0" timeOffset="17404.18">7805 9499 0,'-13'13'16,"13"0"-1,13-13-15</inkml:trace>
  <inkml:trace contextRef="#ctx0" brushRef="#br0" timeOffset="18517.34">6376 9128 0,'27'0'31</inkml:trace>
  <inkml:trace contextRef="#ctx0" brushRef="#br0" timeOffset="18851">7964 10067 0</inkml:trace>
  <inkml:trace contextRef="#ctx0" brushRef="#br0" timeOffset="20767.81">10491 8493 0,'0'13'16,"13"14"0,-13-14-16,0 0 15,0 0-15,13-13 16,-13 14-16,0-1 0,0 13 16,0-12-1,0-1 1</inkml:trace>
  <inkml:trace contextRef="#ctx0" brushRef="#br0" timeOffset="21087.9">10332 8440 0,'-26'80'0,"26"-67"0,0 0 15,0 0-15,0 0 0,0 1 0,13 25 16,0-12 0,0-14-16,0 0 15,1 1-15,-1-14 0,0 0 16,0 0-16,1 13 0</inkml:trace>
  <inkml:trace contextRef="#ctx0" brushRef="#br0" timeOffset="21695.55">10544 8427 0,'53'13'0,"-40"0"0,53 54 16,-53-54-1,0 0-15,1 13 0,-1-12 16,-13 12-16,0-13 0,13 14 15,-13-14-15,-13 14 0,13-14 0,-13 26 16,-1-12-16,1-14 16,13 0-16,-13 1 0,0-1 0,-1 0 15,1 0-15,0-13 0</inkml:trace>
  <inkml:trace contextRef="#ctx0" brushRef="#br0" timeOffset="24347.85">10702 8533 0,'199'-159'16,"-146"119"-16,0 14 0,13-14 0,0 1 16,27-1-16,-1 0 0,1 0 0,-1 14 15,14-14-15,106-26 0,-106 40 16,0-14-16,-1 14 15,14-1-15,0 1 0,1-1 0,-1 14 16,0-13-16,0-1 0,0 14 0,0-14 16,-27 14-16,1 13 15,13-13-15,-13 0 0,12 13 0,-12 0 0,13-14 16,-14 28-16,1-14 0,0 0 16,-14 13-16,0 0 0,1 0 0,78 27 15,-91-13-15,-14-1 16,66 27-16,-66-27 0,-1 1 15,-12-1-15,0 1 0,26 26 16,-40-27-16,1-13 0,-1 14 16,1-1-16,26 14 0,-40-14 15,0-12-15,27 12 16,-27 1-16,0-14 0,1 0 0,-1-13 16,-13 13-16,13 0 0,0 1 0,0-1 15,1 0 1,-1 0-1,0 1 17</inkml:trace>
  <inkml:trace contextRef="#ctx0" brushRef="#br0" timeOffset="24905.14">14962 8334 0,'40'40'0,"0"0"16,-14-27-1,0 13-15,1-12 0,13 12 0,-27-13 16,27 14-16,-14-14 0,0 0 16,1 0-16,-1 1 0,1-1 0,13 13 15,12-12-15,-25-14 16,-14 13-16,14-13 0,-14 0 16,13 0-16,-12 0 0,-1 13 0,13-13 15,-13-13-15,1 13 16,-1 0-16,0 0 0,0-13 0,1-1 15,-1 1 1,-13 0-16,13 0 0,-13-1 0,0 1 16,13-13-16,-13 13 15,0-1-15,0 1 16,13 0-16,-13 0 16,-13-1 15,0 14 0</inkml:trace>
  <inkml:trace contextRef="#ctx0" brushRef="#br0" timeOffset="28591.14">14155 9208 0,'-13'13'16</inkml:trace>
  <inkml:trace contextRef="#ctx0" brushRef="#br0" timeOffset="31487.93">13838 8718 0,'13'-13'32,"0"0"-17,-13-1-15,13 1 16,1 0-16,-14 0 15,26-27-15,-13 13 0,1 1 0,12 0 16,-13-14-16,27-26 16,-14 26-16,1 0 0,26-52 15,13 12-15,-40 27 16,14 14-16,0-1 0,-1 0 16,54-39-16,-40 39 0,-13 1 15,13-1-15,-1 14 0,1-14 0,0 13 16,53-26-16,-53 40 15,13-13-15,-13 13 0,0-1 0,0 1 16,40-13-16,-54 12 0,14 14 16,40-13-16,-40 0 15,0 13-15,-14 0 0,14 0 16,40 0-16,13 0 0,-67 13 16,1-13-16,13 13 15,26 14-15,-39-27 0,0 13 16,39 14-16,-39-14 0,39 13 15,-39-13-15,-14 1 16,14-1-16,0 0 0,-1 0 0,41 27 16,-54-27-16,14 1 0,0 12 15,-14-13-15,0 14 0,14-1 16,-13 1-16,26 26 0,-27-40 16,27 53-16,-40-40 0,14 1 15,-1-1-15,14 40 16,-27-39-16,27 26 15,-1 13-15,-25-40 0,25 27 16,-26-26-16,1-14 0,12 27 16,-13-1-1,1-12-15,-1-14 0,0 0 16,-13 0-16,27 27 0,-27-27 16,13 1-16,0-1 0,-13 0 0,13 0 15,-13 1-15,13-1 16,-13 0-16,14-13 0,-14 13 15,13-13-15,-13 13 16,-27-13 47,14 0-48</inkml:trace>
  <inkml:trace contextRef="#ctx0" brushRef="#br0" timeOffset="32337.7">17079 8639 0,'-13'0'0,"26"13"31,-13 0-31,13 0 16,14 1 0,-14-1-16,0 13 15,0-26-15,0 13 16,1-13-16,-1 14 0,0-14 15,0 13-15,1-13 16,-1 0-16,0 13 0,0-13 31,1 0-31,-1 0 16,0 0 0,0 0-16,0 0 15,1-13-15,-1 13 16,0 0-16,0-13 15,-13-1-15,14 14 0,-1-13 16,0 0-16,0 0 16,0-14-16,1 14 0,-1 0 15,0 0-15,-13-1 16,13 1-16,1 0 0,-1 0 16,0-1-1,-13 1 1,13 13-16,-13-13 15,14 13 1,-14-13 0,0 0 77,-14 13 64,-52 13-142,40-13-15,-14 13 16,0 0-16,-79 0 0</inkml:trace>
  <inkml:trace contextRef="#ctx0" brushRef="#br0" timeOffset="33601.08">5569 9776 0</inkml:trace>
  <inkml:trace contextRef="#ctx0" brushRef="#br0" timeOffset="34736.83">5794 9684 0</inkml:trace>
  <inkml:trace contextRef="#ctx0" brushRef="#br0" timeOffset="35935.93">6231 9657 0,'13'14'0</inkml:trace>
  <inkml:trace contextRef="#ctx0" brushRef="#br0" timeOffset="36532.21">7911 10200 0</inkml:trace>
  <inkml:trace contextRef="#ctx0" brushRef="#br0" timeOffset="37822.65">11232 9869 0,'39'145'15,"-26"-105"-15,-13-13 0,14 12 0,-1 1 16,0 0-16,0-14 0,1 14 16,-1 0-16,0-1 0,0 1 0,14 13 15,-1-13-15,-13 12 0,14-12 0,-1 13 16,41 26-16,-28-52 16,1 13-16,13-1 0,-13-12 0,12-1 15,15 14-15,-15-14 0,1 1 0,80 12 16,-80-12-16,13-14 15,13 0-15,-13 14 0,14-14 0,-1-13 16,80 26-16,-80-26 16,1 0-16,-1 0 0,0 0 0,14 0 15,-14-13-15,1 13 0,-1-13 0,0 0 16,14 13-16,-14-13 0,80-14 16,-80 14-16,1 0 15,-1-1-15,-13 1 0,67 0 16,-54 0-16,-26 0 0,79-14 15,-66 14-15,-13 0 0,13-14 16,-13 14-16,0 0 0,66-27 16,-66 27-16,0-14 0,0 14 0,-13 0 15,13-14-15,39 1 0,-52-1 16,0 14-16,-1-13 16,1 13-16,0-14 0,-1 14 0,1-14 15,66-39-15,-80 40 16,14 13-16,-13-14 0,12 1 15,14-14-15,-26 14 0,-1-1 16,27-13-16,-27 14 16,27-14-16,-39 27 0,12-13 15,-13 12-15,14-12 0,-14 13 16,0-1-16,14-25 0,-1 12 16,-13 14-16,1 0 0,-1-14 15,13 14-15,1-13 0,-14-1 16,0 14-16,0 0 0,1 13 0,-1-14 15,-13 1-15,13 0 0,0 0 16,1 0-16,-1-1 16,0 1-16,-13 0 15,13 13 1,-13-13-16,13 13 31,1 0 32</inkml:trace>
  <inkml:trace contextRef="#ctx0" brushRef="#br0" timeOffset="38424.26">16113 9737 0,'-13'0'0,"53"-14"32,-14 14-17,-13 0 1,0 0-16,1 0 0,12 0 15,-13 0-15,1-13 0,-1 13 16,0 0-16,0 0 0,1 0 0,-1 0 16,13 0-16,-13 0 15,1 0 1,-1 13 0,0-13-16,0 0 15,1 14 1,-1-1-1,-13 0-15,13 0 16,-13 1-16,13-1 16,-13 0-16,14 0 0,-14 0 0,0 1 0,13 12 15,0-13-15,-13 1 0,13-1 16,-13 13-16,0-12 0,13-1 16,-13 0-16,14 0 0,-14 0 0,0 1 15,13-1-15,-13 0 0,0 0 0,0 1 16,0-1-1,-13 0-15,13 0 16,-14-13-16,1 0 16</inkml:trace>
  <inkml:trace contextRef="#ctx0" brushRef="#br0" timeOffset="44929.11">14830 9895 0,'0'-13'0,"13"40"0,-13 26 15,13-27 1,-13-13-16,14 27 0,-1-14 0,0 14 15,0-13-15,0 12 0,1-12 16,12 12-16,-13-12 0,40 39 16,-26-40-16,-1 1 0,1-1 15,12 1-15,-12-1 0,26 1 0,-27-1 16,14-13-16,0 14 0,52 13 16,1-1-16,-40-26 15,-14 14-15,1-27 0,0 13 0,13 0 16,-14 1-16,1-1 0,0-13 15,-14 13-15,1-13 0,12 0 0,-12 0 16,-1 0-16,1 0 0,12 0 0,-12 0 16,13-13-16,-1 0 0,1 13 15,39-27-15,-39 14 0,0 0 16,-1 13-16,-12-14 0,13 1 0,-14 13 16,0-13-16,1 0 0,-1 13 15,1-13-15,-1 13 0,1-14 0,-1 14 16,-13-13-16,27 0 0,-13 13 0,-1-13 15,1-1-15,-1 1 0,0 0 16,1 0-16,-1 0 0,1-1 0,-1 1 16,14-13-16,-14 12 0,-12 1 15,12 0-15,-13 0 0,14-1 16,-14 1-16,0 0 0,14 0 16,-14 0-16,0-14 0,0 14 0,27-14 15,-27 14-15,1-27 16,-1 27-16,13-13 15,-26 13-15,13-1 0,-13 1 16,14 0-16,-1 0 0,-13-1 16,13-12-16,0 26 0,-13-13 15,0-1-15,14 14 0,-14-13 0,0 0 16,13 0 0,-13 0-1,0-1 1,-13 14 15,-1 0-15</inkml:trace>
  <inkml:trace contextRef="#ctx0" brushRef="#br0" timeOffset="45180.3">17410 9856 0,'-40'26'31,"27"-26"-31,-1 13 0,-38 40 16,25-26-1,-26 12-15,27-25 0,-1 12 16,1 1-16,-14-1 15,27-13-15,0-13 16,13 14-16</inkml:trace>
  <inkml:trace contextRef="#ctx0" brushRef="#br0" timeOffset="45376.62">17317 9869 0,'53'26'16,"-53"-12"-16,13-1 0,0-13 0,1 13 16,38 14-1,-38-14-15,12-13 0,1 13 16,-14 0-16,13-13 0,-12 13 16,-1-13-16,0 0 0,0 0 15,0 0-15,1 0 16</inkml:trace>
  <inkml:trace contextRef="#ctx0" brushRef="#br0" timeOffset="50764.45">19288 9247 0,'13'0'16,"-39"0"-1,13 0-15,-14 0 16,-39 27-16,26-27 16,-92 39-16,92-25 15,-39-1-15,53 0 16,-27 0-16,39 0 16,-25 1-16,12-14 0,14 0 15,13 13-15,-13-26 16</inkml:trace>
  <inkml:trace contextRef="#ctx0" brushRef="#br0" timeOffset="50999.79">18759 9260 0,'-66'53'16,"53"-13"-1,-1-27-15,14 0 16,0 1-16,14 25 16,-14-25-16,13-1 0,0 0 0,40 0 15,13 1 1,27-1-16,-54-13 0,14 0 16,66 0-16,14-27 15,-54 14 1</inkml:trace>
  <inkml:trace contextRef="#ctx0" brushRef="#br0" timeOffset="51368.04">20214 9036 0,'66'39'15,"-66"-12"-15,-13-1 0,13-13 16,-13 14-16,-40 26 16,0-14-16,13 14 15,14-39-15,13-1 0,-1 13 16,1-26-16,13 13 15,-13 1-15,26-1 16,0-13 0,1 0-16,-1 13 0,0-13 0,14 0 15,12-13-15,14 13 16,-13 0-16,-14-13 16,1 13-16,39-14 0,-26 1 0,-1 0 15,-12 0-15</inkml:trace>
  <inkml:trace contextRef="#ctx0" brushRef="#br0" timeOffset="51560.87">20809 9009 0,'0'-26'0,"-13"12"16,0 41 0,-13-1-16,26-12 0,-14 12 15,1 0-15,-13 41 0,-1-14 16,1 13-1,26-40-15,-13 27 0,13-13 16,0-27-16,0 0 16,0 0-16,0 1 0,171-451 0,-356 887 0</inkml:trace>
  <inkml:trace contextRef="#ctx0" brushRef="#br0" timeOffset="51756.06">20466 9181 0,'-14'0'0,"41"13"15,-1 1-15,14 12 16,0 0-16,-159-105 0,317 198 16,-145-92-1,-27-27-15,14 13 0,-14 0 16,-12-13-16</inkml:trace>
  <inkml:trace contextRef="#ctx0" brushRef="#br0" timeOffset="52128.39">21114 8930 0,'26'-27'0,"-13"27"0,1 0 16,-67 27-16,119-54 0,-53 27 15,0 13-15,1 1 0,-14-1 16,0 13-16,-14 1 0,1-1 16,0 1-16,0-1 0,-14 1 0,14-1 15,-13 1-15,26-14 0,-14 0 16,1 0-16,13 1 0,0-1 0,0 0 15,0 0 1,13-13-16,1 13 0,-1-13 16,0 0-16,13 0 0,1 0 15,-14 0-15,0 0 0,14 0 16,-14 0-16,13 0 16,-12 0-16,-1 0 0,0 0 15,0 0-15,1 0 16</inkml:trace>
</inkml:ink>
</file>

<file path=ppt/ink/ink1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29:42.727"/>
    </inkml:context>
    <inkml:brush xml:id="br0">
      <inkml:brushProperty name="width" value="0.05292" units="cm"/>
      <inkml:brushProperty name="height" value="0.05292" units="cm"/>
      <inkml:brushProperty name="color" value="#0070C0"/>
    </inkml:brush>
  </inkml:definitions>
  <inkml:trace contextRef="#ctx0" brushRef="#br0">14446 3201 0,'357'-39'0,"-264"39"0,26-13 16,0-1-16,13 1 0,1 0 0,-1 13 16,0-13-16,1-1 15,-14 1-15,13 13 0,-39-13 0,12 13 16,-12-13-16,0-1 0,92 1 0,-106 13 16,-13-13-16,1 13 15,-1 0-15,-27-13 0,14 13 0</inkml:trace>
  <inkml:trace contextRef="#ctx0" brushRef="#br0" timeOffset="248.42">15716 3281 0,'185'0'16,"-370"0"-16,529-13 16,-251 13-16,-1-14 0,14 14 0,79 0 15,-92 0-15,-14 0 0,14 0 16,-14 0-16,1 0 0,-1 0 16,-26 14-16,13-14 0,27 13 15,-27-13-15</inkml:trace>
  <inkml:trace contextRef="#ctx0" brushRef="#br0" timeOffset="1814.34">19315 6496 0,'-106'0'16,"79"0"-16,-12 13 0,-1-13 15,-13 0-15,13 13 0,-52 0 16,39 0-16,0 1 0,13-14 15,-39 13-15,39 0 0,27-13 16,-14 13-16,14-13 0,-13 0 16,-1 0-16,14-13 15</inkml:trace>
  <inkml:trace contextRef="#ctx0" brushRef="#br0" timeOffset="2005.3">18547 6456 0,'-53'159'0,"53"-133"0,0 1 15,0-1-15,53 67 16,-26-67-16,-1 0 16,14-12-16,0-1 0,-1 0 0,1 0 0,13 1 15,0-14-15,0 0 0,13 0 16</inkml:trace>
  <inkml:trace contextRef="#ctx0" brushRef="#br0" timeOffset="3603.07">5490 3400 0,'106'-13'16,"-106"26"-16,13-13 0,0 13 15,1 0-15,-1 14 0,-13-14 16,0 0-16,0 14 0,0-14 0,-13 13 16,13 1-16,-14-14 15,1 14-15,-13-1 0,-1 14 16,1-27-16,13 0 0,-1 0 0,1 1 16,13-1-16,-13-13 0,0 13 15,-1 0-15,28 1 31,-1-14-31,0 0 16,14 0-16,-1 0 16,-13 0-16,0-14 0,1 14 0,12 0 15,-13-13-15,1 13 0,12-13 16,-13 13-16,1-13 0,12 13 16,-13-14-16</inkml:trace>
  <inkml:trace contextRef="#ctx0" brushRef="#br0" timeOffset="3802.15">6112 3400 0,'-53'79'0,"40"-52"16,-53 79-16,52-80 15,1 0-15,-13 1 0,12-1 0,14-12 0,-13 12 16,0-13-16,0 1 0,13-1 16</inkml:trace>
  <inkml:trace contextRef="#ctx0" brushRef="#br0" timeOffset="4003.8">5662 3612 0,'-13'-27'0,"39"27"16,-12 13-16,-1-13 16,0 14-16,0-1 0,14-13 15,-14 13-15,13 0 0,1-13 0,13 27 16,-14-27-16,0 13 0,1 0 16,-14-13-16,14 13 15,-14-13-15,26 0 0,-25 0 16</inkml:trace>
  <inkml:trace contextRef="#ctx0" brushRef="#br0" timeOffset="4463.32">6376 3400 0,'40'-13'16,"-27"13"-16,1 13 0,-1-13 15,0 13-15,0 0 0,-13 14 16,0-1 0,0-13-1,0 1-15,0-1 32,14 0-17,-1 0-15,-13 1 0,13-1 16,-13 0-1,0 0-15,-13 1 0,13-1 16,0 0-16,-13 0 0,-1 0 16,14 1-16,-13-14 0,13 13 0,-13 0 15,0 0-15</inkml:trace>
  <inkml:trace contextRef="#ctx0" brushRef="#br0" timeOffset="5748.28">7250 3559 0,'0'-40'16,"13"27"-1,0-1 1,0 14-1,14 14 1,-14-1-16,0-13 16,-13 13-16,13 0 15,1-13 1,-14 14 0,13-28 15,13 1-16,-12 0 1,-1 0 0,0 13-16,0 0 15,-13-14 1,13 14-16,1 0 16,-1 0 15,0-13-16,0 26 17,1-13-32,-1 0 15,0 0 1,0 0-16,1 0 16,-14 14-16,13-14 0,0 0 15</inkml:trace>
  <inkml:trace contextRef="#ctx0" brushRef="#br0" timeOffset="6334.84">7752 3466 0,'0'-13'0,"-13"26"16,13 0-1,-13 0 1,26 1-1,-13-1 1,13-13-16,1 0 16,-1-13-1,0 13-15,0-14 16,0 14 0,1-13-16,12 26 31,-13 1-31,1-14 15,12-14 1,-13 14-16,1-13 0,-1 13 16,0-13-16,0 0 0,0 0 15,1-14-15,-1 14 0,0 0 16,0-14-16,1 14 0,-14 0 16,0 0-16,13-1 0,-13 1 15,13 13-15,-13 13 16,0 1-1,13-1-15,-13 0 0,0 0 16,0 27-16,0-27 0,13 14 16,-13-14-16,0 0 0,0 0 15,0 0 1,0 1-16,14-14 0</inkml:trace>
  <inkml:trace contextRef="#ctx0" brushRef="#br0" timeOffset="6479.18">8083 3466 0,'0'-13'0,"0"0"0,26 13 31,-12-14-31,-1 14 0,13-13 16</inkml:trace>
  <inkml:trace contextRef="#ctx0" brushRef="#br0" timeOffset="7414.45">9128 3334 0,'40'-13'0,"-27"26"0,0-13 16,-13 13-16,0 0 0,0 0 16,0 1-16,0-1 0,-13 0 15,0 14 1,0-14-1,26 0 1,0-13 0,0 13-16,1-13 15,-1 0-15,-13 27 32,-13-27-32,13 13 0,-14 0 15,-12 0 1,13 1-16,-1-14 0,14 13 15,-13-13-15</inkml:trace>
  <inkml:trace contextRef="#ctx0" brushRef="#br0" timeOffset="7611.33">9459 3281 0,'13'0'0,"0"0"15,-13 13-15,0 0 0,0 40 16,0-40 0,0 1-16,0 12 0,0-13 15,-13 40 1,13-26-16,-13-14 0,13 0 16,0 14-16</inkml:trace>
  <inkml:trace contextRef="#ctx0" brushRef="#br0" timeOffset="7782.1">9379 3440 0,'-13'-14'0,"40"41"0,-1-1 31,1-26-31,-14 13 0,0-13 0,0 14 15,1-14-15,-1 13 0</inkml:trace>
  <inkml:trace contextRef="#ctx0" brushRef="#br0" timeOffset="8079.23">9723 3294 0,'14'0'16,"-1"13"-1,-13 1-15,0-1 0,0 0 16,0 0-16,-13 14 0,13-14 0,0 0 16,0 0-16,0 1 15,13-1-15,-13 0 16,13-13-16,14 0 15,-14 0-15,0-13 16,0 13-16,0 0 0,1-13 0,-1 13 16,0 0-16</inkml:trace>
  <inkml:trace contextRef="#ctx0" brushRef="#br0" timeOffset="8561.39">6588 4180 0,'-13'0'0,"0"-13"16,52 13 30,-12 0-46,26-13 0,0 13 0,13-13 16,145-27-16,-105 27 16,13 0-16,0-14 0,14 1 15,131-14-15,-12 0 0,-120 27 16,159-27 0,-212 27-16,1 13 0,-14-13 15,-26 0-15,12 13 0,-25-14 0,-1 14 0,1 0 16,-14 0-16,0-13 15,1 13-15,-67 13 32,13-13-32</inkml:trace>
  <inkml:trace contextRef="#ctx0" brushRef="#br0" timeOffset="8979.04">6959 4260 0,'-106'26'16,"145"-39"-1,14 13-15,13-13 16,1-14-16,12 14 0,0 0 0,27-14 16,13 1-16,0 0 0,-13-1 15,13 14-15,-39-14 0,92 1 16,-93-1-16,0 14 0,-13 0 15,1 13-15,-1-13 0,-27 0 0,14 13 16,-26-14-16,-1 14 0,14 0 16,-14-13-16,-12 13 0,-1 0 15,0 0-15,0 0 16,1 0-16,-1 0 16,0 0-16,0-13 31,0 26 0,-13 0 0,-13-13-15,0 14 0</inkml:trace>
  <inkml:trace contextRef="#ctx0" brushRef="#br0" timeOffset="10040.33">6879 8070 0,'93'0'15,"-80"13"-15,0 13 16,-13-12-16,-13-1 0,13 0 16,-26 14-16,12-14 0,1 0 15,13 0-15,-13-13 0,0 14 16,13-1-16,13-13 31,40 0-15,-40 0-16,27 13 15,-27 0 1,0 0-16,-13 1 0,-13-14 16,13 13-16,-13 0 0,-1 14 0,1-14 15,-26 13-15,25-12 16,-12-1-16,13 0 0,-14 0 0,14-13 16,0 13-16,-1-13 0,-12 0 15,26 14-15,-13-14 0,0 0 16,13-14-16,13 1 15,-13 0-15,13 13 16,0-13-16</inkml:trace>
  <inkml:trace contextRef="#ctx0" brushRef="#br0" timeOffset="10263.65">7408 8057 0,'0'26'16,"0"-13"-16,-26 40 16,26-40-16,-13 14 0,13-1 0,-14-12 15,1 38-15,13-25 0,-13 13 16,0-27-16,13 0 16,-14 14-16,14-1 0,-13-13 15,13 0 1,-13 1-16</inkml:trace>
  <inkml:trace contextRef="#ctx0" brushRef="#br0" timeOffset="10478.81">7131 8176 0,'52'13'15,"-38"0"-15,-1 0 0,27 14 16,-14-14-16,-13 0 0,14 0 16,-14 1-16,0-14 0,14 13 15,-14 0-15,0 0 0,14 1 0,-14-14 16,0 13-16,0-13 16,0 13-16</inkml:trace>
  <inkml:trace contextRef="#ctx0" brushRef="#br0" timeOffset="10844.03">7792 8057 0,'93'13'15,"-80"40"-15,-13-14 16,-13 1 0,-1-27-16,-12 27 15,26-27-15,-13 0 0,13 1 0,-14-1 16,1 0 0,13 0-16,-13 1 15,26-1-15,0-13 16,1 0-1,25 0 1,-25 0-16,-1 0 0,13 0 0,-12 0 16,12 0-16,-13 0 15,0 0-15,1 0 0,-1 0 16,0-13-16</inkml:trace>
  <inkml:trace contextRef="#ctx0" brushRef="#br0" timeOffset="11655.69">9287 7990 0,'-27'27'15,"1"13"-15,13-27 16,0 13-16,-1-13 0,14 14 0,-13-1 16,0-12-16,0 12 15,-1-13-15,1 27 0,13-27 16,0 0-16,-13 1 0,13-1 0,0 0 15</inkml:trace>
  <inkml:trace contextRef="#ctx0" brushRef="#br0" timeOffset="11903.12">9075 8017 0,'0'-13'0,"0"26"0,13-26 15,1 26-15,-1 0 16,0 0-16,0-13 0,1 14 16,-1-1-16,0 0 0,14 13 0,-14-12 15,0-1-15,0 0 0,14 14 16,-14-14-16,0 0 0,0 0 16,-13 1-16,14-1 0,-1 0 0,0-13 15,-13 13-15,13-13 0,-13 13 0,13-13 16,-13 14-16,14-14 15</inkml:trace>
  <inkml:trace contextRef="#ctx0" brushRef="#br0" timeOffset="12135.3">9208 7911 0,'-14'0'0,"1"13"0,13 14 16,0-1-16,0-13 16,0 14-16,0-14 0,0 14 15,0-1-15,0 0 0,0 27 16,13-26-16,-13-1 0,0-12 0,0 12 16,14-13-16,-14 0 0,0 1 15,13-1-15,-13 0 0,0 0 0,0 1 16</inkml:trace>
  <inkml:trace contextRef="#ctx0" brushRef="#br0" timeOffset="12367.37">8996 8202 0,'26'-13'15,"-12"13"-15,-1 0 0,13 0 16,1 0-16,12-13 0,1 13 0,0 0 16,13-14-16,-14 14 0,1 0 15,-14-13-15,1 13 0,-1 0 16,27-13-16,-26 13 0,-14 0 16,13 0-16,-12 0 0,-1 0 0,13 0 15</inkml:trace>
  <inkml:trace contextRef="#ctx0" brushRef="#br0" timeOffset="13011.3">10583 8043 0,'106'-13'0,"-66"40"16,-27-14-1,-13 0-15,0 0 16,0 0-16,-13 14 0,0-14 16,-1 14-16,1-1 0,0-13 0,0 14 15,-1-14-15,1 0 0,-26 27 16,39-27-16,-14 0 15,1-13-15,13 14 0,13-1 32,1-13-17,-1-13-15,53-1 16,-40 14-16,1-13 0,-1 13 16,14-13-16,0 0 0,-14-1 15,40-12-15,-26 13 0,-14 0 16,1-1-16,-1 14 0</inkml:trace>
  <inkml:trace contextRef="#ctx0" brushRef="#br0" timeOffset="13196.67">11311 8017 0,'-27'0'0,"27"13"15,-13-13-15,0 13 0,-13 40 16,12-40-16,1 27 15,0-27-15,0 14 0,-1-1 0,1 1 16,0-14-16,0 13 0,13-12 16,-14-1-16,14 0 0,-13 0 0,13 1 15,-13-14-15</inkml:trace>
  <inkml:trace contextRef="#ctx0" brushRef="#br0" timeOffset="13384.76">10980 8176 0,'0'0'0,"0"-14"16,27 41 15,-14-14-31,0-13 0,0 13 16,14 1-16,-1-1 0,1 0 16,12 0-16,28 0 0,-28 1 15,-12-1-15,26-13 0,-27 0 16,-13 0-16</inkml:trace>
  <inkml:trace contextRef="#ctx0" brushRef="#br0" timeOffset="14079.43">11761 8070 0,'26'-13'0,"-13"26"15,1-13-15,-1 26 16,-13-13-1,-13 14 1,-1-14-16,1 0 0,13 1 16,13-14-1,-13 13-15,14-13 0,-1 13 16,0 0-16,0 1 16,1-1-16,-1 0 15,-13 0-15,0 0 0,0 1 16,0-1-16,0 0 0,-13-13 15,-1 27-15,1-14 0,0-13 16,-27 26 0,27-12-16,0-14 0,0 0 0,-1 13 15,1-13-15,-13 0 0,12 0 0</inkml:trace>
  <inkml:trace contextRef="#ctx0" brushRef="#br0" timeOffset="14917.51">13189 8189 0,'120'0'16,"-107"0"-16,53 0 15,-53 0-15,14 0 0,-14 0 16</inkml:trace>
  <inkml:trace contextRef="#ctx0" brushRef="#br0" timeOffset="15062.18">13361 8334 0,'40'14'16,"-13"-14"-16,-14 0 15,0 0-15,14-14 0,-1 14 16,14 0-16,-14-13 0,1 13 0,-1-13 16,27 0-16,-40 13 0</inkml:trace>
  <inkml:trace contextRef="#ctx0" brushRef="#br0" timeOffset="16382.4">7038 8784 0,'13'27'0,"0"-14"0,-13 0 0,14 0 15,-1 1-15,0-1 0,0 13 0,40 27 16,-40-26-16,14-1 15,13 1-15,-14-1 0,0-13 0,14 14 16,-13-1-16,12 1 0,80 26 16,-52-27-16,-15-13 15,15 14-15,-1-14 0,0 0 16,0 0-16,0 1 0,14-1 0,-1 13 16,80-13-16,-67 1 15,-12-1-15,12 0 0,93 0 16,-79 1-16,-13-14 0,39 13 0,-26-13 15,92 13-15,-65-13 0,-14 0 16,-13 0-16,-1 0 0,28 0 16,12 0-16,-12 0 0,-1 0 0,-26 0 15,26-13-15,-13 13 0,13-13 16,1 13-16,-14-14 0,0 1 0,13 0 16,-13 0-16,-26 13 0,26-14 0,-13 1 15,13 0-15,-27 0 0,1 0 16,26-1-16,-26 1 0,12 0 0,-12 0 15,-14-1-15,14 1 0,-14 0 16,1 0-16,-1 0 0,1-1 0,-1-12 16,0 13-16,-13-1 0,1-12 15,-1 13-15,0-14 0,66-12 16,-79 12-16,13 1 0,0-1 0,-13 1 16,0-1-16,-13 14 0,13-13 15,0-1-15,-27 1 0,14 12 0,-14-12 16,14 13-16,-14-14 0,1 14 0,-1 0 15,-12 0-15,12-1 16,-13 1-16,1 0 0,-1 13 0,-13-13 0,13 13 16,0-14-16,-13 1 0,13 13 15,1-13 1,-1 13 0,-13-13-16,13 13 15</inkml:trace>
  <inkml:trace contextRef="#ctx0" brushRef="#br0" timeOffset="16642.57">14367 8374 0,'79'27'16,"-66"-14"-16,14 0 0,-1 13 16,-12 1-16,-1-14 15,-13 0-15,13 14 0,-13-14 0,0 0 16,0 0-16,0 1 0,0-1 16,0 0-16,-26 14 15,26-14-15,-14 0 0</inkml:trace>
  <inkml:trace contextRef="#ctx0" brushRef="#br0" timeOffset="17174.38">14883 8070 0,'53'53'16,"-53"-40"-16,0 0 15,-14 0-15,1 1 0,13-1 32,0 0-32,0 0 0,0 1 15,13 12 1,-13 0 0,-13-12-16,0 12 15,0-13-15,0 1 16,-1-1-16,1-13 0,0 0 15,0 13-15,-1 0 16,1-13-16</inkml:trace>
  <inkml:trace contextRef="#ctx0" brushRef="#br0" timeOffset="18336.25">11800 8639 0,'27'39'16,"-14"-25"-16,0-1 0,1 0 0,12 0 16,0 14-16,1-14 0,-1 13 15,1 1-15,13-14 0,-1 14 16,41 12-16,-54-26 0,14 1 16,13-1-16,-14 13 0,54 1 15,-27-14-15,-13 0 0,0-13 16,0 14-16,-13-14 0,12 13 0,1-13 15,0 13-15,0-13 0,0 0 16,0 0-16,0 13 0,0-13 0,0 0 16,13-13-16,-13 13 0,0 0 0,13 0 15,-13-13-15,13 13 0,66-13 16,-66-1-16,-13 1 16,13 0-16,-13 13 0,0-13 0,-13-1 15,13 1-15,-13 13 0,13-13 16,-14 0-16,1-1 0,0 1 0,-1 13 15,-12-13-15,12 0 0,1 0 0,26-1 16,-26 1-16,-14 0 16,14 0-16,0-1 0,-14 14 0,14-13 15,0 0-15,-14 0 0,14-1 0,-1 1 16,-12 13-16,13-13 0,-14 0 16,0 0-16,14 13 0,0-14 0,-14 1 15,14 0-15,-14 0 0,1-1 0,13 1 16,-14 0-16,14 0 0,-14-1 15,1 1-15,39-13 16,-40-1-16,1 14 0,12 0 0,-12 0 16,-1-14-16,1 14 0,-1 0 15,-12 0-15,12 13 0,0-14 0,-12 1 16,12 0-16,1 0 0,-14-1 0,0 1 16,0 13-16,0-13 15,1 13-15,-1-13 0,0 13 0,-13-14 16,13 14-16,1-13 0,-1 0 15,-26 0 32,-1 13-31</inkml:trace>
  <inkml:trace contextRef="#ctx0" brushRef="#br0" timeOffset="18568.53">15359 8043 0,'-93'66'16,"80"-52"-16,-13 12 0,13-13 0,-14 14 16,14-14-16,0-13 15</inkml:trace>
  <inkml:trace contextRef="#ctx0" brushRef="#br0" timeOffset="18751.55">15161 8083 0,'13'0'0,"-26"0"16,39 13-16,-13-13 0,1 13 0,-1 1 15,13 12 1,-13-26-16,1 13 0,12 1 0,-13-1 16,1-13-16,-1 13 0,13-13 15,-12 13-15,-1-13 0</inkml:trace>
  <inkml:trace contextRef="#ctx0" brushRef="#br0" timeOffset="19411.16">15822 7871 0,'27'27'15,"-27"-14"-15,-14 14 0,14-14 16,-13 0-16,13 0 0,0 0 15,-13 1-15,13-1 16,13 27 0,0-40-16,-13 13 0,0 0 15,0 13 1,0-12-16,-13-1 16,13 0-16,-13-13 0,0 0 0,13 13 15,-14-13-15,1 14 0,0-14 16,-14 0-16,14 13 0,0-13 0,0 0 15,0 0-15,-1 0 0,1 0 0,-13 0 16</inkml:trace>
  <inkml:trace contextRef="#ctx0" brushRef="#br0" timeOffset="20392.2">14896 7646 0,'278'-26'15,"-212"13"-15,13 13 0,1-13 16,65-1-16,-65 14 15,78-26-15,-91 26 0,-1-13 16,-13 13-16,-14-14 0,14 14 0,-26-13 16,-1 13-16,1 0 0,-14 0 15,0-13-15,0 13 0,0 0 0,1 0 16,12 13-16,-13 0 0,1-13 16,-14 14-16,13 12 0,-13-13 15,13 27-15,0 0 0,1-1 16,-1-12-16,-13 13 0,13-1 0,0 1 15,-13 0-15,13-14 0,1 14 0,-14-1 16,0 1-16,13 0 16,-13-14-16,0 40 0,0-39 0,13-1 15,-13 1-15,0 26 0,0-40 16,0 13-16,0-12 16,-13 12-16,13-13 0,0 1 0,0-1 15,0 0-15,0 0 0,-13 0 0,-1 1 16,1-1-16,0-13 15,0 13-15,-14-13 0,-12 13 16,-14-13-16,-40 14 16,40-14-16,-13 0 0,-13 0 0,13 0 15,-67 13 1,-25-13-16,91 13 0,-12-13 0,26 0 16,-66 13-16,53-13 0,13 13 15,13-13-15,-66 14 16,67-1-16,-14-13 0,13 13 15,0 0-15,14-13 0,-14 0 0,27 14 16,-13-14-16,-1 0 0,14 13 16,0-13-16,-1 0 0,1 0 15,-13 0-15,13 0 16,-1-13 0,1-1-16,13 1 15,-13 0-15,13-27 16,-13 14-16,13-1 0,-14-65 15,1 52-15,13-13 0,0 13 16,0-12-16,0-15 0,13-65 16,-13 66-16,14 0 0,-1 0 0,13 13 15,-12-13-15,12 26 0,0-13 16,1 13-16,-14 1 0,14 12 16,-1 14-16,-13-14 0,27 14 15,0 0-15,-27 13 0,13 13 16,1-13-16,-14 0 0</inkml:trace>
  <inkml:trace contextRef="#ctx0" brushRef="#br0" timeOffset="22785.98">3453 4882 0,'-106'-14'16,"-13"28"0,-40 25-16,106-26 15,-13 14-15,13 13 0,0-14 0,0 14 16,-66 79-16,53-53 0,13 0 15,0 14-15,0-1 0,0 13 16,14 1-16,-1 0 0,14-1 16,-1 1-16,1-14 0,12 27 0,1-27 0,13 14 15,0 0-15,13 92 16,1-92-16,-1-1 0,13-26 16,14 27-16,-13-27 0,25 0 0,-12-13 15,13 0-15,66 26 0,-53-52 16,14-1-16,-14 1 15,13-14-15,1-13 0,12 0 0,-12-13 16,12-1-16</inkml:trace>
  <inkml:trace contextRef="#ctx0" brushRef="#br0" timeOffset="23383.3">3678 4987 0,'238'93'16,"-172"-53"-16,0 13 0,0 13 0,133 159 15,-146-146-15,0 14 16,-1-1-16,-12 14 0,0-13 16,-14 12-16,1 1 0,-14 0 0,0-26 15,-13 12-15,-13 14 0,0 0 0,0 0 16,-14-1-16,1-25 0,-1-1 16,1-13-16,-1 1 0,1-1 0,-1 0 15,-65 66-15,65-105 16</inkml:trace>
  <inkml:trace contextRef="#ctx0" brushRef="#br0" timeOffset="23836.31">4842 4749 0,'-172'834'0,"172"-715"0,0 0 15,13 0-15,14-13 0,-1 0 0,0-1 16,41 81-16,-28-107 0,14 0 15,-13-26-15,26 13 0,-13-26 0,0 13 16,13-27-16,0 1 0,0-1 0,1 1 16,-1-14-16,-13-13 15,26 0-15,0-13 0,1 0 0,-1-1 0,0-12 16</inkml:trace>
  <inkml:trace contextRef="#ctx0" brushRef="#br0" timeOffset="24209.73">6734 4445 0,'436'357'0,"-383"-264"0,40 105 0,-54-92 0,-12 13 0,-1-13 15,1 0-15,-14 119 0,-26-119 16,0 13-16,-14-14 0,1-12 16,-14 13-16,-26-14 0,13 1 0,0 0 15,0-14-15,-66 80 16</inkml:trace>
  <inkml:trace contextRef="#ctx0" brushRef="#br0" timeOffset="44188.67">14671 10901 0,'-40'-13'16,"27"13"-1,0 0-15,0 13 0,0-13 16,-1 13-16,-12 0 0,13 1 0,-1-1 16,1 13-16,0-13 0,0 1 15,-1-1-15,1 13 0,-13 1 16,26-14-16,0 0 0,0 0 16,0 1-16,13-14 15,13 0 1,-12-14-16,-1 14 0,13-13 0,-12 0 15,-1-13-15,0 12 0,14 1 16,-14 0-16,0-14 0,-13 14 16,13 0-16,0 0 0,1 0 0,-1 13 15,0 13 1,-13 0-16,0 0 16,0 14-16,0-14 0,0 13 15,0 1-15,0-1 0,0 1 0,-13-1 16,13 1-16,0-1 0,0 1 0,-13-1 15,13 0-15,0-12 0,0 12 16,0-13-16,0 1 16,0-1-16</inkml:trace>
  <inkml:trace contextRef="#ctx0" brushRef="#br0" timeOffset="44487.13">15187 10914 0,'-40'40'0,"40"-27"0,-26 13 15,13 1-15,-1-1 16,1 1-16,0-1 0,0 14 0,0-14 16,-1-12-16,14 12 0,-13-13 0,0 14 15,13-14-15,-13 13 0,-1-12 16,14-1-16,-13-13 0,13 13 0,-13 0 16</inkml:trace>
  <inkml:trace contextRef="#ctx0" brushRef="#br0" timeOffset="44718.34">14896 11020 0,'0'-13'15,"13"26"1,0 0-1,1 0-15,-1 1 0,0-1 16,-13 0-16,13 0 0,1 0 16,-1 1-16,-13-1 0,26 27 0,-12-27 15,-1-13-15,0 13 0,-13 0 16,13-13-16</inkml:trace>
  <inkml:trace contextRef="#ctx0" brushRef="#br0" timeOffset="45171.62">15650 10888 0,'79'26'15,"-79"-13"-15,0 1 0,0-1 16,-39 53-1,12-40-15,1 27 0,-1-40 16,14 1-16,13-1 0,-13 0 0,0 0 16,0 1-16,13-1 15,-14-13-15,28 13 32,12-13-32,-13 0 0,0-13 15,1 13-15,25 0 16,-12 0-16,-1 0 0,1-13 15,26 13-15,-27 0 0,-13-14 16,14 14-16,-14 0 0</inkml:trace>
  <inkml:trace contextRef="#ctx0" brushRef="#br0" timeOffset="49482.72">15452 12078 0,'26'80'16,"-26"-67"-16,0 13 0,0-12 0,0 12 16,0 0-16,0-12 0,0 25 15,0-12-15,0-14 0,0 13 0,0-12 16,0-1-16,0 0 16,0 0-16,13 1 0</inkml:trace>
  <inkml:trace contextRef="#ctx0" brushRef="#br0" timeOffset="49983.45">15968 12078 0,'-27'0'0,"-13"-13"32,27 13-32,13 13 15,0 0 1,13 1-16,1-1 0,-1 0 0,0 0 16,0 14-16,1-14 0,-1 0 0,-13 14 15,13-14-15,0 0 16,-13 0-16,0 1 0,0-1 0,0 0 0,0 0 15,-13 14-15,0-14 0,0-13 16,13 13 0,-14-13-16,1-13 0,26-13 31,14-27-15,-14 39-16,0 1 0,14-13 0,-14-1 15,0 14-15,-13 0 0,13-14 0,-13 14 16,14 0-16,-14 0 0,0-1 15,-14-12-15,14 13 0,-13 0 16,0 13-16,0-14 0,-14 1 16,14 13-16,0-13 0,-14 13 0,14 0 15,0 0-15,0 0 16,-1-13-16</inkml:trace>
  <inkml:trace contextRef="#ctx0" brushRef="#br0" timeOffset="50459.65">16735 11060 0,'40'-14'16,"-27"14"-16,40 0 16,-40-13-16,13 13 15,1 0-15,-1 0 0,-12 0 0</inkml:trace>
  <inkml:trace contextRef="#ctx0" brushRef="#br0" timeOffset="50652.56">16775 11271 0,'26'0'0,"-13"-13"16,80 0-1,-53 0-15,-14 13 0,27 0 16,-13-14-16,-14 14 15,1 0-15</inkml:trace>
  <inkml:trace contextRef="#ctx0" brushRef="#br0" timeOffset="51187.78">18084 10861 0,'106'-13'16,"-79"13"-16,-14 0 16,26 13-1,-25-13-15,-1 13 0,-13 1 16,0-1-16,-13 27 0,-1-14 15,-12 0-15,0 1 0,-1-1 16,1 1-16,12-14 0,-12 13 16,13-12-16,0-1 0,-1-13 0,1 13 0,0 0 15,0-13-15,13 14 16,-14-14-16,14 13 16,14-13-16,-1 0 15,0 0-15,0 0 16,1 0-16,12 0 0,0-13 0,1 13 15,-1 0-15,1-14 0,12 14 0,1-13 16,0 0-16,0 13 0,-14-13 16,14-1-16,-1 1 0,1 0 0</inkml:trace>
  <inkml:trace contextRef="#ctx0" brushRef="#br0" timeOffset="51379.4">18944 10782 0,'-66'26'0,"53"-13"16,0 1-16,-1 12 0,1-13 0,-40 67 15,27-54 1,12 1-16,1 12 0,-13-12 0,13-1 16,-1-13-16,1 14 0,0-1 15,0-12-15,13-1 0,-14 0 0,14 0 16</inkml:trace>
  <inkml:trace contextRef="#ctx0" brushRef="#br0" timeOffset="51582.05">18574 10967 0,'13'13'15,"0"-13"-15,-13 13 0,13 1 16,1-14-16,-1 13 0,0 0 16,0-13-16,1 13 0,-1-13 0,0 14 0,13-14 15,-12 0-15,12 13 0,1-13 16</inkml:trace>
  <inkml:trace contextRef="#ctx0" brushRef="#br0" timeOffset="52024.63">19513 10729 0,'-79'13'0,"65"0"15,1-13-15,0 14 0,0-14 0,0 13 16,-14 0-16,27 0 16,0 0-16,0 1 0,0-1 15,13-13-15,-13 13 0,27 0 16,-14-13-16,27-13 15,-27 13-15,0 0 0,0 0 0,14 0 16,-14 0-16,0 0 0,14 13 16,-27 1-16,13-1 15,0 13-15,-13-12 16,0 12-16,0-13 0,0 27 16,13-27-16,-13 14 0,0-14 15,0 13-15,0 1 16,0-14-16,0 0 0,14 0 0,-14 1 15,13-14-15</inkml:trace>
  <inkml:trace contextRef="#ctx0" brushRef="#br0" timeOffset="53425.76">18971 12158 0,'0'26'16,"0"-13"0,13 40-1,-13-26-15,0 39 16,0-13-16,13-27 15,-13-13-15,0 1 0,0-1 16,0 0-16,0 0 0,13-13 16,-13 14-16</inkml:trace>
  <inkml:trace contextRef="#ctx0" brushRef="#br0" timeOffset="53962.15">19394 12118 0,'-66'-13'16,"66"26"0,13 0-16,-13 0 0,13 1 15,1-14-15,12 39 16,-13-12-16,0-14 0,-13 0 16,0 0-16,14 40 15,-28-39-15,14-1 16,-13 0-16,0 0 0,-13 0 15,12-13 1,14-13 15,14 0-31,12-13 16,-13 12-16,14-12 16,-27 13-16,13-1 0,-13-12 0,13 13 15,-13 0-15,0-1 0,0 1 0,0 0 16,-13-14-16,13 14 0,-13 0 15,-1 0-15,14-1 0,-13 14 0,0-13 16,0 0-16,-14 0 0,14 13 16,0 0-16,0 0 15,-14 0-15,14 0 0,-14 13 16</inkml:trace>
  <inkml:trace contextRef="#ctx0" brushRef="#br0" timeOffset="54427.25">17343 12224 0,'106'-27'0,"-79"27"15,-14-13-15,27 26 16,-27-13-16,0 14 16</inkml:trace>
  <inkml:trace contextRef="#ctx0" brushRef="#br0" timeOffset="54587.46">17436 12409 0,'13'0'15,"27"0"1,-27 0-16,27-13 0,13-1 16,-40 14-1,13-13-15,1 13 0,-14-13 16,0 13-16</inkml:trace>
  <inkml:trace contextRef="#ctx0" brushRef="#br0" timeOffset="55463.04">14565 11536 0,'106'53'16,"-79"-40"-16,12-13 0,1 13 0,0-13 0,13 13 16,-1-13-16,1 0 0,0 0 15,0 0-15,0-13 0,0 13 0,13-13 16,0 0-16,-13-14 0,13 14 0,-13 0 15,0-14-15,0 14 0,-13-13 16,0 12-16,12-25 0,-12 12 16,-13 1-16,12-27 15,-12 26-15,-14 1 0,0 0 0,14-41 16,-1 1 0,-13 27-16,1-1 0,-1 0 0,0 14 15,-13-14-15,13 14 0,-13-14 0,-13 13 16,13 1-16,-13 0 0,0-14 15,-1 13-15,-12 1 0,-1-1 0,1 1 16,0 0-16,-14 12 0,-13-12 0,0-1 16,0 14-16,0-13 15,-13 13-15,0-1 0,0 1 0,-14 13 0,14-13 16,-13 13-16,-1 0 0,1 13 16,13 0-16,-13 1 0,-1-1 15,1 13-15,-14 1 0,14 12 0,-1 1 16,1 13-16,0-13 0,13-1 0,-1 14 15,15 0-15,-1 0 0,0-13 16,13 13-16,14 0 0,-1-1 16,14-12-16,0 0 0,13 13 0,13-14 15,13 1-15,14 0 0,0-14 0,13 14 16,13-27-16</inkml:trace>
  <inkml:trace contextRef="#ctx0" brushRef="#br0" timeOffset="56383.63">20294 10544 0,'-67'-66'0,"1"-1"16,40 54 0,-1-13-16,-26-1 0,14 1 0,-14 13 15,-13-14-15,13 1 0,-13 12 0,-80-25 16,67 25-16,-1 1 16,1 13-16,-14-13 0,1 13 15,-1 0-15,1 13 0,-28 14 0,1-14 16,0 13-16,0 14 0,13 0 0,1-1 15,12 1-15,-13 13 0,14 13 16,12-13-16,1 13 0,-1-13 0,14 13 16,13 0-16,0 1 0,27-14 15,-14-1-15,14 1 0,13 0 0,13 40 16,13-40-16,13 0 0,1-14 16,26 14-16,13-13 0,13 0 15,27-1-15,0 1 0,145 13 16,-118-27-16,12-12 0,1-1 0,12 0 15,-12-13-15,-1 0 16,1 0-16,-1-13 0,-12 0 0,118-27 16,-145 14-16,13-1 0,-26 1 15,-14-1-15,0 14 0,-13-27 16,14 14-16,-27-14 0,13 0 0,-26 1 16,13-1-16,-14-13 0,1 13 0,13-65 15,-40 38-15,0 1 16,-13 27-16,0-28 0,-13 1 0,0 13 15,-14 0-15,1-13 0,-14 13 0,1 14 16,-14-14-16,-27 0 0,14 13 16,0 14-16,0-14 0,-40 14 0,13-14 15,1 27-15,12-1 0,-12-12 16,-1 26-16,1-13 0,-1 0 16,0 13-16,1 0 0,12 0 0,1 0 15,26 0-15,0 0 0,-26 0 16</inkml:trace>
  <inkml:trace contextRef="#ctx0" brushRef="#br0" timeOffset="61188.34">3492 11364 0,'-13'-13'0,"26"13"0,1-14 15,-1 14 1,0 0-16,14 14 0,-14-14 16,0 13-16,0 0 15,1 14 1,-14-14-16,0 0 0,0 0 0,-14 0 15,14 1-15,-13-1 0,0 13 0,0-12 16,-1-1-16,1 13 0,0-12 16,-14-1-16,14 0 0,0 0 15,0-13 1,13 13 0,13-13-1,27-13 1,-14 13-16,-13 0 0,1 0 15,-1 0-15,13-13 0,14 13 16,-27-13-16,14 13 0,-14-13 16,0 13-16,0-14 0,14 14 0</inkml:trace>
  <inkml:trace contextRef="#ctx0" brushRef="#br0" timeOffset="61392.18">4114 11258 0,'-13'0'0,"0"13"16,0-13-16,-1 13 0,1 1 16,0-1-16,0 0 0,-1 14 15,1-1-15,0-13 0,-13 14 0,12-1 16,1 1-16,0-1 0,0-13 16,-1 14-16,1-14 0,0 14 0,0-1 15,13-13-15,-14 0 0,14 1 16,0-1-16,-13-13 15</inkml:trace>
  <inkml:trace contextRef="#ctx0" brushRef="#br0" timeOffset="61585.44">3704 11443 0,'27'13'31,"-14"1"-31,0-14 0,0 13 0,14 0 16,-14 0-16,13 1 0,-12-1 0,25 0 16,-25 0-16,-1 1 15,0-14-15,14 13 0,-14-13 0,0 0 16</inkml:trace>
  <inkml:trace contextRef="#ctx0" brushRef="#br0" timeOffset="62375.99">4299 11311 0,'27'0'0,"-14"0"0,-13 13 0,0 14 31,-13-14-31,0 0 0,-1 0 16,1-13-16,13 14 15,-13-14-15,13 13 16,0 0-16,13-13 16,0 0-1,1 13-15,-1-13 0,0 0 0,14 27 16,-14-27-16,-13 13 15,0 0-15,0 0 16,-13 1-16,13-1 0,-27 0 16,14 0-16,-14 14 0,-12-14 0,12 0 15,1 0-15,-1 1 0,14-14 16,-26 13-16,25-13 0,1 0 16</inkml:trace>
  <inkml:trace contextRef="#ctx0" brushRef="#br0" timeOffset="62722.28">5358 11390 0,'66'0'0,"-53"0"0,14 0 16,-1 0-16,1 0 0,-1 0 16,40-13-16,-26 13 0,-14 0 15,14 0-15,-14 0 0,1 0 0,-14 0 16,14 0-16,-14 0 0</inkml:trace>
  <inkml:trace contextRef="#ctx0" brushRef="#br0" timeOffset="62923.3">5411 11549 0,'66'-13'0,"-40"13"16,1 0-16,-1-13 0,14 13 15,0-14-15,79 1 16,-93 13-16,1 0 0,-1-13 15,1 13-15,-14 0 0,13-13 0,1-1 16,-14 14-16</inkml:trace>
  <inkml:trace contextRef="#ctx0" brushRef="#br0" timeOffset="63186.23">5728 11192 0,'-145'291'16,"92"-198"0,26-41-16,1-12 0,-14 13 0,-26 26 15,40-39 1,12-13-16,-12-1 0,13-13 0,-1 14 0,1-14 15,13 0-15,13 0 32,1-26-32</inkml:trace>
  <inkml:trace contextRef="#ctx0" brushRef="#br0" timeOffset="63707.21">6813 11218 0,'26'-13'15,"-12"13"-15,-54 13 0,93-13 0,-27 27 16,-26-14-16,0 0 15,0 14-15,0-14 16,0 0-16,0 0 16,0 1-16,0-1 0,0 0 15,14-13-15,-1 13 16,0 1-16,0-14 16,-13 13-16,14-13 0,-1 13 15,-13 0-15,0 0 0,0 1 16,0-1-16,-13 0 15,-1 0-15,14 1 0,-13-1 0,0-13 0,0 13 16,-1 0-16,1-13 0,0 14 16,0-14-1,13-14-15</inkml:trace>
  <inkml:trace contextRef="#ctx0" brushRef="#br0" timeOffset="63900.25">7408 11139 0,'14'26'15,"-41"27"1,27-39-16,-13 12 0,0 0 16,-1 1-16,1-1 15,0 1-15,0-14 0,-1 14 0,14-14 0,-13 26 16,0-25-16,13-1 0,0 0 15</inkml:trace>
  <inkml:trace contextRef="#ctx0" brushRef="#br0" timeOffset="64108.3">7157 11258 0,'-13'-13'0,"26"39"31,13 1-31,-12-14 0,-1 0 16,0 0-16,14 1 0,12 12 0,-12-13 15,-1 1-15,1-1 0,-1 0 16,27 0-16,-27 0 0,-12-13 16,-1 14-16,0-14 0</inkml:trace>
  <inkml:trace contextRef="#ctx0" brushRef="#br0" timeOffset="64499.53">7713 11179 0,'53'66'16,"-67"-40"-16,14-13 16,-53 67-16,40-54 15,0 1-15,0-14 0,13 0 0,-14-13 16,14 13-16,14 1 15,-1-14 1,13 0-16,-12-14 0,25 14 0,1-13 16,0 0-16,-1 0 0,1 0 15,0 13-15,-1-14 0,-12 14 16,13-13-16,-27 13 0,0 0 0,0 0 16,0 0-16</inkml:trace>
  <inkml:trace contextRef="#ctx0" brushRef="#br0" timeOffset="64740.59">6416 11893 0,'66'-13'0,"80"-14"16,-80 14-16,93 0 16,-67 0-16,1-1 0,0 1 0,-1 0 15,1 0-15,-1 0 0,1-1 16,-14 1-16,14 0 0,39-14 16,-79 27-16,27-13 0,-54 0 15</inkml:trace>
  <inkml:trace contextRef="#ctx0" brushRef="#br0" timeOffset="64954.56">6932 11893 0,'212'-13'16,"-146"0"-16,13-1 0,1 14 15,-1-13-15,80-13 0,-80 12 16,1 14-16,-14-13 0,0 0 0,-13 13 16,-14-13-16,1 13 0,-27-13 15,1 13-15,-1 0 0</inkml:trace>
  <inkml:trace contextRef="#ctx0" brushRef="#br0" timeOffset="65285.87">3664 11986 0,'331'-67'16,"-251"54"-16,12 13 0,1-13 0,-1 0 0,14 0 15,-13 13-15,-1-14 0,1 14 0,0-13 16,-27 13-16,26 0 0,-25-13 15,-15 13-15,28 0 16,-54 0-16</inkml:trace>
  <inkml:trace contextRef="#ctx0" brushRef="#br0" timeOffset="65467.6">3823 12158 0,'-79'13'15,"119"-13"1,-14-13-16,265-14 16,-198 14-16,-1 13 15,305-40 1,-304 40-16</inkml:trace>
  <inkml:trace contextRef="#ctx0" brushRef="#br0" timeOffset="76843.25">15994 12951 0,'212'-53'0,"-146"27"0,0 0 15,0-1-15,119-66 16,-66 14-16,27-40 15,-120 66-15,1 13 16,-1-26-16,-26 13 16,-13-52-16,-13 52 0,-1-14 15,-12 15-15,-28-1 0,1 0 0,-79-13 16,52 39-16,14 14 16,-27 13-16,-119 13 0,119 14 15,-13-1-15,13 14 0,-79 52 16,92-39-16,14 0 15,13 13-15,26-13 0,-66 106 16,80-106-16,26 39 0,13-39 16,14 0-16,12-13 0,1 13 15,13-27-15,92 41 16,-65-41-16,-1-13 0,14 0 0</inkml:trace>
  <inkml:trace contextRef="#ctx0" brushRef="#br0" timeOffset="77467.23">19592 11708 0,'-66'-27'16,"40"27"-16,-14 0 0,-13 14 0,-79 39 15,-40 39-15,13 27 16,80-53-16,-67 80 16,27-1-16,40 1 15,52-80-15,14 13 0,0-12 0,13-1 16,13 0-16,14-13 0,12 13 15,1-13-15,26 13 0,-13-26 0,40-1 16,79 27-16,-93-52 16,0-1-16,14-13 0,0 0 15,-1-13-15,27-1 0,93-38 0,-119 12 16,-1-13-16,1 0 0,-14 0 16,0-13-16,-12-13 0,52-80 15,-66 0-15,-40 80 16,-53-67-16,0 67 15,-12 13-15,-15 13 0,1 0 0,-26 13 16,12 14-16,1-1 0,-93 1 16,-13 26-16,13 13 15,79 0-15,14 0 16,-54 27-16</inkml:trace>
  <inkml:trace contextRef="#ctx0" brushRef="#br0" timeOffset="79012.57">4551 12634 0,'688'106'15,"-556"-93"-15,503-13 16,-370-13-16,-133-1 15,0 1-15,14-13 0,132-14 16,-27-13-16,0-13 16,-132 40-16,0-14 0,199-66 15,-226 66 1,94-26-16,-120 27 0,79-14 16,-26-14-16,27-38 15,-93 65 1,-27 0-16,1 14 0,-14-14 0,27-79 15,-40 79-15,-27-92 16,1 79 0,-1 0-16,1 14 0,-14-14 0,-39-40 15,-27 0-15,-66-39 16,93 79 0,-1 0-16,-79-39 15,80 39-15,-172-53 0,158 66 16,-13 1-16,-211-67 15,224 66-15,-26 14 16,-106-27-16,-13 13 16,106 14-16,-133-1 0,1 1 15,118 26 1,14-14-16,-146 14 0,-145 14 16,158-1-1,120 0-15,12 0 0,-12 14 0,-120 12 16,-132 67-1,159-26-15,119-41 16,13 14-16,14-13 0,-93 66 16,105-53-16,-52 39 15,-27 67-15,119-106 16,1 0-16,12 13 0,-26 40 16,40-40-16,13 66 15,0-79-15,53 146 16,-13-146-16,39 66 15,120 66-15,-120-145 16,106 52-16,-79-65 16,106 39-16,12-27 15,173-12 1,-185-27-16,158-40 16,-171 27-1,-80 0-15,-13-1 0,-14 14 16</inkml:trace>
</inkml:ink>
</file>

<file path=ppt/ink/ink1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1:20.959"/>
    </inkml:context>
    <inkml:brush xml:id="br0">
      <inkml:brushProperty name="width" value="0.05292" units="cm"/>
      <inkml:brushProperty name="height" value="0.05292" units="cm"/>
      <inkml:brushProperty name="color" value="#0070C0"/>
    </inkml:brush>
  </inkml:definitions>
  <inkml:trace contextRef="#ctx0" brushRef="#br0">3241 2566 0,'0'67'31,"0"-54"-31,0 0 0,0 14 0,0-14 0,-13 13 16,13-13-16,0 14 0,0-1 16,0-12-16,0 25 15,0 1-15,0-14 16,0-12-16,0-1 0,0 0 16,0 0-16</inkml:trace>
  <inkml:trace contextRef="#ctx0" brushRef="#br0" timeOffset="708.33">4392 2606 0,'119'-13'16,"-106"13"-16,1 0 0,12 13 15,-13 14-15,-26 12 16,13-25-16,-13 12 0,-14 27 15,1-27 1,-14 27-16,27-26 0,0-14 16,-14 13-16,14-26 0,0 14 15,0-1-15,-1 0 16,28 0 0,-1 1-1,13-14-15,-12 0 16,12-14-16,-13 14 0,27 0 0,-14-13 15,1 13-15,-1-13 0,1 13 0,-1-13 16,1-1-16,12 1 16,14 0-16,-26 0 0</inkml:trace>
  <inkml:trace contextRef="#ctx0" brushRef="#br0" timeOffset="1417.04">5861 2487 0,'66'13'0,"-53"-13"16,-13 14-16,13-1 31,-26 0-31,13 0 16,0 0-16,0 1 15,13-14 1,-13 13-16,13-13 0,27 26 16,-27-12-16,-13-1 0,13 0 15,1 0-15,-14 1 16,0-1-16,0 0 0,-14 0 16,1 0-16,13 1 0,-13-1 15,0-13-15,0 13 0,-1 0 16,-12-13-16,13 14 0,-1-14 0,-12 13 15</inkml:trace>
  <inkml:trace contextRef="#ctx0" brushRef="#br0" timeOffset="2026.46">3360 3995 0,'-26'27'16,"13"-14"-16,-14 0 0,14 0 0,0 1 15,-1-1-15,-12 13 0,13-12 16,-14 12-16,14-13 0,0 0 15,0 1-15,-1 12 0,1-13 16,13 14-16,0-14 0,0 0 16,0 0-16,13 1 15,1-14-15,-14 13 0,39 0 0,-26-13 16,1 0-16,12 13 0,1-26 0,-14 13 16,40-13-16,-27 13 15,1-13-15,-14-1 0,13 1 0,-12 0 16</inkml:trace>
  <inkml:trace contextRef="#ctx0" brushRef="#br0" timeOffset="2219.71">3413 3995 0,'-26'93'15,"26"-80"-15,-14 172 16,14-132-16,-13 27 15,13-14-15,0-40 0,0-13 16,0 14-16,13 13 0,-13-27 16,14 0-16,-1-13 0,0 0 15</inkml:trace>
  <inkml:trace contextRef="#ctx0" brushRef="#br0" timeOffset="2651.55">4776 4022 0,'-106'39'15,"93"-25"-15,-1-1 0,1-13 0,0 13 16,0-13-16,13 13 0,0 1 16,13-1-1,0-13-15,0 13 0,14-13 16,13 13-16,-14 14 15,-13-27-15,0 13 0,1-13 16,-14 13-16,0 0 16,0 14-16,-14-14 0,-52 40 15,53-40-15,-13 0 16,-1 1-16,1-1 16,13-13-16,-1 13 0,1-13 0</inkml:trace>
  <inkml:trace contextRef="#ctx0" brushRef="#br0" timeOffset="3209.07">6218 3863 0,'-80'66'15,"67"-26"-15,0-14 0,13 14 16,-13 13-16,13-27 0,0 1 16,0-1-16,13 1 0,0-1 15,14 14-15,-14-27 0,0 0 0,0 0 16,0-13-16,1 14 0,-1-14 0,0 0 16,0 0-1,1 0-15,-14-14 16,-14 1-16,1 0 15,-53-13 1,40 12-16,-14 1 16,-13 13-16,13-13 15</inkml:trace>
  <inkml:trace contextRef="#ctx0" brushRef="#br0" timeOffset="3932.45">3294 2302 0,'-66'-13'0,"39"26"0,-12-13 0,-54 26 16,53-12-16,-26-1 15,13 13-15,1 1 0,12-14 0,-13 13 16,-13 14-16,26-27 0,14 14 16,-1-1-16,1 14 15,-1-14-15,14 14 0,0 0 0,0-1 16,-1 67-16,1-53 0,13 13 16,0 0-16,0-13 0,13 93 15,-13-80-15,14 13 0,-14 1 16,0-1-16,0 14 0,0-14 15,13 14-15,-26-14 0,13 14 0,-14 105 16,14-118-16,-13 25 0,0-12 16,0-14-16,-1 1 0,1-1 15,13 0-15,-13 1 0,13-1 0,-13 54 16,13-54-16,0-26 0,13 13 16,0-26-16,-13-1 0,13 14 15,14-13-15,-14-14 0,14 14 0,-1-13 16,0-1-16,1-13 0,-1 0 15,14-13-15,-13 0 0,12 0 0,14-13 16</inkml:trace>
  <inkml:trace contextRef="#ctx0" brushRef="#br0" timeOffset="4628.85">6350 2249 0,'26'-13'16,"-12"-1"-16,12 14 0,-13 0 0,14-13 15,26 0-15,-14 13 16,-12 0-16,-1 0 0,1 0 0,-14 0 16,14 0-16,-1 13 0,0-13 0,-12 13 15,12 14-15,14 26 0,-27-13 16,13 12-16,-12 1 0,-1 0 15,0 13-15,0 14 0,14-14 0,-14 13 16,14 14-16,39 79 16,-27-79-16,1-14 0,0 14 15,-1-14-15,1 0 0,13 54 16,-13-41-16,-14-26 0,1 0 0,-1 1 16,1-1-16,-1 0 0,-13-13 15,14 13-15,-14-13 0,0 0 0,0 13 16,-13-26-16,0 13 0,0-14 0,0 1 15,-13 0-15,13 13 0,-40 13 16,14-13-16,0-14 16,-14 1-16,0-14 0,0 1 0,14-1 15,-27 1-15,13-14 0,1 0 16,-14 0-16,-79 14 16,105-27-16,-13 0 0,14 0 0</inkml:trace>
  <inkml:trace contextRef="#ctx0" brushRef="#br0" timeOffset="5348.97">8850 2765 0,'-106'79'16,"80"-39"-16,-14 0 0,-26 39 15,40-39-15,-14 13 0,14-14 0,-27 41 16,26-54-16,14 1 16,-13 12-16,12-12 0,1-14 0,0 0 15,13 0-15,-13-13 0</inkml:trace>
  <inkml:trace contextRef="#ctx0" brushRef="#br0" timeOffset="5550.94">8295 2937 0,'92'40'0,"-52"-14"15,0 14-15,-1-14 0,1 1 0,0 12 16,-1-12-16,1-1 0,-13 1 0,-1-1 16,14 1-16,-14-1 0,1-13 15,-14 14-15,40 12 16,-40-25-16,0-1 0,0-13 15,1 13-15,-1-13 0</inkml:trace>
  <inkml:trace contextRef="#ctx0" brushRef="#br0" timeOffset="6459.46">10782 1667 0,'-80'-13'16,"54"13"-16,-67 0 16,67 0-16,-1 13 0,1-13 0,0 0 15,12 13-15,1 0 0,0 1 16,0-1-16,-1 0 0,14 13 0,-13-12 15,13 25-15,0 1 0,0 13 0,0-13 16,13 13-16,-13 0 0,27 158 16,-14-131-1,-13-1-15,13 0 0,1 27 0,-1 13 16,-13-13-16,13-27 0,-13 40 0,0 1 16,0-1-16,0-14 0,0 14 0,-13 1 15,13-1-15,-13 106 16,-1-120-16,1-12 0,0 13 15,13-27-15,-13 1 0,13-1 0,-14 14 16,1-27-16,0 13 0,13 0 0,-13-12 16,-1-1-16,1 66 15,13-92-15,0-1 0,0-12 0,0-1 16,13 1-16,-13-1 0,14-13 0,12 1 16,-13-1-16,14 0 0,-1-13 15,1 13-15,12-13 0,1 0 16,53-13-16,-40 13 0,0-13 0,-1 0 15,15-1-15,-14-12 16,39-14-16,-39 14 0,-13-1 16,-1-12-16,1 12 0,0-12 0,-14-1 0</inkml:trace>
  <inkml:trace contextRef="#ctx0" brushRef="#br0" timeOffset="7051.89">11959 1879 0,'66'-40'15,"-39"40"-15,-14 0 0,0 0 16,14 0-16,-1 13 0,-13 0 15,14 1-15,-14 12 0,0 0 0,1 1 16,-1 13-16,0-14 0,-13 14 0,13 79 31,-13-80-31,0 1 0,13 0 0,-13-14 16,0 1-16,0-1 0,0 1 0,0-1 16,14-13-16,-14 1 0,13 25 15,-13-25-15,0-1 0,13-13 16,-13 13-16,13-13 0</inkml:trace>
  <inkml:trace contextRef="#ctx0" brushRef="#br0" timeOffset="7259.85">11906 2328 0,'80'-13'0,"25"0"16,-52 0-16,0 13 15,-13-14-15,92 1 0,-79 13 16,79-26-16,-79 26 16,14-14-16,-15 14 0,1-13 15,0 13-15</inkml:trace>
  <inkml:trace contextRef="#ctx0" brushRef="#br0" timeOffset="7832.04">14142 1746 0,'-13'53'16,"26"-26"-16,0-14 0,0 27 0,1-14 15,-1 14-15,0-14 0,-13 1 0,13 12 16,-13-12-16,0 12 16,0-12-16,0-14 0,-13 14 15,0-14-15,-14 13 16,27-13-16,-13-13 0,0-13 31,26 0-15,0 0-16,1-14 0,12 1 0,1-14 0,-1 14 15,1-14-15,25-39 0,-25 52 16,-14 1-16,14-1 0,-27 1 16,13 13-16,-13-14 0,0 14 0,-13 0 15,-1 13-15,1-14 0,0 1 16,0 13-16,-14 0 0,1-13 0,-1 13 15,1 13-15,-1-13 0,-12 13 16,-1-13-16,14 14 0,-14-1 0,13 0 16,1 0-16,-1 1 0</inkml:trace>
  <inkml:trace contextRef="#ctx0" brushRef="#br0" timeOffset="9749.02">12369 3347 0,'-79'-26'0,"66"26"0,-1 13 15,1 0-15,-13 0 0,13 0 16,-14 27-16,27-27 0,-13 1 15,0-1-15,13 0 0,0 0 0,0 0 16,13 1 0,13-28-1,-12 1-15,-1 0 0,0 0 0,0 0 16,0 13-16,1-14 0,-1 1 16,0 13-16,-13-13 0,13 13 0,1 0 15,12 40 1,-26-14-16,26 53 15,-26-52-15,14-1 16,-14 1-16,13-1 0,-13 1 0,0-14 16,13 13-16,0-12 0,-13-1 15,14 0-15,-1 14 16,13-27-16,-12 0 0,-1 0 16,0 0-16</inkml:trace>
  <inkml:trace contextRef="#ctx0" brushRef="#br0" timeOffset="10171.12">14076 3360 0,'0'66'16,"0"-39"-16,0 26 0,-13-27 0,13-13 16,0 1-16,0 39 15,0-40-15,13-13 16,-13 13-16,13-13 15,14 0-15</inkml:trace>
  <inkml:trace contextRef="#ctx0" brushRef="#br0" timeOffset="10420.93">14314 3400 0,'-26'40'0,"26"-27"0,0 0 16,-14 0-16,14 0 0,0 1 0,0-1 15,14 0-15,12 14 16,-13-14-16,0-13 16,1 0-16,-1 0 0,0-13 0,0 13 15,1-14-15,-1 1 0,0 0 16,0 0-16,-13-1 0,0 1 0,0-13 16,0-14-16,-13 27 0,0-14 15,-14 1-15,-12 0 16,25 26-16,-12-14 0,0 14 15,-54 14-15</inkml:trace>
  <inkml:trace contextRef="#ctx0" brushRef="#br0" timeOffset="10818.62">12039 4524 0,'-14'93'0,"14"-53"15,-13-27-15,13 0 0,0 0 16,0 1-16,13-1 0</inkml:trace>
  <inkml:trace contextRef="#ctx0" brushRef="#br0" timeOffset="10980.86">12277 4511 0,'0'-13'0,"0"53"31,0-27-31,0 0 16,0 14-16,-14-1 0,14-13 0,0 14 0,0-1 16,0 1-16,0-1 0,0-13 15,0 14-15,14-1 0,-14-13 16</inkml:trace>
  <inkml:trace contextRef="#ctx0" brushRef="#br0" timeOffset="11307.07">13996 4551 0,'27'66'0,"-27"-40"15,13 1-15,-13-14 0,0 0 0,0 14 16,0-14-16,0 0 0,0 0 15,13 1-15,-13-1 0,0 0 16</inkml:trace>
  <inkml:trace contextRef="#ctx0" brushRef="#br0" timeOffset="11618.17">14327 4551 0,'27'0'16,"-14"0"-16,-13 13 16,0 0-16,0 1 15,-13-1-15,-1 0 0,1 0 16,13 0-16,-13 14 0,0-14 0,0 0 16,13 1-16,-14-1 15,14 0-15,0 0 16,0 0-16,14-13 0,12 0 15,-13 0 1,0 0-16,14-13 16,-14 13-16,14-13 0,-14 13 15,0-13-15,0 13 16,0-13-16,-13-1 0,0 1 16</inkml:trace>
  <inkml:trace contextRef="#ctx0" brushRef="#br0" timeOffset="12396.94">14618 1164 0,'66'13'0,"-52"1"15,12-1-15,14 0 0,-14 14 16,1-14-16,-14 13 0,13 14 16,-12-14-16,-1 14 0,13 13 15,-13 0-15,1 79 0,-1-52 16,0-14-16,-13 0 0,13 13 0,-13-13 16,14 1-16,12 91 15,-13 1-15,1-80 0,-1 93 16,-13-66-16,13-13 0,-13-14 15,13 27-15,-13 13 16,27 66-16,-27-92 0,13 13 0,0 0 16,0 66-16,1-93 0,-1 0 15,0 1-15,0-1 0,1 0 16,12 67-16,-13-80 16,0 66-16,1-79 0,-14 13 0,13-26 15,-13 13-15,-13-13 16,-1 92-16,1-92 15,0-1-15,0-12 0,0 13 0,-1-14 16,-25 40-16,12-26 16,14-14-16,-14 1 0,1-1 0,-27 27 15,13-40-15,-26 27 16,40-27-16,-14 1 16,14-14-16,-14 0 0,14-14 15,12 1-15,1 0 0,0-27 16</inkml:trace>
  <inkml:trace contextRef="#ctx0" brushRef="#br0" timeOffset="12915.32">16113 3069 0,'53'-26'16,"-13"12"-16,-14 14 0,1-13 15,-1 13-15,1 0 0,-1-13 0,0 13 16,27 0-16,-26 0 15</inkml:trace>
  <inkml:trace contextRef="#ctx0" brushRef="#br0" timeOffset="13101.9">16245 3254 0,'67'0'0,"-54"0"0,0-13 16,0 13-16,0 0 0,1-13 15,12 13-15,-13 0 0,1-13 16</inkml:trace>
  <inkml:trace contextRef="#ctx0" brushRef="#br0" timeOffset="18935.07">3360 3492 0,'146'-26'16,"-107"13"-16,28 0 0,-1-1 0,26 1 15,213-40-15,-186 40 16,145-13-16,1-1 15,-146 1-15,13 12 0,146-12 16,-185 13-16,65-1 16,-92 1-16,-13 13 15,27-13-15,-54 13 0,-13 0 16,14-13-16,-14 13 0,0 0 0,1 0 16,-1 0-16,-13-13 0,13 13 15,-26-14 1,13 1-1,-13 13 1</inkml:trace>
  <inkml:trace contextRef="#ctx0" brushRef="#br0" timeOffset="19244.86">5556 3029 0,'27'14'0,"-14"-14"0,0 0 0,14 0 15,39 26-15,-13-26 0,-14 13 16,1 1-16,0-1 0,-1 0 0,1 0 16,0 1-16,-1-1 15,1 0-15,-13 0 0,26 27 16,-27-14-16,-13-12 0,-13 12 15,0-13-15,0 14 16,0-1-16,-13 14 0,0-14 0,0 1 0,-27 39 16,27-53-16,-1 14 0,1-14 15,0 0-15,13 0 16,-27 1-16,14-1 0,0-13 0,0 13 16</inkml:trace>
  <inkml:trace contextRef="#ctx0" brushRef="#br0" timeOffset="20031.77">11523 1958 0,'26'79'0,"-26"-39"0,13 0 15,1 13-15,12 92 0,14 67 16,-27-93-16,0-13 0,14 13 16,-14 0-16,0 0 0,0-13 15,1 13-15,-1-13 0,0-1 16,0-25-16,0-1 0,1 1 0,-1-14 0,-13 0 15,13 0-15,0-13 16,-13 0-16,0-13 0,0-1 0,0 1 16,0-14-16,0-12 0,0 12 0,0-13 15,0 14-15,0-1 0,0-13 16,0 1-16,0-1 16,-13 0-16</inkml:trace>
  <inkml:trace contextRef="#ctx0" brushRef="#br0" timeOffset="20544.72">11655 4061 0,'40'106'0,"-40"-79"0,13-1 16,0 14-16,0-14 15,14 27-15,-27-40 0,13 14 16,0-14-16,0 27 0,1-27 15,-1 0-15,-13 0 0,13-13 16,-13 14-16,13-14 0,1 0 16,12 0-16,-26-14 15,13 14-15,0-13 0,1 13 16,-1-13-16,0 13 0,14-26 16,-1 12-16,-26 1 0,13 0 15,1 0-15,-1-1 16,-13 1-16,0 0 15,0 0-15</inkml:trace>
  <inkml:trace contextRef="#ctx0" brushRef="#br0" timeOffset="25691.18">19196 1971 0,'-40'13'31,"27"-13"-31,-1 14 0,-12-14 0,13 13 16,-14-13-16,14 13 0,-13-13 0,12 0 15,-25 13 1,25-13-16,1 14 0,0-14 16,39 13 15,14-13-31,-27 13 0,14-13 15,-14 0-15,13 0 0,-12 13 16,12-13-16,-13 13 0,14-13 16,-14 14-16,0-1 15,-13 0-15,0 0 16,-13-13-16,0 14 0,0-14 16,13 13-16,-27 0 0,14-13 0,0 13 15,-1-13-15,-12 13 0,13-13 16,0 0-16,13 14 0,-14-14 0,1 0 15,0 0-15</inkml:trace>
  <inkml:trace contextRef="#ctx0" brushRef="#br0" timeOffset="26324.33">19447 1931 0,'-27'0'16,"27"14"-16,14 12 16,-1 1-1,13-14-15,-26 0 0,14 14 16,-1 12 0,-13-26-16,-13 1 0,-14 25 15,27-25 1,-13-14-16,0 13 15,-1-13-15,14-13 16,0-1 0,27-12-16,-1-27 15,-12 27-15,12-1 16,-26 14-16,26-27 0,-26 27 16,14 0-16,-14-1 0,-14-12 15,14 13 1,-13 13-16,0 0 0,0 0 0,-14 0 15,1 13-15,13-13 0,-14 13 16,14 0-16,-13-13 0,12 14 16,1-1-16</inkml:trace>
  <inkml:trace contextRef="#ctx0" brushRef="#br0" timeOffset="28839.15">14036 2342 0,'80'0'15,"-54"-14"-15,14 14 0,-14 0 16,1 0-16,-14-13 0,13 13 16,1 0-16,-14 0 0,0 0 15,0 0-15</inkml:trace>
  <inkml:trace contextRef="#ctx0" brushRef="#br0" timeOffset="29984.81">14248 3903 0,'92'0'0,"-52"-14"0,13 14 16,66-13-16,-66 0 0,0 13 15,0-13-15,0 13 0,-14-14 0,1 14 16,0 0-16</inkml:trace>
  <inkml:trace contextRef="#ctx0" brushRef="#br0" timeOffset="32484.32">21167 542 0,'0'-13'16,"-14"13"-16,1 0 15,0 0-15,-13 0 16,12 13-16,14 1 15,-13-14-15,13 13 0,0 0 16,0 0-16,0 1 16,13-1-16,1 26 0,-14-25 15,13-1-15,-13 0 0,13 0 0,-13 1 16,13-1-16,-13 0 16,0 14-16,0-14 0,0 0 15,-13 0-15,0 0 0,0-13 16,-1 14-1,1-14-15,-13 0 16,12-14-16,14 1 16,0 0-16,0 0 15,14 0-15,-14-1 0,13 1 16,-13 0-16,13 0 0,0-1 0,-13-12 16,14 26-16,-14-13 15,13-27-15,-13 27 0,0 0 16,0-1-1,-13 1-15,13 0 16,-14 13-16,1-13 16,0 13-1,0 0 1</inkml:trace>
  <inkml:trace contextRef="#ctx0" brushRef="#br0" timeOffset="32681.56">21392 476 0,'39'66'15,"-39"-52"-15,27 39 0,-27-40 16,0 13-16,13-13 0,-13 1 0,13 39 15,-13-40-15</inkml:trace>
  <inkml:trace contextRef="#ctx0" brushRef="#br0" timeOffset="32960.78">21378 728 0,'27'0'16,"-1"-14"-16,-13 14 0,1 0 15,-1-13-15,13 13 0,-12 0 16,-1-13-16,13 13 16,-12 0-1,-1-13-15,0 13 16,0 0 15</inkml:trace>
  <inkml:trace contextRef="#ctx0" brushRef="#br0" timeOffset="34231.12">21841 569 0,'14'-13'0,"-1"13"0,0-14 15,27 28 1,-27-14-16,0 13 15,-13 0-15,0 0 16,-13 1-16,0-1 0,13 0 16,-27 0-16,27 0 0,-13 1 15,0-1-15,0 0 0,-1 0 16,1-13-16,13 14 0,-13-1 16,26 0-1,0-13 1,1 0-16,12 0 15,-13 0-15,1 0 0,12-13 16,0 13-16,-12 0 0,12-13 0,1-1 16,-1 1-16,0 0 0,-12 0 15,12-1-15,-13 1 0,1 13 16,-14-13-16,26-13 16,-26 12-16,-13 1 15,13 0 1,-13 39 15,26-12-31,0-14 16,0 13-16,1-13 15,-1 13-15,0-13 0,0 0 0,0 0 16,1 0-16,-1 0 16,0-13-16,0 13 0,-13-13 15,14 13-15,-14-14 16,-14 1-16,1 0 15,0 13-15,0-13 0,-1 13 16,1-14-16,0 14 16,0 0-16,0 0 15,13 14-15</inkml:trace>
  <inkml:trace contextRef="#ctx0" brushRef="#br0" timeOffset="34464.83">22754 450 0,'13'13'15,"-13"0"-15,0 14 16,0-14-16,0 0 0,0 27 15,0-27-15,0 14 16,0-1-16,0 0 16,0-12-16</inkml:trace>
  <inkml:trace contextRef="#ctx0" brushRef="#br0" timeOffset="34700.61">22662 582 0,'26'0'16,"0"-13"0,-12 13-16,-1 0 0,0 0 15,14 0 1,-14 0-16,0 0 0,0 0 15,1 0-15,-1 0 16,0-13-16,0 13 16</inkml:trace>
  <inkml:trace contextRef="#ctx0" brushRef="#br0" timeOffset="37027.74">23283 463 0,'0'-13'16,"14"13"46,12 0-46,-26-13-16,13 26 0,27-26 0,-67 39 15,27-13-15,14-13 16,-14 13-16,0 1 0,0 12 16,0-13-16,-14-13 15,14 14-15,-13-1 16,13 0-16,13-13 16,-26 0-16,13 13 0,0 1 15,0-1-15,13-13 16,-13 13-16,14 0 0,-1-13 15,-26 0-15,13 13 0,0 1 16,0-1-16,0 0 16,-14 0-16,1 1 15,0-1-15,0-13 16,0 13-16,-1-13 0,1 13 0,0-13 16,0 0-16,-1 0 0,1 14 15</inkml:trace>
  <inkml:trace contextRef="#ctx0" brushRef="#br0" timeOffset="37309.18">23521 463 0,'-26'106'15,"26"-80"1,0-12-16,13 12 16,0-26-16,-26 13 0,26-13 15,1 13-15,-1-26 16,-13 0 0,-13 0-1,-27 13 16,27 0-31,0 13 0,-14-13 0,14 13 16</inkml:trace>
  <inkml:trace contextRef="#ctx0" brushRef="#br0" timeOffset="38778.94">20981 1918 0,'-39'27'0,"26"-14"15,13 0-15,0 14 0,0-14 16,-14 13-16,14-12 0,0-1 0,14 13 16,-14-13-16,13 27 0,0-27 15,0 1-15,14-1 16,-14 0-16,27 0 0,-27-13 15,0 0-15,0 0 16,-13-13-16,-13 0 31,0 0-31,-14 13 16,1 0 0,13 13-1,-1-13-15</inkml:trace>
  <inkml:trace contextRef="#ctx0" brushRef="#br0" timeOffset="39232.12">21339 1998 0,'0'-14'16,"-14"28"-1,1-1-15,0 0 16,0-13-16,13 13 0,-14 1 16,1-1-16,13 0 0,-13 0 15,13 0-15,-13 1 0,13-1 0,0 0 16,13 0 0,0 1-16,0-14 15,1 13-15,-1-13 0,0 0 0,0 0 16,1 0-16,-1 0 0,13 0 15,1-13 1,-1-1-16,-13 1 0,1 0 16,-1 0-1,-13-1-15,0-12 0,0 13 0,0 0 16,0-1-16,0 1 16,-13 26-1,13 1 1,-14-1-16,14 0 0,-13 13 15,13-12-15,-13 39 0,0-27 16,0 40 0,13-39-16,-14 12 15,14-12-15,0-14 0,0 0 0,-13 0 0,13 1 16,0-1-16</inkml:trace>
  <inkml:trace contextRef="#ctx0" brushRef="#br0" timeOffset="40872.15">18534 1535 0,'-93'66'0,"67"-40"0,13 1 16,-14-1-16,14 14 0,0-1 15,0 1-15,13 0 0,-14 13 16,14 13-16,0-13 0,0 92 0,0-65 16,0 12-16,0 14 0,0 13 15,14-13-15,-14 13 0,13-13 16,0 132-16,-13-119 0,13 0 16,1 0-16,-14 14 0,0-14 15,13 13-15,-13-26 0,0 13 0,0-27 16,0 94-16,13-107 0,-13 0 15,13 14-15,0-14 0,1-13 16,12 80-16,-13-80 0,14 0 16,-14-13-16,14 0 0,-14-26 0,0 12 15,13-12-15,1-1 0,-14-13 16,0 1-16,14-14 0,-1-14 0,14 1 16,13-13-16</inkml:trace>
  <inkml:trace contextRef="#ctx0" brushRef="#br0" timeOffset="41483.06">21775 1376 0,'146'26'16,"-133"-26"-16,0 14 0,14-1 15,-1 26-15,1 1 0,-14-13 16,-13 12-16,13 1 0,0 66 15,0-67-15,-13 28 0,14-14 16,-1 13-16,13 53 0,-12-53 16,12 0-16,1 0 0,-1 0 15,0 27-15,1-27 0,13 13 0,-14 1 16,14-1-16,66 159 16,-80-158-16,0-1 0,14 14 15,-27-27-15,40 106 0,-39-93 16,-1 1-16,0-1 0,0 0 0,-13-13 15,13 14-15,-13-14 0,0 0 16,-13 0-16,0 0 0,0-13 16,0 0-16,-14 0 0,1-13 0,-1 0 15,-13-1-15,-39 27 0,26-26 16</inkml:trace>
  <inkml:trace contextRef="#ctx0" brushRef="#br0" timeOffset="42278.03">3863 5278 0,'132'0'0,"-66"-26"16,14 13-16,-1 0 0,27-14 0,13-13 15,13 14-15,1-1 0,144-52 16,-131 39-16,-1 14 0,1-14 15,132-26-15,-133 26 16,107-13-16,-67 1 0,-40 25 16,-105 27-16,13-13 15,-27 13-15,1-13 0,26 13 16,-40 0-16,0 13 31,1-13-31,-14 13 0,13-13 16</inkml:trace>
  <inkml:trace contextRef="#ctx0" brushRef="#br0" timeOffset="43703.29">5609 5080 0,'410'-119'0,"-344"92"15,-26 14-15,-13 13 16,-1-13-16,-13 13 0,0 0 16,14-13-16,-14 13 15,0 0-15,-13 13 47,14 0-31</inkml:trace>
  <inkml:trace contextRef="#ctx0" brushRef="#br0" timeOffset="47485.56">5768 4432 0,'13'0'0</inkml:trace>
  <inkml:trace contextRef="#ctx0" brushRef="#br0" timeOffset="49803.24">18772 3929 0,'13'79'0,"-13"-65"0,0-1 0,0 0 16,0 14-16,0 12 15,0-25-15,0 12 16,0-13-16,0 14 0,0-14 0,14-13 15,-14 13-15,0 0 0,13-13 16</inkml:trace>
  <inkml:trace contextRef="#ctx0" brushRef="#br0" timeOffset="50321.12">19037 3942 0,'26'0'16,"-13"0"-16,1 14 16,-1-1-1,-13 0-15,0 0 0,0 0 16,0 1-16,0-1 15,-13 13 1,13-12 0,0-1-1,0 0-15,0 0 16,-14 1-16,-12-1 16,26 0-16,-13-13 15,0 0-15,-1 13 16,1-13-16,13 13 0,-13-13 0,0 0 15</inkml:trace>
  <inkml:trace contextRef="#ctx0" brushRef="#br0" timeOffset="50627.2">19328 3889 0,'-66'14'0,"52"-14"0,-12 26 0,13-26 16,13 13-16,13 1 31,13-28-15,-12 14-16,12 0 15,-13 14-15,14 12 16,-27-13 0,0 0-16,13 1 0,-13-1 0,0 27 15,0-27 1,13 27 0,-13-27-16</inkml:trace>
  <inkml:trace contextRef="#ctx0" brushRef="#br0" timeOffset="51794.09">21458 3784 0,'0'39'32,"0"-26"-32,13 40 15,-13-39-15,0 12 0,0 1 16,13-14-16,-13 66 16,0-39-1,0-27 1,0 0-16,0 1 15,13-14-15</inkml:trace>
  <inkml:trace contextRef="#ctx0" brushRef="#br0" timeOffset="52159.67">21828 3823 0,'-26'0'15,"-1"13"1,14-13-16,0 14 0,0-14 16,-1 13-16,1-13 15,0 26 1,26-12-16,-13-1 15,13 0-15,1 0 16,-14 1 0,13-1-16,-13 0 0,-13 0 15,-1 14 1,14-14-16,-13-13 0,0 13 16,0 0-16,13 1 0,-14-14 0,14 13 15,-13-13-15</inkml:trace>
  <inkml:trace contextRef="#ctx0" brushRef="#br0" timeOffset="52483.48">21987 3823 0,'-40'27'15,"27"-14"-15,-13 0 16,26 0-16,-14-13 0,1 14 0,13-1 16,13 0 15,14-26-15,-14 0-16,0 13 0,0 0 15,1 0 1,-14 13-1,0 0-15,0 0 0,0 1 16,0 12-16,-14-13 0,14 0 16,0 14-16,0-14 0,-13 0 15,13 14-15,0-14 0,-13 14 0,13-14 16,0 0-16,0 0 0</inkml:trace>
  <inkml:trace contextRef="#ctx0" brushRef="#br0" timeOffset="52778.54">22767 4485 0,'-238'198'0,"199"-158"0,-1 13 16,-13-14-16,13 14 0,14-13 0,-14 0 0,27-14 16,-14 1-16,27-14 15,-13 0-15,13 0 0,13-13 16</inkml:trace>
  <inkml:trace contextRef="#ctx0" brushRef="#br0" timeOffset="52937.36">22860 4683 0,'-79'119'16,"39"-79"-1,13 13-15,-25 0 0,12 0 16,-13 13-16,0 0 0,13-13 0,-26 13 15,27-13-15,-1 0 0,13 0 0,-12-14 16,-1 1-16</inkml:trace>
  <inkml:trace contextRef="#ctx0" brushRef="#br0" timeOffset="53931.35">4657 5159 0,'410'-119'0,"-304"93"16,-1-1-16,1 1 0,0-1 16,13 1-16,-13 0 0,0 12 0,-14-12 15,-12 13-15,-1-1 0,-13 1 0,0 0 16,-13 13-16,-13-13 0,-13 13 16,-1-14-16,0 14 0,-12 0 0,-1 0 15,0 0-15,0 0 0,1-13 16,-1 13-16</inkml:trace>
  <inkml:trace contextRef="#ctx0" brushRef="#br0" timeOffset="54208.57">6496 4538 0,'79'13'0,"27"40"16,-67-40 0,1 27-16,39 13 0,-39-14 15,-13 1-15,-1 0 0,-13-1 16,1 1-16,-1 13 0,-13-13 0,-27 118 15,-12-78 1,25-27-16,1-27 0,-13 14 16,12-14-16,1-12 0,0-1 0</inkml:trace>
  <inkml:trace contextRef="#ctx0" brushRef="#br0" timeOffset="55199.47">4961 6019 0,'66'-13'0,"-26"0"16,158-53-16,-118 39 0,-1 1 15,27-1-15,0-12 0,211-54 16,-211 67-16,-27-1 16,1 1-16,-1 12 0,0-12 0,1 13 15,-14-14-15,-13 14 0,0 0 0,-13 13 16,-1-13-16,-12-1 0,-1 14 0,1 0 15,-14 0-15,0-13 0,0 13 16,0 0 0</inkml:trace>
  <inkml:trace contextRef="#ctx0" brushRef="#br0" timeOffset="55472.68">6496 5331 0,'92'14'0,"-52"-14"0,92 53 16,-79-27 0,0 0-16,53 41 0,-67-28 15,1 1-15,13 53 0,-26-54 16,-14 14-16,0-13 0,-13 92 15,0-92-15,-13-1 16,13 1-16,-13 0 0,-1 0 16,1-14-16,0 0 0,13 1 0,-13-1 15</inkml:trace>
  <inkml:trace contextRef="#ctx0" brushRef="#br0" timeOffset="56092.18">14698 1958 0,'238'728'0,"-185"-596"0,0 0 16,-1 14-16,81 158 15,-41-40-15,-39-131 0,-13-14 0,0 0 16,-1 0-16,67 238 16,-79-277-1,-14-28-15</inkml:trace>
  <inkml:trace contextRef="#ctx0" brushRef="#br0" timeOffset="56474.12">15465 4352 0,'79'199'0,"-65"-159"0,52 52 15,-40-65-15,1-1 0,-1 0 16,40 27 0,-39-53-16,-1 0 0,1 0 0,-1 0 0,0-13 15,14 0-15,-13 0 0,-1-14 0,14 1 16,-14-1-16,-13-12 0,14 12 15,-1-12-15,-12 12 0,-1-13 0,0 14 16,27-67 0,-27 67-16,-13 13 0,13-1 0,-13 1 15,0 0-15,0 0 0</inkml:trace>
  <inkml:trace contextRef="#ctx0" brushRef="#br0" timeOffset="57740.99">20809 4696 0,'67'-26'16</inkml:trace>
  <inkml:trace contextRef="#ctx0" brushRef="#br0" timeOffset="58308.39">21365 4432 0,'119'13'16,"-92"-13"-16,78-13 0,-65 13 0,13-13 16,53-1-16,-66 1 15,13 0-15,-14 0 0,1-1 0,13 1 16,-14-13-16,1-1 0,0 14 0,0-13 15,-14-1-15,0 1 0,1-1 0,-1-12 16,-12 12-16,-1-13 0,0 14 16,-13-14-16,0-26 0,-13 26 15,-14-13-15,1 14 0,-1-1 16,-39-39-16,40 39 0,-14 0 16,-52-26-16,39 26 15,13 14-15,-13 13 0,-26-27 16,39 27-16,0 0 0,-13 13 0,14 0 15,-1 0-15,-13 13 0,0 0 16,-13 14-16,0-1 0,13 14 0,-106 52 16,80-26-16,13-13 0,0 14 15,26-15-15,0 1 0,14 14 16,-1-15-16,14 1 0,0 0 0,13-13 16,13 0-16,0 13 0,27-1 15,-14-12-15,14 0 0,13 0 16,0-1-16,13 1 0,0-14 0,0-12 15,14 12-15,65 1 0,-65-27 16,-1 0-16</inkml:trace>
</inkml:ink>
</file>

<file path=ppt/ink/ink1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2:23.559"/>
    </inkml:context>
    <inkml:brush xml:id="br0">
      <inkml:brushProperty name="width" value="0.05292" units="cm"/>
      <inkml:brushProperty name="height" value="0.05292" units="cm"/>
      <inkml:brushProperty name="color" value="#0070C0"/>
    </inkml:brush>
  </inkml:definitions>
  <inkml:trace contextRef="#ctx0" brushRef="#br0">15994 3347 0,'93'0'62,"39"0"-46,53-13-16,-26-27 16,-40 14-16,-26 26 15,-40-14-15,-27 14 16,14 53 46,-14 40-46,1 79-16,39 40 0,-40 65 16,106 81-16,-12 78 15,12-39-15,-26 26 16,-40 1-16,13 171 15,-39-225-15,52 120 16,-25 26 0,-14-106-16,-53-13 0,0 0 15,13 13-15,-13-119 16,0-13-16,0-53 16,0-54-16,0-25 15,0 224 1,0-158-16,0-53 15,0 0 1,0 13-16,0-27 16,0-13-16,0 27 15,0-13-15,0-27 16,0-13-16,0-14 16,0-26-16,0 0 15,0-26 1,0 0-16,26 13 0,-13-53 15,-13 26-15,0-13 16,-13 14 93,-40-1-93,-53-26-16,-52 0 16,-1 0-16,-26 0 15,0 0 1,26 0-16,27 0 16,26 0-16,66 0 15,27 0-15</inkml:trace>
</inkml:ink>
</file>

<file path=ppt/ink/ink1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2:39.670"/>
    </inkml:context>
    <inkml:brush xml:id="br0">
      <inkml:brushProperty name="width" value="0.05292" units="cm"/>
      <inkml:brushProperty name="height" value="0.05292" units="cm"/>
      <inkml:brushProperty name="color" value="#0070C0"/>
    </inkml:brush>
  </inkml:definitions>
  <inkml:trace contextRef="#ctx0" brushRef="#br0">17251 4538 0,'92'-27'16,"-78"27"-16,12 0 0,-13 0 0,1 13 15,-1-13-15,13 0 0,-13 14 0,-13-1 16,14 0-16,-1 0 0,-26 1 16,13-1-16,0 0 0,-14 13 15,1-12-15,13-1 0,-26 13 0,13-12 16,-14-1-16,14 13 0,-14-13 15,14 1-15,-26-1 0,25-13 16,-12 13-16,13 0 16,-14 1-16,54-14 31,-14 0-15,27 0-16,-14 0 15,14-14-15,-27 14 16,0 0-16,0 0 0,14 0 0,-14 0 15,0 0-15,0-13 16,1 13-16,-1 0 0,13 0 16,-12 0-16,-14-13 15</inkml:trace>
  <inkml:trace contextRef="#ctx0" brushRef="#br0" timeOffset="253.01">17992 4511 0,'-14'13'0,"1"1"16,-13 52-1,-14-13 1,40-40-16,-13 13 0,0-12 15,-14 25-15,14-26 0,0 14 16,-27-1 0,40-12-16,-26-1 15</inkml:trace>
  <inkml:trace contextRef="#ctx0" brushRef="#br0" timeOffset="482.17">17687 4657 0,'14'-14'0,"25"28"15,-25-14-15,-1 13 16,0-13-16,0 13 0,0-13 16,1 13-16,12 1 0,-13-14 15,14 13-15,-1 0 16,-12-13-16,12 13 0,-13-13 15,0 0-15,40 0 16,-39 0-16,-1 0 16</inkml:trace>
  <inkml:trace contextRef="#ctx0" brushRef="#br0" timeOffset="1009.05">18296 4538 0,'26'-14'16,"-12"14"-16,-1 0 0,0 0 16,-13 14-16,13-14 0,1 13 15,-14 0 1,0 0-16,0 1 0,-14-14 15,14 13-15,0 0 0,-13-13 0,13 13 16,13 0 0,-13 1-16,14-14 15,-1 13-15,0 0 16,0 0 0,-39 27-1,13-27 1,-1-13-16,-12 13 0,-14 1 15,27-14 1,13 13-16,-13-13 0,-1 0 16,1-13-16</inkml:trace>
  <inkml:trace contextRef="#ctx0" brushRef="#br0" timeOffset="3283.92">17198 4405 0,'-66'14'0,"53"-14"16,-1 0-16,1 13 0,0-13 0,-14 0 16,14 13-16,0 0 0,-14 0 15,14 1-15,0-1 16,0 0-16,13 0 0,-13 1 0,13 12 15,-14-13-15,14 14 0,-13 12 16,13-25-16,0 12 0,0-13 16,0 14-16,0-14 0,-13 13 0,13 41 15,0-54 1,0 13-16,0-12 0,0-1 0,0 13 16,0-13-16,0 1 0,0-1 0,0 0 15,0 0-15,0 1 0,13-1 16,-13 13-16,13-26 15,1 14-15,-1-14 16,0 0-16,0 0 0,0 0 0,14 0 16,13-14-16,-1 14 0,1-13 15,13 0-15,0 13 0,0-27 0,13 14 16,0 0-16,13-14 0,54-12 16</inkml:trace>
  <inkml:trace contextRef="#ctx0" brushRef="#br0" timeOffset="3756.92">18825 4233 0,'27'0'0,"-14"0"16,0 0-16,-13 14 0,13-14 16,0 0-16,-13 13 0,14 0 15,-1 0-15,0 0 0,-13 1 16,13-1-16,1 13 0,-14-12 0,13 12 0,0-13 15,-13 14-15,27 12 16,-27-25-16,13 12 0,0 1 16,0 12-16,-13-12 0,13-1 15,-13-13-15,0 14 0,14 13 16,-14-27-16,0 0 0,13 27 16,-26-27-16,13 0 0,0 0 15,-14 1-15,14-1 0,-13 0 16,0 0-16,0 1 0,0-1 0,-1 0 15,-12-13-15,13 13 0,-1-13 0,1 0 16,0 13-16,0-13 16,-1-13-16,1 0 15</inkml:trace>
  <inkml:trace contextRef="#ctx0" brushRef="#br0" timeOffset="4248.96">19632 4524 0,'-13'0'0,"39"0"0,-12 0 16,-1-13-16,0 13 0,0 0 0,0 0 15,1 0-15,-1 0 0,0 0 16,0 0-16,1 13 0,-1-13 0</inkml:trace>
  <inkml:trace contextRef="#ctx0" brushRef="#br0" timeOffset="4429.03">19579 4657 0,'-13'0'0,"39"13"31,-12-13-15,-1 0-16,0 0 15,14 0-15,-14 0 0,0 0 16,0 0-16,27 0 0,-27 0 16,0 0-16,1 0 0,-1 0 15</inkml:trace>
  <inkml:trace contextRef="#ctx0" brushRef="#br0" timeOffset="5568.19">20796 4286 0,'40'0'16,"-27"13"-16,-13 14 31,0-14-31,13-13 16,1 40-1,-1-27 1,0 0-16,0-13 0,-13 14 15,14-1-15,-1 0 0,0 0 0,-13 0 16,0 14 0,0-14-16,-13 0 0,0 1 0,13-1 15,-14 0-15,1 0 0,0-13 16,0 14-16,-1-1 0,1-13 0,0 13 16,0-13-16,-1 13 0,1-13 15</inkml:trace>
  <inkml:trace contextRef="#ctx0" brushRef="#br0" timeOffset="5771.93">21325 4233 0,'0'-13'0,"0"79"16,-13-53-1,13 14-15,-13-1 0,-27 67 16,27-67-16,0-12 16,13 12-16,-27 14 0,14-27 15,13 0-15,-13 1 0,13-1 16,-13-13-16</inkml:trace>
  <inkml:trace contextRef="#ctx0" brushRef="#br0" timeOffset="5963.88">21087 4432 0,'27'13'31,"-14"0"-31,-13 0 0,13-13 0,0 14 16,1-1-16,-1-13 0,0 13 15,0 0-15,14-13 0,-14 14 16,13-14-16,-12 13 0,12-13 0,-13 13 15,14-13-15</inkml:trace>
  <inkml:trace contextRef="#ctx0" brushRef="#br0" timeOffset="7689.79">21669 4247 0,'53'26'0,"-39"-13"15,-28 14 1,14-14 0,0 0-16,0 0 15,0 1-15,14-14 16,-14 13-16,13 0 15,0 14 1,-26 12 0,0-26-16,-1 1 15,1 12-15,-27 1 16,14-14-16,13-13 0,-1 0 16,1 13-16,0 0 0,-13-13 15,-1 0-15,14 14 16,-14-14-16</inkml:trace>
  <inkml:trace contextRef="#ctx0" brushRef="#br0" timeOffset="8125.02">20532 4154 0,'-80'225'16,"67"-172"-16,13-14 0,0 1 0,0 0 15,13 39-15,1-39 16,12 0-16,-13-14 0,14 0 0,-1 1 15,1-14-15,-1 14 0,14-14 16,-14-13-16,1 13 0,-1-13 0,14 0 16,-1-13-16,14 13 0,0-27 0,0 14 15</inkml:trace>
  <inkml:trace contextRef="#ctx0" brushRef="#br0" timeOffset="8450.79">21841 3995 0,'40'40'0,"-27"-27"16,1 0-16,-1 14 0,0-1 0,0 1 0,0 12 16,1-12-16,-1 26 15,-13-27-15,0 1 0,0-1 0,-13 14 16,-1-14-16,-12 14 0,13-14 16,-27 14-16,0-13 0,14 12 15,-27-12-15,27-1 0,-27 1 0,26-1 16,-13-13-16,1 1 0,-1 12 0</inkml:trace>
  <inkml:trace contextRef="#ctx0" brushRef="#br0" timeOffset="9948.78">22238 4419 0,'40'0'15,"-14"0"1,-12 0-16,12 0 0,-13 0 16,27-14-16,-27 14 15,0 0-15,14 0 0,-14 0 16</inkml:trace>
  <inkml:trace contextRef="#ctx0" brushRef="#br0" timeOffset="10119.99">22291 4577 0,'0'14'0,"27"-14"16,12 0 15,-25 0-31,25 0 16</inkml:trace>
  <inkml:trace contextRef="#ctx0" brushRef="#br0" timeOffset="10701.54">23508 4207 0,'53'-53'0,"-40"53"15,27 0 1,-27 0-16,1 13 0,-1 0 15,0 1-15,-13-1 0,13 0 0,-13 14 16,0-14-16,0 13 0,0 1 16,0 39-16,-13-13 15,13-27-15,0 1 0,-13-14 0,13 13 16,0-12-16,0 12 16,0 1-16,0-1 0,-13-13 15,26 0-15,-13 1 0,0-1 16,-13 0-16,13 0 0</inkml:trace>
  <inkml:trace contextRef="#ctx0" brushRef="#br0" timeOffset="10837.73">23641 4829 0,'-14'0'0,"14"13"31</inkml:trace>
  <inkml:trace contextRef="#ctx0" brushRef="#br0" timeOffset="11536.79">23323 5305 0,'13'26'0,"-13"-12"15,13-1-15,-13 0 0,14 0 0,-14 1 16,13-1-16,0-13 0,0 13 15,1 0-15,12 0 0,1 1 16,-14-14-16,13 0 0,-13 0 16,14 0-16,-1-14 0,1 14 0,-14-13 15,27 0-15,-1-13 16,-25 12-16,-1 1 0,0 0 16,-26 39 15,0-12-31,-14 12 0,14 14 15,-27 26-15,-13 13 16,27-39-16,-1-14 0,14 14 16,-26 13-16,25-13 0,-12-1 15,26-12-15,-13-14 16,-1 13-16,14-12 0,-13-1 16</inkml:trace>
  <inkml:trace contextRef="#ctx0" brushRef="#br0" timeOffset="12841.91">17436 7752 0,'79'-13'0,"-65"13"16,-1 0-16,0 13 0,0 1 15,1-14-15,-1 13 16,-13 0-16,13 0 0,-13 0 0,-13 27 16,0-13-16,13-1 0,-14 1 0,-12-1 15,13-13-15,-1 14 0,1-14 16,0 0-16,13 0 0,-27 1 15,14-1-15,0 0 16,0-13-16,39 0 31,-13 0-31,1 0 16,25 0-16,-12 0 0,-14-13 16,14 13-16,-1 0 15,0 0-15,14-13 0,-13 13 0,-14-14 16,53 1-16,-53 13 15,14-13-15,-14 0 16</inkml:trace>
  <inkml:trace contextRef="#ctx0" brushRef="#br0" timeOffset="13038.09">18164 7739 0,'-14'27'31,"1"-14"-31,13 0 0,-26 40 15,-14 0-15,0 0 16,27-27-16,0 1 16,0-14-16,-14 27 0,14-27 15,0 13-15,0-13 16,13 1-16,-14-14 0,14 13 16</inkml:trace>
  <inkml:trace contextRef="#ctx0" brushRef="#br0" timeOffset="13240.18">17767 7938 0,'0'-14'0,"53"41"31,-40-27-15,0 13-16,14 0 0,-14 0 15,27 14-15,-27-14 0,26 0 16,-25 1-16,25-1 0,-25 0 15,-1-13-15,0 13 0,0-13 16,1 0-16,25 0 0,-26 0 16</inkml:trace>
  <inkml:trace contextRef="#ctx0" brushRef="#br0" timeOffset="13924.98">18600 7739 0,'66'0'15,"-52"0"-15,-1 0 0,-13 13 16,13-13-16,-13 27 16,0-14-1,0 0-15,-13 14 16,26-1 0,0-13-1,0-13-15,-13 14 0,14-14 16,12 26-16,-26-13 15,13 1-15,-13-1 0,-13 0 16,0 27 0,0-27-16,-27 13 0,27-12 15,0-14-15,-27 13 0,27 0 16,-1-13-16,-12 0 0,13 0 16,0 0-16,-14 0 0,1 0 15,12 0-15</inkml:trace>
  <inkml:trace contextRef="#ctx0" brushRef="#br0" timeOffset="14401.91">16999 7607 0,'-145'211'0,"132"-158"15,0-13-15,-1 0 0,14 13 16,14 52-16,-1-52 0,13 0 0,1 0 15,12-13-15,14 0 0,13-1 16,-13-12-16,80 26 0,-67-40 16,92 0-16,-12-13 15,-67-13-15,1 0 16,-1-1-16,1-12 0,-14 0 16</inkml:trace>
  <inkml:trace contextRef="#ctx0" brushRef="#br0" timeOffset="14746.76">18799 7448 0,'79'26'0,"-53"-12"15,14-1-15,-13 13 0,12 14 0,41 39 16,-41-39-16,-12 0 16,-1 13-16,1-14 0,-14 14 15,-13 27-15,0-41 0,-13 14 0,0 0 16,-1 0-16,-25 0 0,12 0 0,1-13 15,-14-1-15,-13 41 16,27-54-16,-1-13 16,-13 27-16</inkml:trace>
  <inkml:trace contextRef="#ctx0" brushRef="#br0" timeOffset="15139.92">19936 7646 0,'-26'40'0,"13"-13"15,-1-1-15,-12 1 0,-14 39 16,1 0-16,12-40 0,-13 40 15,1-13 1,26-26-16,-14 12 0,27-25 16,-26-1-16,26 0 15,-27 0-15</inkml:trace>
  <inkml:trace contextRef="#ctx0" brushRef="#br0" timeOffset="15418.05">19500 7646 0,'66'53'0,"-26"-26"16,-14-1-16,14-12 0,-1 25 0,28 1 15,-1 0-15,0-1 16,-40-25-16,1-1 15,-1 0-15,14 13 16,-27-26-16,14 14 0,-1-1 0,-13 0 16,1-13-1,-1 13-15,0-13 0,0 14 16</inkml:trace>
  <inkml:trace contextRef="#ctx0" brushRef="#br0" timeOffset="16271.11">21259 7422 0,'-26'0'0,"13"0"0,-14 26 15,1 27 1,12-27-16,1 14 0,0 0 0,0-1 16,0 54-16,-1-14 15,14-39-15,0 40 16,14-54-16,-14 0 15,13 1-15,-13-1 0,13-12 0,0 12 0,0 0 16,14 1 0,-27-14-16,26-13 0,1 0 15,-14 0-15,27-13 16</inkml:trace>
  <inkml:trace contextRef="#ctx0" brushRef="#br0" timeOffset="17249.88">21524 7620 0,'66'-13'15,"-53"13"-15,14 13 16,-14 0 0,0 0-16,-13 1 0,0 12 15,0-13-15,-40 54 16,27-41-16,-13-13 15,13 14-15,-1-14 0,-12 13 16,26-12-16,-13-14 0,-1 13 16,1 0-16,13 0 15,-13-13-15,26 0 32,0 0-32,14 0 15,-1 0-15,-12 0 0,-1-13 16,0 13-16,13 0 0,-12-13 0,12 13 15,-13 0-15,14-13 0,-14 13 16,14 0-16,-14-14 0,26 1 16,1 0-16,-27 0 0</inkml:trace>
  <inkml:trace contextRef="#ctx0" brushRef="#br0" timeOffset="17457.55">22146 7620 0,'0'-13'0,"-14"52"16,1-25-16,0-1 0,13 0 0,-13 14 0,-1-14 15,14 13-15,-26 1 16,0 26-16,12-27 0,1-13 0,0 14 16,0-14-16,-1 14 15,1-14-15,13 0 0,-13 0 16,0 0-1</inkml:trace>
  <inkml:trace contextRef="#ctx0" brushRef="#br0" timeOffset="17640.68">21894 7805 0,'0'-13'15,"27"39"1,-14-26-16,0 14 15,0-1-15,1-13 0,12 26 16,1-12-16,-1-14 0,-13 13 16,14-13-16,12 0 15,-25 0-15,-1 0 0,0 0 16</inkml:trace>
  <inkml:trace contextRef="#ctx0" brushRef="#br0" timeOffset="18309.84">22437 7646 0,'13'0'15,"0"0"-15,0 0 0,14 14 31,-14-14-31,-13 13 0,13-13 0,-13 13 16,13 0-16,-13 1 16,0-1-1,0 0-15,14 0 16,-14 1 0,13-14-16,0 13 0,-13 0 15,13 13-15,1-12 0,-14-1 16,13 0-1,-13 14-15,-13-14 0,-1 0 16,14 0-16,-13 1 0,0-14 16,-14 13-16,14 0 15,0-13-15,0 0 0,0 0 0,-1 0 16,-12-13 0,26 0-16,-13 13 0,13-27 0,0 14 15,0-27-15</inkml:trace>
  <inkml:trace contextRef="#ctx0" brushRef="#br0" timeOffset="18584.98">22635 7210 0,'40'-13'0,"-27"13"15,40 26 1,-40-13-16,27 1 0,-14 12 0,1 0 15,-1 14-15,1-13 0,39 52 16,-53-39-16,27 39 16,-27-39-16,13 26 0,-26-26 15,0-1-15,0-12 0,-13 12 16,0-12-16,0 13 0,0-14 0,-1 1 16,-52 39-1,53-40-15,0-13 0,-14 1 16,1-1-16,13 0 0,-1-13 15</inkml:trace>
  <inkml:trace contextRef="#ctx0" brushRef="#br0" timeOffset="26003.69">3863 10504 0,'13'-13'16,"0"13"0,27-13-1,-27 13-15,1 0 16,-1 0-16,13 0 0,1 0 16,-14-14-16,13 14 0,27 0 15,-39 0-15,12 0 0,27 0 16,-27 0-16,27 0 15,-40 0-15,14 0 0,-14 0 16,27 0-16,-27 0 0,0 0 16,1 0-16,-1 0 15,-40 0 32,14 0-47,0 0 0,-14 14 16,14-14-16,0 0 0,-14 0 15,1 0-15,0 0 0,-54 13 16,41-13-16,12 13 0,1-13 16,-1 0-16,14 0 0,-14 13 15,-25-13 1,38 0-16,1 0 0,0 0 16,13 13-1,26-13 1,27-13-1,-26 13 1,-14 0-16,27 0 0,-14 0 0,-13 0 16,40-13-16,-26 13 0,-1 0 15,1 0-15,-1 0 0,0 0 16,1 0-16,-1-13 0,1 13 0,-1 0 16,1 0-16,26 0 0,-40 0 15,13 0-15,-12-13 0,12 13 16,14 0-16,-27 0 0,0 0 15,0 0-15,14 0 0,-14 0 0,0-14 16,1 14 0,-1 0-16,0 0 0,0 0 15,0 0-15,1 0 16,-1 0-16,13-13 16,-12 13-1,-1 0 16,0 0 1</inkml:trace>
  <inkml:trace contextRef="#ctx0" brushRef="#br0" timeOffset="26659.73">4789 10358 0,'13'27'31,"0"-27"-15,-13 13-16,14-13 15,-1 13-15,0-13 16,0 14 0,1-14-16,-1 13 15,0-13-15,0 13 16,0-13 0,-13 13-16,14-13 15,-1 14 1,0-14 15,-13 13-15,-13 13-1,13-13 1,-13-13-16,13 14 0,0-1 16,-14-13-16,14 13 0,-13 14 15,0-14 1,0 0-16,13 0 0,-13-13 15,13 13-15,-14 1 16,1-1-16,0-13 16</inkml:trace>
  <inkml:trace contextRef="#ctx0" brushRef="#br0" timeOffset="28452.84">6482 10292 0,'0'-13'0,"0"53"62,0-27-62,14 0 16,-14 14-16,13 79 16,-13-67-16,0 1 15,0 13-15,13-14 0,-13 1 0,0 0 16,0 13-16,0 26 15,0-26-15,0-13 0,0 26 16,0-40-16,0 14 0,0-14 0,0-12 16,0 12-16,0-13 0,-13 27 15,13-27-15,0 1 0,0-1 16,0 0-16,0 0 16,13-39 15,-13 13-31,0-1 0,0 1 15,0-13-15,0 12 0,0-12 16,0-1-16,0-12 0,0-41 16,0-12-16,0 39 0,0 13 15,0-52-15,-13 52 16,13 0-16,0-13 0,0 14 0,0-14 16,0 26-16,-13 1 0,13 13 15,0-14-15,0 14 16,0 0-16,0-1 0,0-12 0,-14 26 15,14-13-15,0 0 16,-13 39 0,13-13-16,0 0 15,0 40-15,0-26 0,0-1 16,13 67-16,-13-1 16,0-52-16,0 13 0,0 0 15,14 40-15,-14-40 16,0 39-16,0-52 0,0 13 15,0 26-15,13-13 16,-13-13-16,0-40 16,0 14-16,0-14 0,0 14 15,0-14-15,0 0 0,0 0 0,0 14 16,0-14-16,0 0 16,0 0-16,0 1 15,0-54 16,13 27-15,-13-1-16,0-12 0,0 0 0,0-1 16,0-13-16,0 1 0,0-14 15,0-27-15,0 41 0,0-54 16,0 53-16,-13 1 0,13 12 16,-13-26-16,13 27 15,0 13-15,-14-14 0,14 14 16,0 0-16,0-14 15,0 14 1,0 40 0,0 12-16,0-26 15,14 67-15,-14-40 16,0-1-16,0 54 0,0-54 16,0 14-16,0 27 15,0-41-15,0 14 0,0-26 0,0-1 16,0-12-16,0 12 15,13 14-15,-13-27 0,0 0 16,0 0-16,0 1 16</inkml:trace>
  <inkml:trace contextRef="#ctx0" brushRef="#br0" timeOffset="29414.82">6390 11443 0,'-14'0'0,"41"13"31,-27 1-31,26 25 16,-12-25-1,-14-1-15,13 13 0,0-12 16,-13 25-16,13-26 16,-13 1-16,14-1 0,-14 0 15,0 0-15,0 1 16,13-1-16,13-26 31,1-14-15,-14 14-1,-13-14-15,13 14 0,0 0 16,1 0-16,-1 0 0,0-14 0,0 14 16,-13 0-16,27-14 0,-14 14 15,-13 0-15,13 13 16,-13-14-16,13 1 0,1 13 15,-14-13-15,0 0 0,13 13 16,-13-13 0,13 13-1,-26 13 32,0 0-47,-1 27 16,1-27-1,0 13-15,13-12 0,-13-1 0,0 0 16,-1 0-16,14 14 0,-13-14 0,0 0 16,13 0-16,-13 1 15,-1-1-15,14 0 0,-13-13 0,0 13 16,13 1-16,-13-1 16,-1 0-1,1-13 16,0 0-15,13-13 0,0 0-1,0-1-15,0 1 0,0 0 16,-13 0-16,13-1 0,0 1 16,0 0-16,-13 13 0,13-26 15,-14 12-15,14 1 16,-13 0-16,13 0 15,-13-1 1,13 1 0,-13 13-1,26-13 1,0 13 0</inkml:trace>
  <inkml:trace contextRef="#ctx0" brushRef="#br0" timeOffset="30787.99">6694 11298 0,'13'0'16,"0"0"0,1 0-1,-1 0 1,13 0 0</inkml:trace>
  <inkml:trace contextRef="#ctx0" brushRef="#br0" timeOffset="30985.71">7078 11271 0,'13'0'31,"0"13"-15</inkml:trace>
  <inkml:trace contextRef="#ctx0" brushRef="#br0" timeOffset="31140.1">7369 11271 0,'13'0'31,"0"-13"-15,0 13-1</inkml:trace>
  <inkml:trace contextRef="#ctx0" brushRef="#br0" timeOffset="31268.69">7713 11258 0,'13'0'0,"0"-13"32</inkml:trace>
  <inkml:trace contextRef="#ctx0" brushRef="#br0" timeOffset="34257.69">10186 10200 0,'80'26'15,"-40"-13"-15,-1-13 0,14 27 0,0-14 16,13 0-16,14 14 0,-14-14 16,106 40-16,13-13 15,-93-14-15,-12-13 0,12 1 0,14-1 16,-13 0-16,26 0 16,79 0-16,14-13 0,26-13 15,-145 13-15,13 0 16,-14-13-16,1 0 0,-1 0 15,1-1-15,79-12 0,-93 13 16,-12-14-16,78 1 0,-39-27 16,0 13-16,-67 14 15,14-1-15,27-39 16,-54 40-16,14-14 0,26-40 16,-40 41-16,1-1 0,-1 14 15,1-54-15,-14 1 16,-26-14-16,0 40 15,-1 0-15,-25-52 0,-1 52 16,14 13-16,-14-13 0,-40-53 16,-12 0-16,-40 14 15,52 39-15,27 13 0,-26 14 16,0-14-16,-1 0 0,-92-13 16,93 27-16,-106-14 15,105 14-15,-12 13 0,-1-1 16,0 1-16,-105 0 0,92 13 15,14 0-15,-120 0 0,0 13 16,14-13-16,105 13 16,-13 1-16,-92-1 15,105-13-15,-79 26 16,93-12-16,-14-1 0,-79 13 16,0 1-16,93-14 0,0 13 15,-1-12-15,14-1 0,-13 13 16,13-12-16,-1 12 0,-65 27 15,40 0-15,39-27 0,-13 27 16,39-26-16,1 12 16,-27 54-16,39-14 15,1-39-15,13 53 16,0-1-16,13-52 16,14 66-16,-1-53 15,1 0-15,-14-14 0,53 54 16,14-14-16,-28-39 0,-12 0 15,79 26-15,-66-27 16,27-12-16,-14-1 0,106 14 16,-14 0-16,14-14 15,-13-13-15,-79 1 16,-28-14-16,54 0 0,-66 0 16,-14 13-16,1-13 0,13 0 15,-14 0-15,-13 0 16,0 0-16,1 0 0,-1 0 15,0 0-15,0 0 16,1 0-16,-1 0 0,0 0 16,0 0-1,1-13-15</inkml:trace>
  <inkml:trace contextRef="#ctx0" brushRef="#br0" timeOffset="37924.1">6734 9962 0,'39'0'0,"-25"0"0,-1 0 16,0 13-16,13-13 15,-12 0-15,12 0 0,1 13 0,-1-13 16,14 0-16,-14 0 0,1 13 0,12-13 16,-12 0-16,13 0 0,-14 0 15,14 13-15,-14-13 0,14-13 0,-14 13 16,14 0-16,-14 0 0,1-13 0,13 13 15,-14-13-15,0 13 0,1-13 16,-1 13-16,1-14 0,-1 1 16,-12 13-16,12-13 0,0 0 0,-12-1 0,-1 14 15,0-13-15,14 0 0,-14 0 16,0 13-16,0-14 0,1 1 16,-1 0-16,0 0 15,-13 0-15,13 13 0,-13-14 16,0 1-16,0 0 0,0 0 15,-13-1-15,13 1 0,-13-13 16,13 13-16,-13-1 0,13 1 16,-14-13-16,1 12 0,13 1 0,-13 0 15,-14-14-15,1 1 0,13 13 16,-1 0-16,-12-1 0,0-12 16,-1-1-16,1 14 0,-14 0 0,13-14 15,-39 1-15,40 13 16,-1 0-16,-12 13 0,12-14 0,-12 1 15,-1 13-15,0-13 0,1 13 16,-1-13-16,-26 13 0,26 0 16,14-14-16,-14 14 0,13 0 15,1 0-15,-14 0 0,14 0 0,13 0 16,-14 0-16,1 0 0,12 0 0,-12 0 16,13 0-16,-14 0 0,14 0 15,0 14-15,0-14 0,-1 13 0,1-13 16,0 13-16,0 0 0,-1 1 15,1-14-15,0 26 0,13-13 16,-13 14-16,0-14 0,-1 0 16,14 14-16,-13-14 0,13 0 0,0 14 15,-13-14-15,13 13 0,0-13 16,0 14-16,-13-14 0,13 0 0,0 27 16,0-27-16,0 14 15,0-14-15,13 27 0,0-14 16,0 1-16,-13-14 0,27 0 15,-1 13-15,1-12 16,12-1-16,-12 0 0,-1-13 16,14 13-16,-14 1 0,-12-14 15,-1 0-15,13 0 0,-12 0 16,12 13-16,-13-13 0,0 0 16,1 0-16,-1 13 15</inkml:trace>
  <inkml:trace contextRef="#ctx0" brushRef="#br0" timeOffset="39062.23">2990 9935 0,'26'0'16,"1"0"-16,-14 0 0,27 0 15,-14 0-15,80 0 0,-53 0 16,0 0-16,13 0 0,-13-13 0,13 13 15,-13 0-15,13 0 0,0-13 16,106-1 0,-119 14-16,-13-13 0,-1 13 0,14-13 15,-26 13-15,-1-13 0,1 13 0,-14-14 16,13 14-16,1-26 16,-14 13-16,0-14 0,1 14 15,-14 0-15,13 0 0,-13-14 0,0 14 16,-13-13-16,13-1 0,-14-13 15,1 14-15,0-14 0,0 14 16,-14-14-16,1 14 0,-1-14 0,-52-13 16,39 27-16,-39-27 15,39 26-15,0 14 0,-12 0 16,12 0-16,-13-1 0,0 14 0,-40-13 16,27 0-16,13 13 15,0 13-15,1-13 0,-15 13 0,1 1 16,13-1-16,-13 13 0,13 1 0,0-1 15,-13 1-15,13 12 0,0 1 16,-39 39-16,52-39 16,0 0-16,14-1 0,-1 14 0,1-13 0,0 0 15,12 26-15,1-27 16,13-12-16,0-1 0,13 27 16,-13-26-16,14-14 0,-14 13 15,13-12-15,0-1 0,-13 13 0,13-12 16,0-1-16,-13 0 15,14 0-15,-14 1 16,13-1 0,-26-13 15,13 13-15,-14-13-16,1 0 15</inkml:trace>
  <inkml:trace contextRef="#ctx0" brushRef="#br0" timeOffset="41324.5">3969 10517 0,'92'0'15,"-78"-13"-15,12 13 16,1 0-16,12 0 0,-12 0 0,12 0 15,1 0-15,39 0 0,-26 0 16,-13 0-16,0 0 0,-14 0 16,14 0-16,-14 0 0,1 0 0,-1 0 15,27 0-15,-40 0 16,1 0-16,-1 0 0,0-13 16,0 13-16,0 0 0,-52 0 46,-27 13-30,39-13-16,-12 0 0,12 0 0,-39 13 16,39-13-16,1 0 15,0 13-15,-1-13 0,14 0 16,-27 0-16,27 0 0,0 0 16,-1 0-1,54-13 1,-13 13-16,65 0 15,-52 0-15,13 0 16,-13-13-16,12 13 0,-12 0 0,39 0 16,-39 0-16,-13 0 15,-1 0-15,14 0 0,-27 0 16,0 0-16,0 0 0,1 0 0,-1 0 16,-53-13 15,27 26-31,-13-13 0,-94 0 15,81 0 1,-14 0-16,13 0 0,14 0 16,-14 0-16,14 0 0,-1 0 0,1 0 15,-1 0-15,14 0 0,0 0 16,-14 0-16,14 0 0,0 0 16,39 0 15,-12 0-31</inkml:trace>
  <inkml:trace contextRef="#ctx0" brushRef="#br0" timeOffset="41933.75">4696 10345 0,'-26'0'16,"52"13"-1,-12-13-15,-1 14 0,0-14 0,0 0 16,0 13-16,1 0 16,12-13-16,-13 13 0,1-13 0,-1 14 15,27-1-15,-27-13 0,0 0 16,0 13-16,0-13 0,1 0 16,-1 13-16,0-13 15,0 14-15,-26-1 31,0 13-15,0-13-16,-1 1 16,1-1-16,-13 0 0,13 0 0,-1 1 15,-25 12-15,25-13 0,1 0 16,0 1-16,13-1 16,-27 0-16,27 0 0,0 1 15</inkml:trace>
  <inkml:trace contextRef="#ctx0" brushRef="#br0" timeOffset="53317.48">6615 9829 0,'13'0'16,"0"-13"-16,0 13 0,1 0 15,-1 0-15,0 13 16,0-13-16,0 13 15,1 1-15,-14-1 16,-27 27 0,1-1-1,13-25-15,-1-1 16,-25 13-16,25-26 0,1 13 16,0 1-16,0-14 0,-1 0 15,1 13-15,0-13 16</inkml:trace>
  <inkml:trace contextRef="#ctx0" brushRef="#br0" timeOffset="54170.14">6668 11205 0,'26'13'32,"-26"1"-32</inkml:trace>
  <inkml:trace contextRef="#ctx0" brushRef="#br0" timeOffset="54332.65">7302 11271 0</inkml:trace>
  <inkml:trace contextRef="#ctx0" brushRef="#br0" timeOffset="63637.05">17515 8255 0,'14'26'31,"-14"-12"-31,0-1 0,0 40 16,13-27-16,-13 1 0,13 65 16,0-52-1,-13 0-15,14-1 0,-14-12 16,13-1-16,0 40 0,-13-39 0,13-1 16,-13 14-16,13-13 0,14 39 15,-14-40-15,0 1 0,14 26 16,-14-40-16,0 13 0,1-13 15,-1 1-15,0 12 0,13 1 16,-12-14-16,-1 0 0,27 27 16,-27-27-16,0-13 15,0 13-15,1 0 0,-1 1 0,0-1 16,0-13-16,14 13 0,-14 0 16,13 1-16,1-14 0,-14 13 0,14-13 15,-1 13-15,53 0 16,-26 0-16,-13-13 15,0 14-15,-1-14 0,14 13 16,-13 0-16,-14-13 0,14 0 16,-13 0-16,-1 13 0,14-13 15,-14 0-15,14 0 0,-14 14 0,40-14 16,-13 0-16,-13 0 0,-14 0 16,14 13-16,0-13 0,0 0 0,-14 0 15,53 13-15,1-13 16,-54 0-16,14 0 0,-14 0 15,14 0-15,0 0 0,-14 0 16,14 0-16,26 0 0,-13 0 16,-13 0-16,-1 0 0,-12 0 0,12 0 15,-12 0-15,13-13 0,-1 13 16,-12 0-16,12 0 0,-12-13 0,13 13 16,-1-14-16,1 14 0,0-13 0,-1 13 15,1-13-15,13 13 0,-13-13 16,-1-1-16,41 1 15,-41 13-15,14-13 0,-13 0 16,-14 13-16,1-13 0,-1-1 16,14 14-16,-27-13 0,40 0 15,13-14-15,-13 14 16,-26 0-16,-14 0 0,13 0 16,14-1-16,-13 1 0,-1 0 0,14 0 15,-1-1-15,41-25 16,-54 25-16,1 1 15,26 0-15,-14-13 16,1 12-16,-14 1 0,-12 0 0,52-14 16,-40 14-16,1 0 0,26-14 15,-27 27-15,1-13 16,-14 0-16,40-13 0,-40 12 16,27 1-16,13-13 15,-1-1-15,-25 14 16,-14 0-16,27-14 0,-14 14 15,1-13-15,26-1 0,-40 14 16,13 0-16,14-27 16,-27 40-16,27-27 0,-27 14 15,14-13-15,-14 26 16,13-27-16,1 14 16,-14 0-16,0 0 0,14-1 15,-14 14-15,0-13 16,0 13-16,14-13 0,-27 0 15,26 13-15,-12-13 0,-1 13 16,0-14-16,0 14 0,0-13 0,27 0 16,-27 13-16,1-13 0,-1 13 15,13-14-15,1 1 16,-1 0-16,-13 13 16,1-13-16,-1 13 0,0-14 15,0 14 1,1 0-1,-14-13-15,13 13 32,0-13-1,-39 13 250,-1 13-265,14-13-1,0 0-15,-27 13 16,27-13-16,-40 14 31,40-14-31,-1 13 0,1-13 0,0 0 16,0 0-16,-1 0 16,14 13-16,-13-13 0,0 0 15,0 0-15,0 0 16,-1 0-16,14 13 15,-13-13 1,0 0 0,39-13 31,1 0-32,-14 13-15,0 0 16,0-13-16,1 13 15,39-14-15,-40 14 16,0 0-16,0 0 0,0-13 0,1 13 16,-1 0-16,0 0 0,0-13 15,1 13-15,12 0 16,-13 0-16,1 0 16,-14-13-1,13 13-15,0 13 16,-13 0-1,13-13 1,-26 13-16,13 1 16,0-1-16,0 0 0,0 0 15,0 1-15,-13-1 0,13 0 16,-13 40-16,13-27 16,0-12-16,-14-1 0,14 0 15,0 0-15,0 1 16,-13-14-16,13 13 0,0 0 15,0 0 1,-13 0 0,0 1-16,-1-14 0,1 13 15,-13-13-15,-1 0 0,-12 13 0</inkml:trace>
  <inkml:trace contextRef="#ctx0" brushRef="#br0" timeOffset="64592.01">19513 9803 0,'26'0'0,"-12"-13"16,12 13-16,27-14 15,-26 14 1,-1 0-16,27-13 0,-40 13 16,0 0-16,1 0 0,-1 0 15,0 0-15,0 0 0,1 0 16,-1 0-16</inkml:trace>
  <inkml:trace contextRef="#ctx0" brushRef="#br0" timeOffset="64878.66">19487 9988 0,'52'-13'16,"-25"13"-16,-14-13 0,14 13 15,-1 0-15,-13-14 0,27 14 16,-14-13-16,1 13 0,-1 0 0,-12-13 16,12 13-16,1 0 0,-14 0 15,0 0-15,27-13 0,-27 13 16,0 0-16,0 0 15,1 0 1,-1 0-16,0 0 0,-13 13 16,13-13-1</inkml:trace>
  <inkml:trace contextRef="#ctx0" brushRef="#br0" timeOffset="65728.17">20981 9697 0,'-13'40'0,"13"-27"16,0 0-16,-13 0 0,13 1 0,0-1 0,0 0 15,0 0-15,0 0 0,0 1 16,0-1-16,0 0 0,0 0 15,13 1-15,-13-1 0,0 0 16,0 0-16,13 1 16,1-14 15,12-14-15,-13 1-16,14-13 0,-1 12 15,27-39-15,40-13 0,-54 40 16,14-14-16,0 14 0,53-40 15,26-1-15,-65 28 16,-1 12-16,-13 1 0,13-1 16,-13 1-16,0-1 0,-14 14 0,1 0 15,0 0-15,-14 0 0,-13-1 0,14 14 16,-14-13-16,0 13 0,1 0 16,-1-13-16,0 13 0,0-13 15,-39 39 16,13-13-31,-14 1 0,1 12 16,-54 40-16</inkml:trace>
  <inkml:trace contextRef="#ctx0" brushRef="#br0" timeOffset="66254.63">19434 10927 0,'39'-26'16,"-25"26"0,12-13-16,0 13 0,1 0 0,26-14 15,13 1-15,-26 13 16,-14-13-16,1 13 0,-1 0 0,1 0 0,-14-13 15,13 13-15,-13 0 0,1 0 16,-1 0-16,0 0 0,0 0 16,1 0-16,-14 13 0</inkml:trace>
  <inkml:trace contextRef="#ctx0" brushRef="#br0" timeOffset="66521.89">19381 11112 0,'0'0'16,"26"0"-1,-13 0-15,1 0 0,12-13 16,-13 13-16,14-13 16,-1 13-16,14-13 0,13 0 15,-27 13-15,1-14 0,-1 14 0,1-13 16,26 13-1,-27-13-15,1 0 0,-14 13 16,0 0-16,0-14 0,0 14 0,1 0 16,-1-13-16,0 13 15,-13-13-15</inkml:trace>
  <inkml:trace contextRef="#ctx0" brushRef="#br0" timeOffset="66824.11">19857 10544 0,'-79'79'0,"65"-53"16,-52 80-16,27-13 0,12-40 15,-13 39-15,-13 1 16,40-40-16,-13-13 16,-1 26-16,-12 13 0,25-52 15,1 26-15,0-27 16,0-13-16,13 14 16,-13-14-16,26-13 31,0-13-31</inkml:trace>
  <inkml:trace contextRef="#ctx0" brushRef="#br0" timeOffset="67268.82">21762 10411 0,'-53'27'16,"27"-1"-16,-1 1 15,1 12-15,-1 1 0,-12 13 0,-28 40 16,28-40-16,-1-1 0,0 1 16,-13 0-16,14 0 0,-1 0 15,0-13-15,14-1 0,-14 1 16,1 26-16,25-39 0,1-14 15,0 13-15,0-12 0,-1-1 0,1 0 16,0 0-16,0-26 16,13 0-1,-14 0-15,14-1 16</inkml:trace>
  <inkml:trace contextRef="#ctx0" brushRef="#br0" timeOffset="67588.14">20809 10491 0,'172'66'16,"-119"-40"-16,0 1 15,66 39-15,-53-40 0,1 1 16,12-1-16,-13 14 0,159 39 15,-159-52-15,0-1 16,53 27-16,0-13 16,-79-27-16,106 40 15,-133-40 1,13-13-16,-12 13 0,-1-13 0,0 14 16,0-14-16,1 13 15,-28-13 16</inkml:trace>
  <inkml:trace contextRef="#ctx0" brushRef="#br0" timeOffset="71264.03">11060 1839 0,'79'0'47,"93"-13"-32,106-14-15,66-26 0,-40 14 16,424 12 0,-437 27-1,0 0-15,-80 0 16,-12 0-16,-80 0 16,-66 0-16,-14 0 15</inkml:trace>
</inkml:ink>
</file>

<file path=ppt/ink/ink1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3:55.975"/>
    </inkml:context>
    <inkml:brush xml:id="br0">
      <inkml:brushProperty name="width" value="0.05292" units="cm"/>
      <inkml:brushProperty name="height" value="0.05292" units="cm"/>
      <inkml:brushProperty name="color" value="#0070C0"/>
    </inkml:brush>
  </inkml:definitions>
  <inkml:trace contextRef="#ctx0" brushRef="#br0">18389 1945 0,'-265'39'16,"212"-25"-16,13-14 0,1 13 0,-54 13 16,67-26-16,-1 0 15,14 14-15,-27-1 16,27 0-16,0-13 0,13 13 16,-13 0-16,13 1 0,0-1 0,0 13 15,0 1-15,13 52 0,0-26 16,-13 13-16,13 0 15,14 80-15,-14-67 0,-13 1 0,13 26 16,0-27-16,1 40 0,-14-13 16,0 13-16,0-13 0,0 13 15,0 0-15,-14 0 0,1-13 0,0 13 16,0-13-16,-1-1 0,1-25 0,0-1 16,0-13-16,0 0 0,13 1 15,-14-14-15,28-14 0,-14 14 0,0-13 16,13-1-16,0-12 0,0-1 15,27 14-15,-27-27 16,14 1-16,-1-1 0,1-13 0,-1 0 16,14 0-16,-1 0 0,14-13 0,13-1 15,1 1-15,65-27 0,-66 27 16,13-13-16,-12-1 0,12 14 16,0-13-16,-13-1 0,14-13 0,12 14 15,1-14-15</inkml:trace>
  <inkml:trace contextRef="#ctx0" brushRef="#br0" timeOffset="734.9">22199 1971 0,'158'-66'15,"-118"66"-15,26-26 0,-39 26 16,-14-14-16,13 14 0,-13-13 16,1 13-16,-1 0 0,0 0 0,0 0 15,1 0-15,-14 13 0,13 1 0,-13-1 16,13 13-16,-13 1 0,13 12 15,-13 1-15,14 0 0,-14 26 0,13-13 16,0 13-16,0 0 0,0 0 0,-13 14 16,14-1-16,-1-13 15,0 14-15,14 25 0,-14-38 0,13 12 16,14 106-16,-14-106 0,-12 1 0,-1-1 16,0 1-16,14-14 15,-14 13-15,0 0 0,-13-12 0,13 12 0,-13-13 16,14 0-16,-28-13 0,14-13 15,0 13-15,-13-13 0,0-1 16,-27 27-16,27-26 16,-14-14-16,14-12 0,0-1 0,-13 0 15,12 0-15,1-13 0,-13 0 0,-1 0 16,1-13-16,-14 0 0,0-14 16,-52-25-16</inkml:trace>
  <inkml:trace contextRef="#ctx0" brushRef="#br0" timeOffset="1343.44">18812 2262 0,'0'53'31,"0"-40"-31,0 1 0,0 12 16,0 0-16,0 1 0,0-1 15,13 27-15,-13-26 0,0-1 16,13-13-16,-13 14 0,14-1 0,-1-12 16,0-1-16,13 13 15,-12-12-15,12-1 0,1 0 0,-1-13 16</inkml:trace>
  <inkml:trace contextRef="#ctx0" brushRef="#br0" timeOffset="1683.15">20704 3029 0,'13'93'16,"0"-53"-16,0-1 15,-13-12-15,14 13 16,-1-27-16,-13 27 16,13-14-16</inkml:trace>
  <inkml:trace contextRef="#ctx0" brushRef="#br0" timeOffset="2005.22">21709 3717 0,'27'93'0,"-14"-67"0,0 1 16,-13 13-16,13-14 0,0 1 0,1-1 16,-1-13-16,0 14 0,-13-14 0,27 27 15,-14-27-15</inkml:trace>
  <inkml:trace contextRef="#ctx0" brushRef="#br0" timeOffset="2647.26">20466 2183 0,'-27'66'16,"27"-53"-16,40 80 0,-27-67 16,13 1-16,1-14 0,-14 13 0,14-12 15,12-1-15,-12-13 0,-1 0 16,1 0-16,-1 0 0,-13 0 15,14 0-15,-14-13 0,0-1 0,0 14 16,1-13-16,-14-27 16,0 27-16,0 0 0,-14 0 0,14-14 15,-13 14-15,-13-27 0,-1 27 16,14 0-16,0 0 0,-14-14 16,14 27-16,0-13 15,0 13-15,0-13 16</inkml:trace>
  <inkml:trace contextRef="#ctx0" brushRef="#br0" timeOffset="2967.29">21603 2196 0,'13'53'0,"-13"-27"0,0-12 16,27 65-16,-14-53 15,14 1-15,-1-14 0,14 0 16,-14 14-16,14-27 0,-14 13 0,-12-13 16,12 0-16,-13 0 0,27 0 15,-27 0-15,0-13 0,1 0 16,-14-1-16,0 1 0,0 0 15,0 0-15,-14-14 0,1 14 0,0-13 16,0 12-16,-14 1 0,14 0 0,-13 0 16,-1 13-16,1 0 15,-1 0-15,-26 0 0,14 13 0,-28 0 16,1 0-16</inkml:trace>
  <inkml:trace contextRef="#ctx0" brushRef="#br0" timeOffset="3484.46">19368 3268 0,'-53'119'0,"53"-106"16,26 27-16,-13-14 0,27-13 15,0 14-15,13-1 0,13-13 16,0 1-16,0-14 0,-13 0 0,0 0 0,0 0 16,-14 0-16,14-14 0,-26 1 15,12 0-15,-12 0 0,-1-14 16,-26 14-16,0-27 0,0 14 15,-13 13-15,0-27 0,0 14 0,-14-1 16,1 14-16,13-14 16,-14 14-16,14 0 0,0 0 0,-1 13 15,14-14-15,-13 14 0,40 0 32</inkml:trace>
  <inkml:trace contextRef="#ctx0" brushRef="#br0" timeOffset="3837.58">21564 3029 0,'-40'106'16,"40"-92"-16,0-1 0,26 26 16,-12-25-16,-1-1 0,0 0 15,0-13-15,14 0 0,-14 0 16,0 0-16,0 0 0,1 0 0,-1 0 16,0-13-16,0 0 0,-13-1 15,14-12-15,-14 13 0,0 0 16,-14-14-16,14 14 0,-13-14 15,0 1-15,13 13 0,-13-1 0,-14-12 16,1 13-16,-27 13 16,13 13-16,0 0 0,-13 14 15,-13-1-15,0 14 0,0-14 16,-13 27-16</inkml:trace>
  <inkml:trace contextRef="#ctx0" brushRef="#br0" timeOffset="4266.38">19817 4128 0,'14'79'0,"-1"-79"16,0 13-16,13 0 0,-12 1 0,25-14 15,14 13-15,-40-13 16,14-13-16,-14 13 0,14-14 15,-14 14-15,0-13 0,0 0 0,-13 0 16,14-1-16,-14 1 0,0 0 0,-14-40 16,1 40-1,0 0-15,0-1 0,-1 14 16,-12-13-16,13 0 0,-1 13 0,1 0 16,0 0-16,0 0 15,0 0-15</inkml:trace>
  <inkml:trace contextRef="#ctx0" brushRef="#br0" timeOffset="4551.14">20585 3903 0,'0'53'0,"0"-40"0,13 0 16,-13 0-16,13 14 0,14-1 15,12 14-15,1-27 16,0-13-16,26 27 16,-40-27-16,1 0 0,12 0 15,-12-14-15,-1 14 0,1-13 0,26-40 16,-53 40 0,0 0-16,0-14 0,-14 14 15,1 0-15,-13-14 0,12 14 16,-65-13-16,53 12 0,-14 14 0,0 0 15,-13 0-15,0 0 0,14 0 16,-14 14-16,0-14 0,0 13 0</inkml:trace>
  <inkml:trace contextRef="#ctx0" brushRef="#br0" timeOffset="9402.86">9168 12488 0,'79'0'0,"-52"14"0,12-14 16,14 13-16,40 0 15,-27-13-15,0 13 0,0 0 0,0 1 16,1-1-16,12 0 0,-13 0 0,13 1 16,-12-1-16,12-13 0,14 13 15,-14 0-15,14-13 0,-14 14 0,14-14 16,-1 0-16,1 0 0,-1 0 0,1 0 16,0 0-16,-1 0 0,93-14 15,-105 14-15,12-13 0,1 0 16,0 13-16,-14-13 0,14-1 15,-14 1-15,14-13 0,-14 12 0,159-52 16,-159 53 0,1-13-16,-1-1 0,-13 14 0,0-14 15,1 1-15,-14 0 0,-1 12 0,15-12 16,12-1-16,-39 14 16,-1-13-16,-12 13 0,12-1 0,-12 1 15,-1 0-15,1 0 0,-14-1 0,0 14 16,1-13-16,-1 0 0,0 0 15,0-14-15,0 14 16,-13 0-16,0 0 0,-13-14 0,13 14 0,-13-14 16,0 1-16,-14-1 15,14 1-15,-13 0 0,12-1 0,1 1 16,-13-1-16,12 1 0,-12-1 0,0 1 16,12-1-16,-12 1 0,-67-53 15,40 26 1,14 26-16,-1 1 0,-13 12 0,13-12 15,-13 0-15,1 12 0,-1 1 16,0 0-16,-13 0 0,-1-1 0,14 1 16,-26 0-16,26 13 0,-13-13 0,13-1 15,-13 14-15,13-13 0,-13 13 0,0-13 16,13 13-16,0-13 0,-13 13 16,0-13-16,0 13 0,-80-14 15,14 1-15,52 13 16,14-13-16,-13 13 0,13 0 15,-14-13-15,1 13 0,0 0 0,-1 0 16,14 0-16,-13 0 0,13 0 0,13 0 16,-27 0-16,1 0 0,-1 13 15,14 0-15,0-13 0,-13 27 0,-54 12 16,67-26-16,0 14 0,0 13 16,0-14-16,0 1 15,0 12-15,-1 1 0,15 13 0,-15 0 0,15 0 16,-1 0-16,13 0 0,0-1 15,1 1-15,12 13 0,1-13 0,-1 14 16,1-15-16,12 15 0,14-28 16,0 14-16,0-13 0,14 0 0,12 12 15,14-12-15,52 40 0,-39-54 16,14 0-16,-1 1 0,13-14 16,0 0-16,80 1 0,-66-14 15,-14 0-15,0 13 0,1-13 0,-1 0 16,-13 13-16,1-13 0,-1 13 15,-27 1-15</inkml:trace>
  <inkml:trace contextRef="#ctx0" brushRef="#br0" timeOffset="9966.45">10623 13031 0,'-119'-53'15,"79"26"-15,-92-12 0,79 12 16,-13 14-16,0 0 0,13 0 16,-13-1-16,0 1 0,13 0 0,-14 13 15,-65 13-15,53 0 16,-1 1-16,1-1 0,-14 13 0,14 1 16,-199 92-16,199-80 15,-14 14-15,14 13 0,0-13 16,-1 14-16,14-15 0,13 15 15,0-14-15,14-1 0,-67 107 16,79-93-16,14-13 16,-13 0-16,26-13 0,0 13 0,0 0 15,13 0-15,13 0 0,1-1 0,12 1 16,1 0-16</inkml:trace>
  <inkml:trace contextRef="#ctx0" brushRef="#br0" timeOffset="10610.3">8374 14274 0,'5093'-79'0,"-5079"66"0,-1-14 16,0 14-16,0-13 0,0-14 15,-13 13-15,0 1 16,0 13-16,0-14 0,-13-12 0,0 12 16,-27-39-16,27 26 0,-53-26 15,39 40-15,-39-41 16,27 28-16,12 12 0,-13 1 16,1-14-16,12 27 0,-26-27 0,14 14 15,-54-27-15,40 40 0,14-14 16,-14 1-16,0-1 0,0 14 15,0-13-15,0 12 0,0-12 0,0 13 16,-13-1-16,-53-12 16,53 13-16,13 0 0,-13-1 0,0 14 15,-1-13-15,1 0 0,0 13 0,0-13 16,0-1-16,-14 1 0,14 0 16,0 13-16,-13-13 0,13 0 0,-14 13 15,1-14-15,-1 14 16,1-13-16,0 13 0,-1 0 0,1-13 0,0 13 15,-159 13-15,158 0 16,1-13-16,-14 14 0,14-1 16,13-13-16,-14 13 0,14 0 0,0-13 15,13 13-15,0-13 0,0 14 0,14-14 16,-1 0-16,0 13 0,14-13 16,12 0-16,1 0 0</inkml:trace>
  <inkml:trace contextRef="#ctx0" brushRef="#br0" timeOffset="12200.01">15584 6403 0,'-212'53'0,"173"-53"16,12 13-16,-13 0 0,27 1 16,-13-1-16,13 0 15,-1 0-15,14 14 0,-13-14 0,13 27 16,0-14-16,0 1 0,0-1 16,0 14-16,0-1 0,13 1 15,-13 0-15,0-1 0,14 1 0,-14 0 16,13-1-16,0 1 0,-13 0 15,13 0-15,-13-1 0,0 1 0,13-14 16,-13 27-16,0-26 0,0-1 16,0 1-16,0-1 0,0 1 15,0-14-15,14 0 0,-14 13 16,0-12-16,0-1 0,0 0 0,13-13 0,-13 13 16,13 1-16,-13-1 0,13-13 15,1 13-15,-1-13 0,0 13 16,0-13-16,1 0 0,12 0 0,-13 0 15,0 0-15,14 0 0,-14 0 16,14 0-16,-1 0 0,1-13 0,-14 0 16,13 13-16,1-13 0,-14-1 15,0 1-15,0 0 0</inkml:trace>
  <inkml:trace contextRef="#ctx0" brushRef="#br0" timeOffset="12803.49">15901 6522 0,'93'0'16,"-93"13"-16,13-13 0,1 40 15,-14-27-15,0 0 16,-14 1-16,14-1 0,-13 13 15,13-12-15,-13-1 0,0 0 0,13 0 16,-14 0-16,1 1 0,13-1 0,-13-13 16,13 13-16,-13 0 0,39-13 47,14-13-32,-27 13-15,14 0 0,-14-13 16,13 13-16,1-13 0,-1 13 0,40-27 15,-39 27 1,-14-13-16,13 13 0,-12-13 0,-1 13 16</inkml:trace>
  <inkml:trace contextRef="#ctx0" brushRef="#br0" timeOffset="13274.28">16748 6337 0,'93'39'15,"-93"-25"-15,0-1 16,0 0-16,-13 0 0,-1 14 16,14-14-16,0 0 0,-13-13 15,13 14-15,0-1 16,13 0-16,14-13 15,-1 13 1,-13 0 0,1 14-1,-14-14-15,0 0 16,-14-13-16,14 14 0,-13-1 16,-26 13-1,25-12-15,-25 25 16,25-39-1</inkml:trace>
  <inkml:trace contextRef="#ctx0" brushRef="#br0" timeOffset="13770.45">16272 7210 0,'-40'26'16,"27"-26"-16,-53 53 15,39-40-15,14 1 0,-13 12 16,26-13-16,-27 1 15,27-1-15,0 0 16,0 0-16,13 1 16,1-14-16,-1 0 15,0 0-15,14 0 0,-14 13 16,26-26-16,-12 13 0,-1 0 0,-12 0 16,12 0-16,-13-14 0,1 1 15,12 13-15,0-13 16,-26 0-16,0-1 15</inkml:trace>
  <inkml:trace contextRef="#ctx0" brushRef="#br0" timeOffset="13965.1">16338 7236 0,'0'-13'0,"0"26"0,-13-13 31,26 40-31,-13-27 16,0 0-16,0 1 0,0 12 0,0-13 15,13 14-15,-13-14 0,0 14 16,0-1-16,13-13 0,-13 0 16,0 1-16,0-1 0,14 0 15</inkml:trace>
  <inkml:trace contextRef="#ctx0" brushRef="#br0" timeOffset="14319.02">16907 7170 0,'-27'0'0,"14"0"0,-13 13 16,-1 1-16,14-1 0,0-13 15,-14 26-15,14-12 16,13-1-16,0 0 16,13 0-1,1-13-15,-1 13 0,0 1 16,0-14-16,1 13 0,12 13 31,-26-12-31,-13-1 0,13 0 16,-13-13-16,13 13 15,-14-13-15,1 14 0,-13-14 16,12 0-16,1-14 16,0 1-16,0 0 0,13 0 0</inkml:trace>
  <inkml:trace contextRef="#ctx0" brushRef="#br0" timeOffset="14889.15">16867 6085 0,'80'-13'16,"-67"13"-16,13 0 0,-13 0 0,67 13 31,-67 1-31,14-14 16,-1 13-16,-13 0 0,-13 0 15,13 1-15,1 25 16,-1 14-16,0-26 16,0 39-16,-13-27 0,0 1 15,14 13-15,-1 0 0,0 0 16,0 0-16,14 0 0,-1 39 16,1-39-16,-14-13 0,0 0 0,14 13 15,-14-14-15,13 27 16,-13 1-16,1-41 0,-14 0 15,0 1-15,0-1 0,0 1 16,0-14-16,-14 13 0,-12 27 0,13-26 16,0-14-16,-1 0 0,1 14 15,-13-27-15,12 13 0,-38 0 16,25 0 0,14-13-16,0 0 0,-1 0 0,1 0 0,-13-13 15,12 13-15,1-13 16,0 0-16</inkml:trace>
  <inkml:trace contextRef="#ctx0" brushRef="#br0" timeOffset="15124.1">17873 6601 0,'-40'53'15,"40"-26"-15,-13-1 0,-1-13 0,1 14 0,0 13 16,0-27-16,0 13 0,13 1 16,-14-14-16,1 0 0,0 0 15,0 1-15,13-1 0</inkml:trace>
  <inkml:trace contextRef="#ctx0" brushRef="#br0" timeOffset="15320.33">17595 6694 0,'39'13'0,"-25"-13"0,12 13 15,1-13-15,-1 14 0,1-1 16,12 0-16,-12-13 0,12 13 15,-12 1-15,13-1 0,-1 0 16,-39 0-16,13 0 16,1-13-16,-14 14 0</inkml:trace>
  <inkml:trace contextRef="#ctx0" brushRef="#br0" timeOffset="15972.04">18561 5874 0,'-172'79'0,"158"-79"0,-25 79 16,39-65-16,0-1 16,0 13-16,13-12 15,0 25-15,0-12 0,1 12 0,12-12 0,-13 13 16,0-1-16,1 1 0,-1 13 15,0-13-15,0 13 0,1-14 0,-14 1 16,13 13-16,0-13 0,0 92 16,-13-79-16,0-14 15,0 1-15,0 13 0,0-13 16,0-1-16,0-12 0,14 13 0,-14-14 16,0 0-16,13 27 0,-13-39 15,13 12-15,-13-13 0,26 14 16,-12-14-16,-1-13 15,27 13-15,-27-26 0,13 13 16,1 0-16,-1-13 0,1 13 0,-1-14 16,-13 1-16,14 0 0,-1 0 15,-13 0-15,14-14 0,-1 1 16,-26 12-16,14-12 0</inkml:trace>
  <inkml:trace contextRef="#ctx0" brushRef="#br0" timeOffset="16296.78">18944 6178 0,'0'79'0,"0"-65"0,0 12 15,0-13-15,13 1 0,-13 12 0,0-13 16,14 14-16,-14-14 0,13 0 15,-13 0-15,13 14 0,0-14 0,1 0 16,-1-13-16</inkml:trace>
  <inkml:trace contextRef="#ctx0" brushRef="#br0" timeOffset="16826.9">19698 6032 0,'-26'67'16,"26"-54"-16,0 13 0,0-12 15,0 12-15,13-13 0,0 14 16,0-14-16,14 13 16,13 1-16,-27-14 0,13-13 0,-12 13 15,-1-13-15,0 0 0,0 0 16,0 0-16,1-13 0,-1 13 16,-13-13-16,13 13 0,-13-13 0,0-1 0,-13 1 15,13 0-15,-13 0 16,-1-14-16,-12 1 0,0-1 0,12 1 15,-12 13-15,-1-14 0,14 27 0,0 0 16,13-13-16,-27 26 0,14-13 16,0 13-16,-27 54 15,14-41-15</inkml:trace>
  <inkml:trace contextRef="#ctx0" brushRef="#br0" timeOffset="17251.33">19196 6972 0,'13'39'0,"-13"-25"0,0-1 0,0 0 16,13 0-16,-13 1 0,0-1 0,13 13 16,-13-12-16,13-1 15,1 13-15,-1-26 0</inkml:trace>
  <inkml:trace contextRef="#ctx0" brushRef="#br0" timeOffset="17581.5">19711 6932 0,'-26'66'16,"26"-53"-16,0 1 0,13-1 16,0 0-16,1 0 0,-1 1 0,0-14 15,14 13-15,-14-13 0,13 0 16,1-13-16,-14 13 0,0 0 16,14-14-16,-14 1 0,-13 0 15,0 0-15,0-1 16,-13 1-16,-1 0 0,1 0 0,0 0 15,0-1-15,0 1 0,-1 13 0,1-13 16,-13 0-16,12 13 16,1-14-16,0 14 0,13-13 0,-13 13 15,-1 0-15,1-13 0</inkml:trace>
  <inkml:trace contextRef="#ctx0" brushRef="#br0" timeOffset="18237.72">19751 5583 0,'66'0'16,"-39"-14"-16,-14 14 0,27 0 15,-27 0-15,27 0 16,-27 0-16,0 0 0,0 0 16,0 14-16,1-14 0,-14 13 0,13-13 15,-13 26-15,13-12 16,-13 12-16,13-13 0,-13 27 0,14 0 0,-14-1 15,0 1-15,26 66 0,-26-53 16,13 13-16,1-13 16,-1 0-16,0 13 0,0-13 0,14 13 15,-14-13-15,13 0 0,-12 13 0,12-13 0,1 0 16,-1 0-16,-13 0 0,14 0 16,-14-1-16,13 1 0,-12-13 15,-1 0-15,0-1 0,0 14 16,-13-26-16,0-1 0,0 1 15,-26 39-15,-1-40 0,14 1 16,-13-1-16,12-13 0,-12 1 0,0-1 16,-1 0-16,1-13 0,12 0 15,1 0-15,0-13 0,-14 13 16,14-13-16,0-1 0,0 1 16,13 0-16,-13-13 0</inkml:trace>
  <inkml:trace contextRef="#ctx0" brushRef="#br0" timeOffset="18531.3">20730 6297 0,'53'-13'0,"-27"13"0,27-13 15,-26-1-15,-14 14 16,0 0-16,1 0 0,-1 0 0,0 0 15,0 0-15</inkml:trace>
  <inkml:trace contextRef="#ctx0" brushRef="#br0" timeOffset="18703.64">20849 6509 0,'40'0'16,"66"-27"-1,-93 14-15</inkml:trace>
  <inkml:trace contextRef="#ctx0" brushRef="#br0" timeOffset="22203.28">19738 6839 0,'13'40'16,"0"0"0,-13-27-16,0 14 0,14-1 15,-14-13-15,13 14 0,-13-1 0,26 1 16,-26-14-16,14 13 15,-1-12-15,-13-1 0,0 0 16,13-13-16,-26-26 31,0-27-15,13 26-16,-14 1 16,14-1-16,-13 1 0,13 13 15,-13-14-15,0 1 0,13 12 0,0 1 16,0 0-16,-14 13 0,14 26 31,0-12-31,0 12 16,0 1-16,0-1 0,14-13 0,-14 14 15,0 12-15,13-25 16,-13-1-16,0 0 0,0 0 16,0 1-16,-13-41 31,13 1-16,-14 12-15,1-12 0,13-14 0,-13 14 16,0-14-16,13 14 0,-14 12 0,14-12 16,-13 13-16,13-1 0,0 1 15,0 40 1,0 12 0,13-12-16,-13-1 0,14 14 15,-14 0-15,13-14 0,-13 1 0,13-1 16,-13-13-16,13 14 0,-13-14 0,0 0 15,0 0-15,14 1 16,-14-1-16,0-53 31,-14 27-31,14-13 0,0-1 16,-13 1-16,0-14 0,13 0 16,-13 14-16,13-1 0,-14 1 0,14 13 0,0-1 15,0 1-15,-13 13 16,13-13-16,-13 39 15,13-12 1,0 12 0,0-13-16,0 1 0,0-1 15,0 0-15,13 0 0,-13 0 0</inkml:trace>
  <inkml:trace contextRef="#ctx0" brushRef="#br0" timeOffset="23291.18">19262 7051 0,'0'-13'0,"0"39"32,13-12-17,-13-1-15,0 0 0,13 14 16,14 12 0,-14-39-16,0 13 0,0 1 15,1-14-15,-14 13 16,13-13-16,0 0 0,0 0 15,27 0 1,-40-13-16,13 13 0,-13-14 16,13-12-1,-13 13-15,0 0 0,0-1 16,-13 1-16,13-13 0,-13 12 16,13 1-16,0-13 0,-13 12 15,-1 1-15,1 0 0,0 0 16,13 0-16,-13 13 0,0-14 15,-1 1-15,1 13 0,0 0 16,13-13-16,-13 13 0,-1 0 0,1 0 16,-13 0-16,12 0 15,-12 13 1,13-13 0,13 13-16,-13 1 0,-1 12 15,14-13 1,0 0-16,0 14 15,0-14-15,0 0 0,0 1 0,0-1 16,14-13-16,-14 13 0,13 14 16,0-14-16,-13 0 15,13-13-15,-13 13 0,13 0 0,1-13 16,-14 14-16,13-14 0,0 13 0,0-13 16,-13 13-16,27-13 15,-14 13 1,0-13-16,1 0 15,-1 0-15,0-13 16,0 0 15,-26 0-15,13-14 0,0 14-16,-13 13 0,13-13 15,-13 0 1,13-1-1,13 1 1</inkml:trace>
  <inkml:trace contextRef="#ctx0" brushRef="#br0" timeOffset="24604.4">19897 6919 0,'-14'13'0,"14"0"16,0 1-16,-13-14 0,13 26 15,0 0-15,0 1 0,0-14 16,0 0-16,0 1 0,0-1 0,0 13 16,0-12-16,0 12 15,0-13-15,0 0 16,-13-39 31,0-27-32,0 40-15,-1-14 0,1-12 0,0 12 16,0 14-16,-1-13 0,1 12 16,0 1-16,13-13 0,-13 26 15,13-14-15,-14 1 0,14 0 16,-13 39 0,26-12-1,-13 12-15,14-13 0,-1 93 16,0-93-1,0 54-15,1-54 16,-14 13-16,0-13 0,13-13 16,-13 14-16,0-1 0,13 0 0,-13-39 47,0-14-32,0 14-15,0-1 0,0 1 0,0-1 16,0 1-16,-13-1 0,13 14 15,0-27-15,0 27 0,0 0 16,-13 13-16,13-13 0,13 39 31,-13 1-31,0-14 0,0 40 16,13-27-16,-13-13 0,0 14 16,13-1-16,-13-12 15,0 12-15,14-13 0,-14 0 0,0 1 16,0-1-16,13-13 0,-13 13 0,0-39 47,0-1-47,0 14 0,0-13 0,-13-1 15,13 1-15,-14-67 16,14 80-16,0 0 16,0-1-16,-13 1 0,13 0 0,0 53 31,0-27-31,0 53 15,13-40-15,-13 1 16,0-1-16,0-12 0,14-1 0,-14 26 16,0-25-16,13-14 15,-13 13-15,0 0 0,13-26 32,-13 0-32,0-1 15,0-12-15,0 13 0,0 0 0,0-14 16,0 14-16,0-14 0,0 14 15,0 40 17,0-1-32,0-13 0,-13 14 15,13-1-15,0 1 0,0-1 16,0 27-16,13-40 16,-13 14-16,0-14 0,0 0 0,13 0 0,-13 1 15,0-1-15,0 0 16,27-39-1,-27 12 1,0 1-16,0 0 0,0 0 16,-14-1-16,14 1 15,-13-13-15,0 26 0,0-13 0,0 13 16,-14-14-16,14 14 16,-14 0-16</inkml:trace>
  <inkml:trace contextRef="#ctx0" brushRef="#br0" timeOffset="27927.95">19103 6416 0,'13'0'16</inkml:trace>
  <inkml:trace contextRef="#ctx0" brushRef="#br0" timeOffset="29264.2">21471 6019 0,'13'-13'16,"14"0"0,-14 0-16,0 13 0,14 13 15,-1 13 1,-26 1 0,-26 26-1,12-40-15,1 0 0,0 14 0,0-14 0,13 0 16,-14 0-16,1-13 0,13 13 15,-13 14 1,13-14 0,13-13-16,0 0 15,27 0 1,-27-13-16,1 13 0,-1 0 0,0 0 16,0-13-16,14 13 0,-14 0 15,0-14-15,0 14 0,1 0 0,-1 0 16,0-13-16</inkml:trace>
  <inkml:trace contextRef="#ctx0" brushRef="#br0" timeOffset="30784.29">22675 5887 0,'39'0'16,"-25"0"-16,-1 13 31,-13 0-31,0 1 0,0-1 0,0 0 16,0 14-1,13-27 1,0 13-16,1 0 0,-1-13 16,0 13-16,0-13 0,-13 13 15,14-13-15,-14 14 0,13-14 0,-13 13 16,0 13-16,-13-26 16,13 14-16,-14-1 0,1 0 15,0 0-15,-14 14 0,14-14 16,-13 0-16,12 0 0,-12-13 15,13 14-15,-14-1 0</inkml:trace>
  <inkml:trace contextRef="#ctx0" brushRef="#br0" timeOffset="31536.06">22013 6800 0,'-39'13'0,"-1"27"16,14-40 0,12 13-16,-25 13 15,25 1-15,1-14 0,0 0 0,0-13 16,13 14-16,-14-1 0,14 0 15,-13 0-15,13 0 0,13 1 16,1-1-16,-1 0 16,0-13-16,0 0 0,1 13 15,12-13-15,-13 0 0,1 0 0,-1 0 16,0-13-16,0 13 0,14-13 16,-1-14-1,1-12-15,-27 26 0,0-1 16,0 1-16,13 0 0,-13 0 15,0-1 1,0 1-16,0 0 0,0 53 31,0-27-31,0 0 16,0 0-16,13 27 16,-13 13-1,13-27-15,-13-12 0,0 12 0,0-13 16,13 1-16,1 12 0,-1-13 15,-13 0-15,13-13 0</inkml:trace>
  <inkml:trace contextRef="#ctx0" brushRef="#br0" timeOffset="31835.97">22701 6813 0,'-79'40'16,"79"-27"-16,13 0 0,0 27 31,1-27-31,-1 14 0,0-1 16,0-13-16,-13 0 15,0 1-15,0-1 0,-26 13 16,13-12-16,-1-14 0,-12 13 16,-40 13-16,39-26 0,1 0 15,-54 0-15,28 0 16</inkml:trace>
  <inkml:trace contextRef="#ctx0" brushRef="#br0" timeOffset="32317.04">21550 5794 0,'-66'0'0,"53"0"16,92 0-16,-198 40 0,80 0 15,-1 13-15,27-14 16,-1 41-16,14-27 16,0 52-16,0-38 0,14 158 15,-1-159-15,0 13 16,0 0-16,1-12 0,38 144 16,-25-65-1,-1-80-15,1 40 16,-14-53-16,14 26 15,-1-26-15,-13-27 0,0 1 16,27-14-16,0-13 16,0-26-16</inkml:trace>
  <inkml:trace contextRef="#ctx0" brushRef="#br0" timeOffset="32739.26">22767 5530 0,'80'-13'16,"-41"13"-16,14 13 16,-13 0-16,13 40 15,-27-27-15,14 54 16,-27-14-16,14 53 0,-14-40 16,0 67-16,1-54 0,-1 67 15,0-79-15,-13-1 16,13-13-16,0 93 0,1-93 15,-1 66-15,0-66 0,-13-13 16,13 53-16,-13-53 16,14-13-16,-14 13 0,0-14 0,0-12 15,13-1-15,-13 1 0,-13 26 16,13-27-16,-14-13 0,1 1 16</inkml:trace>
  <inkml:trace contextRef="#ctx0" brushRef="#br0" timeOffset="34243.28">13454 12541 0,'93'-26'0,"-54"13"0,1-1 0,26-12 16,53-1-16,-66 1 15,13 13-15,0-14 0,1 14 0,-14 0 16,66-27-16,-66 40 0,-1-13 16,-12 13-16,39-13 15</inkml:trace>
  <inkml:trace contextRef="#ctx0" brushRef="#br0" timeOffset="34422.23">14698 12449 0,'79'-27'16,"-158"54"-16,184-67 0,-65 27 0,0-14 15,13 1-15,0-1 0,13-12 16,0 12-16,13-26 0</inkml:trace>
  <inkml:trace contextRef="#ctx0" brushRef="#br0" timeOffset="34880.73">18415 8057 0,'119'-27'0,"-238"54"16,304-80-16,-79 26 0,13 1 0,0-14 15,0 14-15,14-14 0,144-26 16,-12 0-16,-133 39 0,0-13 16,1 14-16,-14 0 0,145-54 15,-197 67-15</inkml:trace>
  <inkml:trace contextRef="#ctx0" brushRef="#br0" timeOffset="35019.98">19883 7977 0,'-79'40'0,"66"-27"0,0 0 16,13 1-16,0-1 0,13-13 16,13 13-16,14-13 0,26-13 15,13 0-15,41-1 0,-1-25 16,0 12-16,13-12 0,14-14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1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4:41.453"/>
    </inkml:context>
    <inkml:brush xml:id="br0">
      <inkml:brushProperty name="width" value="0.05292" units="cm"/>
      <inkml:brushProperty name="height" value="0.05292" units="cm"/>
      <inkml:brushProperty name="color" value="#0070C0"/>
    </inkml:brush>
  </inkml:definitions>
  <inkml:trace contextRef="#ctx0" brushRef="#br0">10306 2170 0,'66'-27'15,"-53"27"-15,13 0 0,-12 0 0,-1 0 0,13 0 16,40 13-1,-66 1-15,14-1 0,-14 0 16,0 27 0,-40 13-16,27-27 0,-27 14 15,27-14-15,-14-13 16,14 1-16,-27 12 16,27-13-16,0-13 0,0 14 15,0-1 1,39-13-1,27 0 1,-40-13 0,119-14-1,-105 27-15,13-13 0,-14 0 16,27-1 0,-27 1-16,1 13 0</inkml:trace>
  <inkml:trace contextRef="#ctx0" brushRef="#br0" timeOffset="204.94">11337 2090 0,'0'13'0,"-13"27"16,-13-13-1,12-1-15,1-13 0,-13 14 0,13-1 0,-40 40 16,26-52-1,14-1-15,-27 26 16,27-25-16,0-14 0,0 13 16</inkml:trace>
  <inkml:trace contextRef="#ctx0" brushRef="#br0" timeOffset="389.44">10993 2222 0,'14'14'16,"-1"-14"-16,27 26 16,-14-13-16,14 14 15,-27-14-15,13-13 16,14 13-16,-13 1 16,12-14-16,-12 0 15</inkml:trace>
  <inkml:trace contextRef="#ctx0" brushRef="#br0" timeOffset="737.18">11867 2064 0,'-53'13'15,"39"0"-15,-12 0 16,0 1-16,12-1 16,1 0-16,0 0 0,0 1 15,13-1-15,13 0 16,0-13 0,0-13-1,1 13-15,-14 13 16,13-13-16,0 0 0,13 26 15,-12-26 1,-1 27-16,0-14 16,14 0-1,-14 1-15,0-1 0,13-13 16</inkml:trace>
  <inkml:trace contextRef="#ctx0" brushRef="#br0" timeOffset="1114.13">13494 1998 0,'13'-14'15,"0"14"-15,27 0 16,0-13-16,-27 13 0,13 0 16,-13 0-16,54 0 15,-54 0-15,13 13 16</inkml:trace>
  <inkml:trace contextRef="#ctx0" brushRef="#br0" timeOffset="1284.83">13560 2183 0,'26'0'0,"-12"0"16,25 0 0,-12 0-16,-1-13 0,1 13 0,-14 0 15,13-14-15,1 14 0,-1 0 0,-13-13 16,1 13-16</inkml:trace>
  <inkml:trace contextRef="#ctx0" brushRef="#br0" timeOffset="1850.17">15558 1680 0,'-159'53'0,"132"-40"15,1 0-15,13 1 0,-27 12 16,40-13-16,-13 1 0,13-1 0,0 0 15,0 0 1,13-13-16,0 0 0,0 0 16,1-13-16,-1 13 0,27-13 0,-27 13 15,0-13-15,0 13 0,0 0 16,1 0-16,-1 13 0,0-13 0,-13 13 16,13 0-16,1 1 0,-14-1 15,13 13-15,-13-13 0,0 14 0,0-1 16,0-12-16,0 12 0,0 1 15,0-14-15,0 13 0,13-13 0,-13 1 16,0-1-16,0 0 0,0 0 0,0 1 16,13-14-16,-13 13 0,14-13 15</inkml:trace>
  <inkml:trace contextRef="#ctx0" brushRef="#br0" timeOffset="2056.98">16179 1680 0,'-26'40'0,"-1"26"15,14-40 1,-13 14-16,12-13 0,1-1 16,0 14-16,0-14 0,0-13 0,-1 14 15,1-14-15,13 14 0,-13-14 0,0 26 16,13-25-1,-14-14-15,14 13 0</inkml:trace>
  <inkml:trace contextRef="#ctx0" brushRef="#br0" timeOffset="2245.69">15875 1892 0,'-13'-13'0,"26"39"31,0-13-31,27 27 16,-27-27 0,0 0-16,27 1 15,0 12-15,-27-26 16,13 13 0</inkml:trace>
  <inkml:trace contextRef="#ctx0" brushRef="#br0" timeOffset="2552.67">16431 1667 0,'39'-13'16,"-78"26"-16,92-13 0,-40 13 15,-13 0-15,0 1 16,0 12-16,-13 0 0,-1 1 15,1 13-15,0-14 0,0 1 0,-1-1 16,1-13-16,13 0 0,0 1 0,0-1 16,0 0-16,0 0 0,13-13 15,1 0-15,-1 14 16,40-28-16,-27 1 0,14 0 16,0 0-16,-1-1 0,1 1 0,0 13 15,-14-13-15,1 0 0,-14 13 16,0 0-16</inkml:trace>
  <inkml:trace contextRef="#ctx0" brushRef="#br0" timeOffset="3010.21">10941 3387 0,'-14'53'16,"14"-14"0,0-26-16,0 27 0,0-13 15,0-1-15,0 1 0,0-1 0,14-13 16,-1 40 0,0-40-16,0-13 0,-13 14 0</inkml:trace>
  <inkml:trace contextRef="#ctx0" brushRef="#br0" timeOffset="3431.24">11364 3387 0,'13'39'31,"0"1"-31,1-27 16,-14 0-16,0 14 0,0-1 0,0-12 15,0 12-15,0-13 0,-14 14 16,14-14-16,-13 13 0,13-12 16,-13-1-16,13 0 0,-13-13 15,13-13 16,0 0-31,13-1 0,0-12 0,0 13 16,-13-14-16,14 1 0,-1-1 16,0-12-16,0 12 0,-13 1 15,0-1-15,-13 14 0,13 0 16,-26-14 0,12 27-16,1 0 0,13-13 0,-26 13 15,12 0-15,1 13 0,0-13 16,13 14-1,13-1-15</inkml:trace>
  <inkml:trace contextRef="#ctx0" brushRef="#br0" timeOffset="3944.79">14605 3268 0,'40'0'0,"-14"-14"0,27 14 31,-26 0-31,-14-13 0,13 13 0,-13 0 16,1 0-16,-1 0 0</inkml:trace>
  <inkml:trace contextRef="#ctx0" brushRef="#br0" timeOffset="4113.41">14711 3440 0,'66'0'16,"-40"0"-16,-12-14 15,25 1-15,1 13 0,-14-13 0,1 0 16</inkml:trace>
  <inkml:trace contextRef="#ctx0" brushRef="#br0" timeOffset="4339.3">16166 2924 0,'0'39'0,"-13"-12"15,26-93-15,-39 171 0,26-91 16,0 12-16,0 1 0,-14-14 15,14 13-15,0 1 0,0-14 0,0 13 16,0 1-16,0-14 0,14 0 0,-14 14 16,13-14-16,0 0 0</inkml:trace>
  <inkml:trace contextRef="#ctx0" brushRef="#br0" timeOffset="4770.38">16550 2924 0,'-40'26'0,"53"1"16,40 65-1,-40-65-15,1-1 16,-1-13-16,0 14 0,-13-1 15,13-13-15,-13 1 0,0-1 0,-13 13 16,0 1-16,0-14 0,-14-13 16,1 13-16,12-13 15,-12 0-15,13 0 0,0-13 16,13 0-16,13-14 16,26-39-1,-12 40-15,-1-1 0,-12 1 16,-1 13-16,0-14 0,14 1 15,-14 12-15,-13 1 16,0 0-16,0-13 16,-13 26-16,-1-14 0,1 14 15,-13-13-15,12 13 0,-12-13 16,13 13-16,-1 0 0,1-13 0,-13-1 16,13 1-1,-1 0-15,14 0 0</inkml:trace>
  <inkml:trace contextRef="#ctx0" brushRef="#br0" timeOffset="5425.41">17396 860 0,'66'13'16,"-39"66"-1,-27-39-15,0 13 16,0 79-16,-13-65 0,-1 12 0,14-13 16,-13 13-16,0 1 0,13-14 15,-13 0-15,26 27 16,0-14-16,0-52 0,1-1 15,-1-13-15,-13 0 0,26 1 0,-12-14 16,-1 0-16,0 0 0,0 0 16,27-27-16,-14 14 0,1-13 15,-1 12-15,-12 14 16,-1-13-16,0 26 0,0-13 16,1 40-16,12 0 15,-13-1-15,0 14 0,1 0 0,12 79 16,14 14-16,-27-67 15,0 1-15,1-1 0,12 67 16,-26-80-16,13 66 16,0-79-16,-26 0 0,13 0 0,-13-13 15,-27 65-15,-13-25 16,27-41-16,-1-12 16,-78 26-16,78-53 15,1 0-15,-1 0 0,14-13 0,-13-1 16,-1-12-16,-13-27 15,40 13-15,-13 1 0</inkml:trace>
  <inkml:trace contextRef="#ctx0" brushRef="#br0" timeOffset="8387.85">7832 5993 0,'0'106'0,"-14"-80"16,14 1-16,0-1 0,0 0 16,0 1-16,-13-1 0,13 1 0,0-1 15,0 1-15,0 39 16,-13-53-16,13 27 16,-13-67 15,13-26-16,0 14-15,13-1 0,-13 0 16,0 1-16,0-1 0,13 0 16,-13-13-16,13 27 0,1-14 0,-1 14 15,13-14-15,-12 27 16,-1 13-16,0 0 0,0 0 16,1 0-16,-1 13 0,0 0 0,13 14 15,1 26-15,-14-27 16,0 14-16,14 39 15,-27-52-15,13 26 0,-13-27 16,0 1-16,0-14 0,0 26 16,0-12-16,0-14 15,0 0-15,-13 1 0,13-1 0,0 0 16,0 0-16,0 1 16,-13-14-1</inkml:trace>
  <inkml:trace contextRef="#ctx0" brushRef="#br0" timeOffset="8594.71">7726 6310 0,'53'-13'16,"-40"13"-1,13 0-15,1 0 0,-1 0 0,-12 0 0,12-13 16,1 13-16,-1 0 0,14 0 16,-14 0-16,1-13 0,-14 13 15,13-14-15</inkml:trace>
  <inkml:trace contextRef="#ctx0" brushRef="#br0" timeOffset="8793.89">8467 6072 0,'-27'13'0,"1"27"15,13-27-15,13 1 0,-14-1 16,1 0-16,0 13 0,0-12 0,13 12 16,-14-13-16,1 14 0,0-14 15,13 14-15,-13-27 0,-1 39 16,1-26-16,13 1 15</inkml:trace>
  <inkml:trace contextRef="#ctx0" brushRef="#br0" timeOffset="9050.19">8215 6046 0,'0'-14'15,"14"41"1,-14-14 0,13 0-16,0 1 0,-13 12 0,13-13 15,0 14-15,1-14 0,-14 0 16,13 14-16,13 12 16,-26-25-16,14-1 0,-14 0 0,13 0 15,-13 1-15,13-1 0,0 26 16,1-39-1</inkml:trace>
  <inkml:trace contextRef="#ctx0" brushRef="#br0" timeOffset="9249.76">8308 6006 0,'0'40'16,"0"-27"-16,0 0 0,0 14 0,0-14 16,13 13-16,-13 1 0,0-1 0,0-13 15,13 40 1,-13-39-16,0 12 0,0-13 0,0 1 0,0-1 16</inkml:trace>
  <inkml:trace contextRef="#ctx0" brushRef="#br0" timeOffset="9445.17">8162 6310 0,'14'-13'16,"-1"13"-16,0 0 15,27-13-15,-14 13 16,1 0-16,65-27 15,-39 14 1,-40 13-16,1 0 0</inkml:trace>
  <inkml:trace contextRef="#ctx0" brushRef="#br0" timeOffset="9744.33">8890 5993 0,'-13'119'16,"13"-93"-16,0 1 0,0-1 0,-13 14 15,13-14-15,0 1 0,0-1 16,0 1-16,-14-1 0,14-13 0,0 14 15,0-14-15,0 0 0,0 1 16,0-1-16,0 0 16,0 0-16</inkml:trace>
  <inkml:trace contextRef="#ctx0" brushRef="#br0" timeOffset="10259.76">8824 6125 0,'92'0'16,"-78"0"-16,-14 13 0,13 1 16,-13-1-16,-13 0 0,13 0 15,0 0-15,-14 1 0,14-1 16,0 0 0,14 14-1,-1-14 1,0 0-16,14 14 15,-27-14-15,0 0 0,0 0 16,0 0-16,-14 1 0,1-1 16,0 0-16,0 14 0,-14-14 0,14 0 15,0 0-15,-27 1 16,27-1-16,0 0 0,-1-13 16,1 0-16</inkml:trace>
  <inkml:trace contextRef="#ctx0" brushRef="#br0" timeOffset="10746.07">10213 5993 0,'40'-13'16,"13"-14"-16,-27 14 15,14 13-15,13-13 0,-14 13 0,1-14 16,13 1-16,-13 13 0,-1 0 16,-12-13-16,12 13 0,-12 0 0,-1 0 15,1 0-15,-14 0 0,0 0 0,0 13 16,1-13-16</inkml:trace>
  <inkml:trace contextRef="#ctx0" brushRef="#br0" timeOffset="10958.24">10213 6165 0,'66'0'16,"-39"-13"-16,78-1 0,-52 14 0,13-13 0,1 13 15,-1-13-15,0 0 0,0-1 0,-13 14 16,-13-13-16,13 13 0,-27-13 15,0 13-15,-12 0 0,-1-13 0,0 13 16,0-14-16,1 14 0,-14-13 0,0 0 16</inkml:trace>
  <inkml:trace contextRef="#ctx0" brushRef="#br0" timeOffset="11189.22">10729 5450 0,'-119'239'16,"106"-187"-16,-1 81 15,1-67-15,-13 79 0,12-65 16,1-14-16,13 13 0,-13-13 16,0 1-16,0 12 0,-1 80 15,1-106-15,13-14 16,0 1-16,-13-14 0,13 1 0,0-14 15,0 0-15,0 1 16</inkml:trace>
  <inkml:trace contextRef="#ctx0" brushRef="#br0" timeOffset="11572.66">12753 5741 0,'0'40'0,"0"-27"0,0 1 0,0 12 15,0 1-15,0 39 0,0-27 16,-13 27 0,13-26-16,0-13 0,-14-1 0,14 1 15,0-14-15,0 0 0,0 13 0,0-12 16,-13-1-16,13 0 15,0 0 1</inkml:trace>
  <inkml:trace contextRef="#ctx0" brushRef="#br0" timeOffset="12177.17">12819 5781 0,'106'-13'16,"-93"26"-16,0-13 0,-13 13 0,14-13 16,-14 14-16,13-1 0,-13 0 15,-13 0-15,13 1 0,-14 12 0,14-13 16,-13 14-16,0-14 16,13 0-16,0 0 0,13 1 15,0-1 1,1-13-16,-1 13 0,0-13 15,0 13-15,1 0 0,-1 1 16,-13-1-16,0 0 0,0 0 0,0 1 16,-13 12-16,-14 14 15,1-14-15,12 1 0,-39 12 16,27-25-16,0-1 0,12-13 0,1 13 16,0-13-16,0 0 0,-1 0 15,14 13-15,-13-26 16,26 0-1,14-14-15</inkml:trace>
  <inkml:trace contextRef="#ctx0" brushRef="#br0" timeOffset="12401.1">13573 5755 0,'13'0'0,"-13"13"0,0 0 15,0 0-15,-13 14 16,0-14-16,0 27 0,13-14 16,-27 14-16,27-14 0,-26 1 0,13 12 15,13-25-15,-14 12 0,1-13 0,13 14 16,-13-14-16,13 0 0,-13 1 16,-1-1-16,1 0 15</inkml:trace>
  <inkml:trace contextRef="#ctx0" brushRef="#br0" timeOffset="12618.2">13388 5794 0,'0'-13'0,"40"53"16,-27-14-16,0-12 15,0-1-15,1 13 0,-1-13 16,0 1-16,0 12 0,0-13 0,1 1 16,-1-1-16,-13 0 0,13-13 15,0 26-15,1-26 16</inkml:trace>
  <inkml:trace contextRef="#ctx0" brushRef="#br0" timeOffset="12804.3">13520 5662 0,'0'-13'0,"0"26"0,-13 0 15,13 1 1,0-1-16,0 13 0,0 1 16,13 26-16,-13-27 15,0 1-15,0-1 0,13 0 0,-26 14 0,13-13 16,0-1-16,0 14 15,0-27-15,0 0 0</inkml:trace>
  <inkml:trace contextRef="#ctx0" brushRef="#br0" timeOffset="12985.72">13189 5993 0,'80'-40'15,"-54"40"-15,14-13 16,-14 13-16,27-13 0,-13 13 0,-13-14 16,12 14-16,1-13 0,-14 13 15,1 0-15,-14-13 0,27 13 16,-14 0-16</inkml:trace>
  <inkml:trace contextRef="#ctx0" brushRef="#br0" timeOffset="13494.13">14486 5662 0,'-13'66'16,"13"-39"-1,13 158-15,0-145 0,-13-1 16,0-12-16,13-1 0,-13 1 0,0-14 16,0 13-16,14-12 0,-14-1 0,0 0 15,0 0 1,-14-39-1,14 13-15,-13-14 16,13 1-16,0-14 0,0 0 0,13-13 16,-13 0-16,0 14 15,14-14-15,-1 26 0,0-12 0,0-1 0,14 14 16,-1-1-16,-13 27 16,1 0-16,-1 13 0,0-13 15,14 14-15,-14 12 0,40 27 16,-27 0-16,1-27 0,-14 1 15,-13-14-15,13 13 0,0-12 16,-13-1-16,14 0 0,-14 0 0,13 1 16,-13-1-16,0 0 0,0 0 15,-13 0 1,-1-13-16</inkml:trace>
  <inkml:trace contextRef="#ctx0" brushRef="#br0" timeOffset="13674.05">14420 5953 0,'39'-13'0,"-12"0"15,13-1-15,13 14 0,-14-13 16,27 0-16,14 0 0,-14-14 16,13 14-16,-13 0 0,14 0 0,39-1 15,-79 14-15,-14 0 0,0 0 16,-12 14-16,-1-14 0,-13 26 15</inkml:trace>
  <inkml:trace contextRef="#ctx0" brushRef="#br0" timeOffset="14090.26">7885 7461 0,'198'-53'0,"-119"40"16,40-13-16,172-27 15,-132 26-15,198-26 16,-92 14-16,-14-1 0,1 0 0,12 14 16,252-40-16,-251 39 15,-14 1-15,14 13 0,-67-14 0,67 14 16,343-40-16,-409 53 16,171-27-16,-211 27 0,13-13 15,-40 13-15,-26 0 16,79 13-16,-132-13 0,0 0 0,-26 0 15,-14 14-15,0-1 0,-39-13 16,-14 13-16,-13 0 0,-26 14 16,-41-14-16,-12 0 0,-13 14 15</inkml:trace>
  <inkml:trace contextRef="#ctx0" brushRef="#br0" timeOffset="14439.05">7144 8004 0,'-119'13'0,"198"-40"16,67 1-16,-27 0 16,13-1-16,13 1 0,14-1 0,265-52 15,-186 39-15,13-13 16,265-39-16,-251 52 0,-1 0 15,14-13-15,0 14 0,251-28 16,-265 28-16,-12 12 0,-67 14 16,14 0-16,-1 0 0,-13-1 0,0 1 15,-13 0-15,0 0 0,133-1 16,-186 14-16,-14-13 0,-12 13 16,0 0-16,-14 0 0,0 0 0,1-13 15,-1 13-15,-13 0 0,14-13 16,-27 13-16,13 0 0,-13-13 15,13 13-15,0-14 0,0 1 0,-13 0 16,0 0-16</inkml:trace>
  <inkml:trace contextRef="#ctx0" brushRef="#br0" timeOffset="15382.13">17410 6628 0,'-159'-397'16,"119"304"-16,-66-224 16,80 211-16,-1 0 15,1 14-15,-1 12 0,14 14 0,13 0 16,-13 26-16,13-13 0,0 27 16,0 13-16,13-27 0,0 40 15,1 0-15,12 0 0,1 26 0,12 1 16,1 13-16,0-1 0,-1 14 15,14 0-15,-13 0 0,0 26 0,-1-26 16,1 0-16,26 53 16,-39-53-16,-14-13 0,-13-1 0,13-12 15,-26-1-15,13 1 0,-27-1 0,1 14 16,-14-14-16,-13 1 0,0-1 0,-13 1 16,0-14-16,0 0 15,-172 27-15,79-40 16,80 0-16,26-13 15,0 13-15,13-27 0,14 14 0,13-14 16,13 1-16,0-14 0,26-13 0,27-26 16,0 13-16,26-14 0,106-92 15,-79 93-15,0 0 0,0-1 16,172-92 0,-133 106-16,-118 66 15,-14 0-15,0 13 0,-13 14 16,-13-1-16,-14 27 0,-12 13 0,-67 106 15,-26 14-15,-1 12 16,67-105-16,13-1 16,0 1-16,14-1 0,12-25 0,1-1 15,-1-13-15,1 13 0,26-26 0,-13 12 16,13-12-16,0-13 0,13-14 16,0 13-16,0-26 0</inkml:trace>
  <inkml:trace contextRef="#ctx0" brushRef="#br0" timeOffset="16067.41">18852 6668 0,'-146'-225'0,"93"145"15,13-12-15,-12-1 0,12-13 16,0 0-16,0-13 0,14 13 0,0 1 0,12 12 16,1 14-16,0 13 0,13-1 15,0 14-15,13 14 0,-13-1 0,13 14 16,14 12-16,-14 1 15,13 13-15,-12 0 0,25 13 0,14 14 16,-13 13-16,13-1 0,-13 14 0,12-13 16,-12 26-16,13 0 0,0-13 0,-13 0 15,39 53-15,-52-53 16,12 0-16,-12 0 0,-1-14 0,-13 1 16,1 0-16,-1 26 0,-13-40 15,-13 27-15,-1-26 16,1 12-16,-13-12 0,-107 39 15,80-40-15,1-12 16,-15-1-16,1-13 0,13 13 16,-92-26-16,79 13 0,-14-13 15,27-14-15,0 14 0,1-14 0,12-12 16,27 12-16,-1-12 0,1-14 16,26-14-16,1 1 0,39-13 0,-1-14 15,15 1-15,12-1 0,0 1 16,107-94-16,-81 107 0,1 0 15,-13 12-15,-1 15 0,-12 12 16,-14 13-16,-26 1 0,-14 26 0,1 0 16,-14 13-16,-13 14 0,-13 26 0,-67 119 15,14-67-15,-13 28 16,-27 12-16,0 14 0,0 0 0,27-54 16,-1 15-16,1-15 0,0 1 15,13 0-15,-54 66 0,68-79 16,-1-27-16,13 0 0,14-13 0,-1 0 15,1 0-15,-1-14 0,1-12 16,12-1-16</inkml:trace>
</inkml:ink>
</file>

<file path=ppt/ink/ink1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5:14.808"/>
    </inkml:context>
    <inkml:brush xml:id="br0">
      <inkml:brushProperty name="width" value="0.05292" units="cm"/>
      <inkml:brushProperty name="height" value="0.05292" units="cm"/>
      <inkml:brushProperty name="color" value="#0070C0"/>
    </inkml:brush>
  </inkml:definitions>
  <inkml:trace contextRef="#ctx0" brushRef="#br0">6429 4815 0,'-26'27'16,"26"-1"-1,0 40-15,-13-26 16,13 13-16,0-13 0,0-1 0,0 14 16,0-13-16,0 0 0,0 13 0,0-27 15,0 14-15,-14 13 16,14-27-16,0-13 0,0 14 0,0-14 15,0 0-15,0 1 0,0-1 16,-13 0-16,26-13 16,14-13-1</inkml:trace>
  <inkml:trace contextRef="#ctx0" brushRef="#br0" timeOffset="492.15">6839 5001 0,'53'-14'16,"-39"1"-16,-1 13 16,13 13-16,-12-13 0,-1 0 0,0 14 0,0-1 15,0 0-15,1 0 0,-14 1 16,0 12-16,0 0 0,-14 14 15,1-13-15,0 12 0,-13-12 0,12 12 16,-12 1-16,-1 0 0,1-14 0,-1 14 16,1-14-16,0 1 15,26-14-15,-14-13 16,14 13-16,14 1 16,-1-28-1,0 14-15,0 0 0,14-13 16,-14 13-16,13-13 0,1 13 0,26-13 15,-27-1-15,1 14 16,12-13-16,1 13 16,-13-13-16,-1 13 0,0 0 15,-12 0-15</inkml:trace>
  <inkml:trace contextRef="#ctx0" brushRef="#br0" timeOffset="929.98">8136 5093 0,'-13'-13'16,"52"26"-1,-12-13-15,-1 0 0,14 0 0,66 0 16,-53 13-16,0-13 0,26-13 16,-39 13-16,-1 0 15,-12 0-15,13 0 0,-27 0 0,13-13 16,1 13-16,-14 0 0,27-13 16,-27 13-16,0-13 15,-13-1-15,0 1 16</inkml:trace>
  <inkml:trace contextRef="#ctx0" brushRef="#br0" timeOffset="1187.84">8493 4776 0,'132'13'16,"-92"0"-16,0 0 0,-14 14 0,1-14 15,39 27-15,-26-14 16,-14-13-16,0 14 0,1-1 16,-1 27-16,-12-26 0,-1 12 15,-13-12-15,-13 13 0,-1-14 0,-12 14 16,-1-1-16,-12 1 16,-1 0-16,0 0 0,-13-1 0,14-12 15,-14 12-15,0-12 0,0-1 0,0 14 16,-53 0-1</inkml:trace>
  <inkml:trace contextRef="#ctx0" brushRef="#br0" timeOffset="5595.76">9842 4895 0,'-13'13'16,"0"0"-1,-66 40 1,52-40-16,1 14 0,-14-1 0,14 1 15,-41 12-15,41-25 0,0 12 0,-1-13 16,14 1-16,-14 12 16,27-13-16,0 1 15,0-1-15,14-13 0,-1 13 0,13-13 16,-12 13-16,91-13 16,-78 0-16,26 0 15,0 0-15,-14-13 0,14 13 0,-13-13 16,0 13-16,-14 0 0,1-13 15,-1 13-15,14-27 16,-27 14-16,0 13 0,-13-13 0</inkml:trace>
  <inkml:trace contextRef="#ctx0" brushRef="#br0" timeOffset="5803.33">9922 4829 0,'-40'39'0,"14"1"16,12 0-16,1-14 0,13 14 0,-13 0 16,0-14-16,0 14 0,13 13 0,-14-14 15,1 1-15,0 0 0,13-14 16,-13 14-16,13-14 0,-14 1 16,14-1-16,0-13 0,0 1 0,0-1 0,0 0 15,14-13-15,-14 13 16</inkml:trace>
  <inkml:trace contextRef="#ctx0" brushRef="#br0" timeOffset="6103.5">10941 4908 0,'-80'40'0,"67"-14"0,-14 1 16,-12 78-1,12-78-15,14 13 0,0-14 0,0 1 16,-1-1-16,1 14 0,0-14 15,13-13-15,-13 14 16,13-14-16,-14-13 0,14 13 0</inkml:trace>
  <inkml:trace contextRef="#ctx0" brushRef="#br0" timeOffset="6311.56">10583 5080 0,'0'0'15,"27"13"17,-14 0-32,0 1 0,14-1 0,-14 0 15,13 14-15,1-14 0,-1 0 0,-12 0 16,25 14-16,-12-14 16,-14 0-16,0-13 0,14 13 0,-1-13 15,-13 0-15,14 0 0,-1 0 0,-13 0 16,14 0-16</inkml:trace>
  <inkml:trace contextRef="#ctx0" brushRef="#br0" timeOffset="7055.64">11509 4974 0,'40'53'16,"-40"-40"-16,-53 27 15,53-27-15,0 0 16,0 1-16,13-1 0,1 0 15,25 14 1,-25-14-16,-1 0 16,-13 0-16,13 1 15,-26 12 1,0-13-16,-1 0 0,1 1 0,0-1 16,-27 0-16,0 0 15,27-13-15,-13 14 0,13-14 0,-14 13 16,14-13-16</inkml:trace>
  <inkml:trace contextRef="#ctx0" brushRef="#br0" timeOffset="8122.74">7197 6019 0,'238'146'16,"-159"-107"-16,1 28 0,12-14 16,107 79-16,-107-53 15,1-13-15,13 1 0,-1 12 16,1-13-16,0 0 0,0 0 0,-27 0 16,14-13-16,0 14 0,-14-15 0,14-12 15,-41 0-15,1-1 0,0-12 16,-13-1-16,0-12 0,-14 12 0,-13-13 15,1 1-15,12-1 16,-39-26 15,13-1-31</inkml:trace>
  <inkml:trace contextRef="#ctx0" brushRef="#br0" timeOffset="8379.08">9075 6892 0,'119'67'0,"-79"-54"16,0 26-16,-1-12 0,-12 13 0,12-1 0,1 1 15,-13 0-15,-1 39 16,-13-39-16,-39 105 15,-1-105-15,-12 13 16,-67 39-16,27-39 16,65-39-16,-39 12 15,40-26 1</inkml:trace>
  <inkml:trace contextRef="#ctx0" brushRef="#br0" timeOffset="9167.28">10610 6826 0,'-27'40'15,"14"-14"-15,-13 1 0,12 13 16,-38 92-16,25-40 16,27-39-16,0 40 15,0-67-15,13 1 16,1-1-16,25 1 0,-26-14 16,14 0-16,-1-13 0,-12 0 15,12 0-15,-13 0 0,0 0 0,14-13 16,-14 13-16,14-40 15,-27 27-15,0 0 0,-14 0 16,14-1-16,-13 1 0,0 0 0,0 0 16,-1-1-16,-12 1 0,13 0 0,-14 0 15,14 13-15,-13-13 0,12 13 16,1 0-16,-13-14 0,13 14 16,-1 0-16</inkml:trace>
  <inkml:trace contextRef="#ctx0" brushRef="#br0" timeOffset="9371.66">11033 6985 0,'13'40'15,"-26"-27"-15,13 13 0,-13-12 0,0 25 16,-1-12-16,1 12 0,13-12 15,-13 13-15,0-14 0,0 0 0,-1 1 16,14-14-16,-13 0 0,13 14 0,-13-14 16,13 0-16,-13 1 0,13-1 15</inkml:trace>
  <inkml:trace contextRef="#ctx0" brushRef="#br0" timeOffset="9582.69">10702 7197 0,'27'13'0,"-14"0"0,0 0 16,53 14 0,-52-14-16,12 0 0,-13 0 0,27 1 15,-13-1-15,-14 0 0,13 0 0,1-13 16,-1 14-16,-13-14 15,14 13-15,-14-13 0,0 0 0,14 0 16</inkml:trace>
  <inkml:trace contextRef="#ctx0" brushRef="#br0" timeOffset="9951.95">11628 6998 0,'27'0'15,"-54"0"-15,67 0 0,-27 0 0,1 13 0,-1-13 16,-13 14-16,0-1 0,0 13 16,0-12-16,-13 12 0,-1 14 0,-12-14 15,-1 1-15,1 12 16,0 1-16,-1-14 0,-26 27 15,40-26-15,0-14 0,13 14 16,13-14 0,0-13-16,0 13 0,1-13 0,78 0 15,-65 0 1,12-13-16,-12 13 0,-1 0 16,14-13-16,26-1 15,-39 14-15,-14 0 0,0 0 0,0 0 16</inkml:trace>
  <inkml:trace contextRef="#ctx0" brushRef="#br0" timeOffset="10706.13">6403 6019 0,'40'13'16,"-27"1"-16,13 12 0,-12 14 0,12 0 15,0 12-15,1 1 0,-1 14 16,1 25-16,-1 1 0,1-1 0,-1 14 16,1 0-16,-1 0 0,14 0 0,-14 13 15,14-13-15,-14 13 0,14 0 16,13-13-16,-13 13 0,13 0 0,0 13 16,-1-13-16,1 13 0,0-13 0,0 0 15,53 133-15,-53-133 16,0 0-16,0 0 0,0-13 0,13 13 15,-13-13-15,0 0 0,0-1 0,0 1 16,13-13-16,-27-1 16,14-12-16,0-1 0,-13 1 0,0-28 15,-14 1-15,14 0 0,-1-13 0,-12 0 0,-1-1 16,1-12-16,-1-14 16,-13 14-16,14-14 0,-14 0 15,0-13 1,1 0-16,-14-13 15,13 0-15</inkml:trace>
  <inkml:trace contextRef="#ctx0" brushRef="#br0" timeOffset="11009.58">8520 10120 0,'172'119'15,"-133"-92"-15,-12-1 0,-1 1 0,1-1 16,26 27-16,-40-26 0,0-1 15,-13-13-15,0 14 0,0-1 16,0 14-16,-13-14 0,-14 14 0,1-14 16,-1 14-16,1-13 0,-14 12 0,1-25 15,12 12-15,-13-13 0,14 0 16,-1 1-16,14-14 0</inkml:trace>
  <inkml:trace contextRef="#ctx0" brushRef="#br0" timeOffset="11635.2">10570 9909 0,'93'53'0,"-93"-40"16,0 0-16,0 0 0,0 0 15,-14 27-15,14-27 16,-13 1-16,13-1 0,-13-13 0,13 13 16,0 0-16,0 1 0,13-1 15,-13 0-15,13-13 0,1 13 0,-1 0 16,0 1-16,-13-1 0,13-13 16,1 13-16,-14 0 0,0 1 0,13-1 15,-13 0-15,-13 0 0,13 1 16,-40 38-1,13-38-15,14-1 0,0 0 16,0-13-16,0 13 0,-1-13 0,1 0 16,0 0-16,0 0 15,-1 0-15,14-26 16,14 13-16</inkml:trace>
  <inkml:trace contextRef="#ctx0" brushRef="#br0" timeOffset="11809.04">10993 9935 0,'27'27'16,"-27"-14"-16,-13 40 15,13-27 1,0 1-16,-14-1 0,1 1 0,13-1 16,-13 14-16,0-14 0,0 1 0,-14 26 15,14-14 1</inkml:trace>
  <inkml:trace contextRef="#ctx0" brushRef="#br0" timeOffset="11975.18">10888 10160 0,'26'13'15,"-13"0"1,27 1-16,0 12 15,-27-13-15,13-13 0,27 14 16,-26-1-16,-1-13 0,1 0 16</inkml:trace>
  <inkml:trace contextRef="#ctx0" brushRef="#br0" timeOffset="12359.63">11377 9935 0,'27'13'15,"-54"-26"-15,67 26 0,-27-13 0,-13 14 0,13-1 16,-13 0-16,0 0 15,-13 0-15,13 14 0,-13-14 16,-14 14-16,1-1 0,13 1 0,-14-1 0,-13 14 16,27-27-1,0 0-15,0 0 0,0 1 16,13-1 0,13 0-1,-13 0-15,13-13 0,0 0 16,0 0-16,14 0 0,-14 0 0,14 0 15,-1 0-15,-13-13 0,27 13 0,-14 0 16,1-13-16,-1 13 0,1-13 16,-1 13-16,1-14 0</inkml:trace>
  <inkml:trace contextRef="#ctx0" brushRef="#br0" timeOffset="12571.83">12277 9962 0,'-66'79'16,"52"-53"-16,14-12 16,-13 12-16,-13 1 0,12-1 0,-12 14 15,-1-14-15,14 1 0,0-14 16,0 0-16,0 0 0,-1 1 15</inkml:trace>
  <inkml:trace contextRef="#ctx0" brushRef="#br0" timeOffset="12757.9">11986 10186 0,'26'14'31,"14"-1"-16,-27 0-15,13 0 0,-12-13 16,12 14-16,1-14 0,-1 13 0,14 0 16,26-13-16,-40 13 15,1-13-15,12 0 0,-12 0 0,-1 0 16</inkml:trace>
  <inkml:trace contextRef="#ctx0" brushRef="#br0" timeOffset="13121.95">12700 9935 0,'26'0'0,"-12"0"16,39 27-1,-27-14-15,-13 0 0,-13 0 0,14 0 16,-14 14-16,0 13 16,-14-27-16,1 27 0,0-14 0,-14 0 15,1 14-15,13-13 0,-1-14 16,14 0-16,-13 0 0,26 1 16,-13-1-16,14-13 15,-1 0-15,27 13 0,-27-13 16,13 0-16,1 0 0,-1-13 0,1 13 15,-1 0-15,14-13 0,0-1 16,-14 14-16,53-26 0,-52-1 16,-1 14-16,14-13 0,-14 12 0,-12-12 15</inkml:trace>
  <inkml:trace contextRef="#ctx0" brushRef="#br0" timeOffset="14082.28">12753 3770 0,'40'0'15,"-27"0"-15,53 93 16,-66-67-16,0 14 0,0 13 16,0-13-16,0 13 0,0 13 0,-13 0 15,13 0-15,0 13 0,0-12 16,-13 12-16,13 0 0,0 1 15,0 12-15,0-12 0,0 12 0,0 27 0,-14 80 16,14-80-16,0-13 0,14 13 16,-14 0-16,0 0 0,13-13 15,0 13-15,0 0 0,0 0 0,1 0 16,25 119-16,-25-119 16,-1 0-16,13 13 0,-12-12 15,-1 12-15,0-13 0,13 13 0,-12 0 16,-1-12-16,13 144 0,1-13 15,-14-118-15,-13-1 0,13 0 16,0 120 0,1-120-16,-14-13 0,13 13 0,-13 1 0,0-14 15,13 13-15,-13-13 0,27 132 16,-27-132-16,13 1 0,0-1 16,0 0-16,1-14 0,-14 15 15,13-15-15,0 1 0,0-13 0,0-1 0,1 1 16,-1 66-16,0-80 15,0 1-15,1-14 0,-1 13 0,0-26 16,0 13-16,1-13 0,-14 0 16,13 40-16,-13-54 0,-13 14 15,-1-13-15,1 0 0,-13 12 16,-14-12-16,0 0 0,-13-1 0,0-12 16,-79 39-16,66-39 15,-80 12-15,67-12 0,-14-27 16,14 13-16,0 0 0,-14-13 0,14 0 15,-14 0-15,1 0 0,-1-13 0</inkml:trace>
  <inkml:trace contextRef="#ctx0" brushRef="#br0" timeOffset="16044.4">15743 5331 0,'66'-39'15,"-53"39"-15,0 0 16,14 13 0,-14 13-16,-13-12 0,-13-1 15,-14 53-15,14-26 0,-13-14 16,-1 14-16,1-14 0,12 1 16,-25 26-16,26-40 0,-1 0 15,1 0-15,0 1 16,13-1-16,13-13 15,0 0-15,1 0 16,-1 0-16,0 0 0,13 0 16,1-13-16,-14 13 0,14 0 0,-1-14 15,1 14-15,-1-13 0,-13 13 16,14 0-16,-1-13 0,-13 13 0,14-13 16,-14 13-16,0-14 0,1 14 0,-1-13 15,0 13-15</inkml:trace>
  <inkml:trace contextRef="#ctx0" brushRef="#br0" timeOffset="16569.11">16444 5331 0,'-40'14'15,"-13"25"1,27-12-16,-1-14 0,1 13 15,-1-12-15,14-1 0,0 0 16,0 0-16,-1 1 0,1-1 0,0 0 0,0 0 16,13 0-16,0 1 15,13-14-15,0 13 16,0-13-16,14 0 16,-14 13-16,0-13 0,1 0 0,25 0 15,-25 0-15,12-13 16,-13 13-16,14 0 0,-14-13 15,0 13-15,0 0 0,-13-14 16,14 14-16,-1-13 16,-13 0-1,0 0-15,-13 0 0,13-1 16,0 1 0,-14 0-16,14 0 0,0-1 15,-13 28 1,0-1-1,13 0-15,0 0 0,-13 1 0,13 12 0,0-13 16,0 14-16,0-1 0,-14 1 16,14-1-16,0 1 0,0-1 15,0-13-15,0 14 0,0-1 16,14-13-16,-14 1 0,0 12 0,0-13 16,0 1-16,13-1 0,0-13 15,0 0 1,14-13-16</inkml:trace>
  <inkml:trace contextRef="#ctx0" brushRef="#br0" timeOffset="16873.8">17039 5424 0,'53'0'16,"0"-13"-1,0 0-15,-13 13 16,-1 0-16,1-14 0,-14 14 0,1 0 15,-1-13-15,1 13 0,-1 0 0,1 0 16,-14-13-16,0 13 0,0 0 16,14 0-16,-14 0 0,0-13 15</inkml:trace>
  <inkml:trace contextRef="#ctx0" brushRef="#br0" timeOffset="17130.28">17357 5159 0,'66'14'16,"-40"-14"-16,1 13 0,-1 0 16,54 27-16,-54-27 0,27 27 15,-27-14 1,1 27-16,-14-40 0,-13 14 0,0 12 15,-13-12-15,0 13 16,-1-14-16,-12 0 0,13 14 0,-14-13 16,1-1-16,-40 40 0,39-39 15,-13-1-15,1 1 0,-1-1 16</inkml:trace>
  <inkml:trace contextRef="#ctx0" brushRef="#br0" timeOffset="20557.71">18389 5212 0,'-14'159'0,"14"-132"15,0-1-15,0 14 0,0 13 16,0-27-16,0 0 0,0-12 16,0 12-16,0 40 15,14-52 1</inkml:trace>
  <inkml:trace contextRef="#ctx0" brushRef="#br0" timeOffset="20890.93">18653 5331 0,'79'0'0,"-79"14"16,0 25-1,-13-25-15,0 12 0,-13 14 16,-1-27-16,14 13 0,0-12 16,-1-1-16,1 0 0,13 0 15,-13 0-15,0-13 0,13 14 0,-13-1 16,13 0-16,13-13 31,0 13-31,0-13 0,0 0 0,1-13 16,12 13-16,1 0 0,-14-13 15,13 13-15,1-13 0,-14 13 16,13-14-16,1 14 0,-1-13 0</inkml:trace>
  <inkml:trace contextRef="#ctx0" brushRef="#br0" timeOffset="21085.86">19619 5212 0,'-53'119'15,"40"-92"-15,-1-1 0,14-12 0,-13 38 16,0-25-16,0-14 15,13 14-15,-13-1 0,-1 0 16,1-12-16</inkml:trace>
  <inkml:trace contextRef="#ctx0" brushRef="#br0" timeOffset="21272.76">19328 5437 0,'0'-13'0,"13"26"15,14 0 1,-14-13-16,13 14 16,-13-14-16,1 13 0,12-13 0,-13 13 15,14-13-15,-14 13 0,13-13 0,-12 14 16,12-14-16,1 0 16</inkml:trace>
  <inkml:trace contextRef="#ctx0" brushRef="#br0" timeOffset="21665.86">19989 5278 0,'13'-13'0,"14"40"31,-27-14-31,0 0 16,0 0-16,0 1 0,0-1 0,-13 13 15,13-12-15,-14-1 0,14 0 0,0 13 16,0-12-16,0-1 15,27 0 1,-14-13-16,14 0 0,-14 0 16,13 0-16,1 0 0,-1-13 15,-13 13-15,14 0 0,13-13 16,-27 13-16,0 0 0,0 0 16</inkml:trace>
  <inkml:trace contextRef="#ctx0" brushRef="#br0" timeOffset="22510.77">18455 6535 0,'-14'0'0,"-12"13"0,13 1 16,-40 25 0,40-12-16,-14-14 15,14 14-15,-14-14 0,14 13 0,0-13 0,0 14 16,0-14-16,-1 0 0,14 1 16,-13-1-16,13 0 0,-13 13 15,13-12-15,0-1 16,13 0-16,0 0 15,1 1-15,12-14 16,-13 0-16,14 0 0,-14 0 0,0-14 16,14 14-16,-14-13 0,13 13 0,-12-13 15,12 0-15,0-14 16,-12 14-16,-1 0 0</inkml:trace>
  <inkml:trace contextRef="#ctx0" brushRef="#br0" timeOffset="22709.57">18494 6601 0,'-26'-26'16,"13"39"0,13 0-16,-14-13 0,14 14 15,-13-1-15,13 13 0,0-12 16,-13 12-16,13 0 0,-13-12 0,0 12 0,-1 67 16,1-80-1,13 13-15,0 1 0,-13-14 16,13 0-16,0 1 0,13 12 15,0-26-15</inkml:trace>
  <inkml:trace contextRef="#ctx0" brushRef="#br0" timeOffset="22911.76">18693 6562 0,'0'-14'15,"-13"67"-15,13 0 16,-14-26-16,14 12 0,-13 1 16,13-13-16,-13 12 0,13-12 15,0-1-15,-13 1 0,13-1 0,0 1 16,-14 12-16,14-26 16,0 1-16,0-1 0</inkml:trace>
  <inkml:trace contextRef="#ctx0" brushRef="#br0" timeOffset="23094.47">18508 6853 0,'-14'-14'0,"41"28"32,-14-14-17,0 0-15,27 13 0,-27 0 16,14-13-16,-14 13 0,13-13 15,1 0-15,-14 0 0,13 0 0,1 0 0,13 0 16,-14 0-16,14 0 16</inkml:trace>
  <inkml:trace contextRef="#ctx0" brushRef="#br0" timeOffset="23574.71">19050 6601 0,'79'-13'15,"-65"13"-15,-1 0 0,0 13 16,0-13-16,-13 14 0,14-1 16,-14 0-16,13 0 15,-13 1-15,0-1 0,13 0 16,27 13-1,-27-12 1,0-14-16,0 13 0,1 13 16,-14-12-16,-14-1 15,14 0-15,0 0 0,-13 0 16,-13 14-16,12-14 0,1 0 16,0-13-16,0 14 0,0-1 15,26-53 16,0 27-31</inkml:trace>
  <inkml:trace contextRef="#ctx0" brushRef="#br0" timeOffset="23750.8">19513 6562 0,'13'-27'16,"14"54"-1,-27-14-15,0 0 0,0 0 16,0 1-16,0 12 0,0 1 15,0-14-15,0 13 0,0-13 0,0 14 16,-14-14-16,14 14 0,0-14 16,0 0-16,0 0 0,0 0 15,-13 1-15</inkml:trace>
  <inkml:trace contextRef="#ctx0" brushRef="#br0" timeOffset="23939.55">19447 6668 0,'0'-14'15,"40"41"1,-27-14-16,0 0 0,0-13 16,27 27-16,-27-27 0,0 13 0,14-13 15,-14 13-15,0 0 0,1-13 16,-1 0-16,0 14 0,0-14 0</inkml:trace>
  <inkml:trace contextRef="#ctx0" brushRef="#br0" timeOffset="24223.66">19976 6456 0,'53'40'16,"-53"-27"-16,13 0 0,-13 0 0,-13 40 16,13-26-16,0-14 15,-13 13-15,13-12 0,0-1 0,0 0 16,0 0-16,13 0 0,-13 1 16,13-14-16,0 13 0,1-13 15,12-13-15,1 13 0,12-14 0,1 14 0,-14-13 16,1 13-16,-1-13 0,1 13 0,-1-13 15,14 0-15,-27 13 16,14 0-16</inkml:trace>
  <inkml:trace contextRef="#ctx0" brushRef="#br0" timeOffset="24929.66">18111 7977 0,'39'0'0,"-12"0"0,-93 0 0,145 0 0,-66 13 15,1-13-15,-1 14 16,0-1-16,-13 0 0,0 0 0,13 1 16,-26 12-16,0 0 0,0 1 0,-1 13 0,1-14 15,-13 14-15,-14 13 16,27-40-16,0 13 0,-1-12 15,14-1-15,-13 0 0,0 0 16,13 1-16,0-1 16,0 0-16,13-13 15,0 0-15,27 0 16,-14 0-16,-12-13 0,12 13 16,1 0-16,-14-13 0,13 13 0,1-14 15,-1 1-15,-13 13 0,14-13 16,-1 0-16</inkml:trace>
  <inkml:trace contextRef="#ctx0" brushRef="#br0" timeOffset="25108.42">18680 8030 0,'0'13'16,"0"1"-1,-14-1-15,14 13 0,0-13 0,-13 1 16,-13 65-1,26-52-15,-27 65 16,14-79-16,0 14 0,13-14 0,-13 0 16,13 1-16,-14-14 0</inkml:trace>
  <inkml:trace contextRef="#ctx0" brushRef="#br0" timeOffset="25277.78">18508 8229 0,'0'0'15,"0"-14"-15,26 28 16,-13-14 0,1 0-16,-1 13 0,40 0 15,-27-13-15,-13 13 0,14-13 16,12 13 0,1 1-16,-13-14 0</inkml:trace>
  <inkml:trace contextRef="#ctx0" brushRef="#br0" timeOffset="25719.12">19169 7990 0,'66'0'0,"-53"0"15,1 0-15,12 14 0,-13-14 0,1 13 16,-1 0-16,0 0 0,0 1 0,-13-1 15,0 0-15,0 0 0,-13 14 16,13-1-16,-13 1 0,-14-1 16,14 1-16,0-1 0,0 0 0,-1-12 15,1-1-15,13 0 0,-13 0 0,13 1 16,-13-1-16,13 0 16,13 0-16,0 1 15,0-14-15,1 0 0,-1 0 16,27 0-16,-14-14 15,1 14-15,12-13 0,1 0 0,0 0 16,-14-14-16,14 14 0</inkml:trace>
  <inkml:trace contextRef="#ctx0" brushRef="#br0" timeOffset="25886.4">19844 8070 0,'13'-13'0,"-26"26"15,13 0 1,0 0-16,0 14 15,-13-14-15,13 13 0,-14 1 16,14-14-16,0 14 0,-13-1 0,0 14 16,0-14-16,-1 1 0,1-14 0,13 13 15,-13-26-15,13 14 0,0-1 16,-13-13-16</inkml:trace>
  <inkml:trace contextRef="#ctx0" brushRef="#br0" timeOffset="26037.89">19659 8215 0,'13'-13'16,"0"26"-16,0-13 0,0 0 0,14 0 15,-14 14-15,14-14 0,-1 0 16,1 13-16,-1-13 0,0 0 16,14 13-16,-13-13 0,-1 0 0,0 13 15</inkml:trace>
  <inkml:trace contextRef="#ctx0" brushRef="#br0" timeOffset="26487.68">20532 8043 0,'53'-13'0,"-14"26"16,-25 1-1,-14-1 1,0 13 0,0-13-16,0 1 15,26 39 1,0-27 0,-26-13-16,14 27 15,-28-27-15,14 0 16,-13 1-16,13-1 0,-26 13 15,13-12-15,-1-1 0,1 0 16,0-13 0</inkml:trace>
  <inkml:trace contextRef="#ctx0" brushRef="#br0" timeOffset="26655.74">20968 7990 0,'27'0'0,"-27"14"16,13-1-16,-13 0 0,0 0 16,0 14-16,0 12 15,0-12-15,-13-14 0,13 14 16,0-1-16,-14 1 0,1-1 0,13-13 16,0 14-16,-13-14 0</inkml:trace>
  <inkml:trace contextRef="#ctx0" brushRef="#br0" timeOffset="26832.15">20823 8202 0,'39'0'0,"-25"0"16,-1 13-16,0-13 0,14 14 15,-14-1-15,13-13 0,1 13 16,12 0-16,-12-13 0,-1 13 15,-12-13-15,38 14 16</inkml:trace>
  <inkml:trace contextRef="#ctx0" brushRef="#br0" timeOffset="27143.75">21405 7990 0,'13'106'16,"-26"-79"-16,0-1 0,-1 1 16,-12 26-1,26-40-15,0 0 0,0 0 0,13-13 16,-13 13-16,13-13 0,1 0 0,-1 0 15,53 0 1,-40 0-16,-12 0 0,12-13 0,-13 13 16,14 0-16,-14 0 0,0 0 15,0 0-15,1 0 0,-14 13 32</inkml:trace>
  <inkml:trace contextRef="#ctx0" brushRef="#br0" timeOffset="27410.75">18640 9155 0,'251'-80'0,"-118"67"15,144-40-15,28 13 16,-147 14-16,173-14 0,-159 27 16,-13-13-16,0 12 0,145-25 15,-159 25-15,-26 1 0,67 0 16,-107 13-16,-26 0 16,-13 0-16,-14 0 0,-13 0 0,-13 13 15</inkml:trace>
  <inkml:trace contextRef="#ctx0" brushRef="#br0" timeOffset="27710.8">18732 9353 0,'358'-93'15,"-226"67"-15,185-40 0,-158 39 0,13 1 16,0-1-16,0 1 0,-13 0 16,0-1-16,132-13 0,-172 27 15,-27 0-15,-12 0 0,-1-1 16,-39 14-16,13-13 0,-14 13 0,-12 0 16,-14-13-16,0 13 0,1 0 0,12 0 15,-52 0 16,12 0-15</inkml:trace>
</inkml:ink>
</file>

<file path=ppt/ink/ink1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5:51.873"/>
    </inkml:context>
    <inkml:brush xml:id="br0">
      <inkml:brushProperty name="width" value="0.05292" units="cm"/>
      <inkml:brushProperty name="height" value="0.05292" units="cm"/>
      <inkml:brushProperty name="color" value="#0070C0"/>
    </inkml:brush>
  </inkml:definitions>
  <inkml:trace contextRef="#ctx0" brushRef="#br0">3082 5226 0,'-13'-14'0,"40"14"16,-1-13-16,14 13 0,13 0 0,0 0 15,0 0-15,13-13 16,66 13-16,0-13 0,-52-1 16,-14 14-16,0-13 0,0 13 15,-13-13-15,0 13 0,-13-13 16,39-1-16,-53 14 16,1 0-16,-14 0 0,27 0 15,-67 14 1</inkml:trace>
  <inkml:trace contextRef="#ctx0" brushRef="#br0" timeOffset="189.81">3069 5424 0,'27'13'15,"-54"-26"-15,67 26 16,-14-13-16,14 0 0,66 0 15,79-13-15,-119 0 16,-13 13-16,0 0 0,0-13 16,0-1-16,0 14 0,-14-13 0,41 0 15,-54 13-15,-12-13 0</inkml:trace>
  <inkml:trace contextRef="#ctx0" brushRef="#br0" timeOffset="1116.89">18799 3889 0,'13'80'16,"-13"-54"-16,0-13 0,0 14 16,0 26-16,0-27 15,0-12-15,0 12 0,0 0 0,0-12 16,0 12-16,0-13 0,0 1 0,0-1 16,0 0-16,13 0 15,-13 0 1,13-13-16</inkml:trace>
  <inkml:trace contextRef="#ctx0" brushRef="#br0" timeOffset="1502.15">19420 3995 0,'-119'0'0,"93"0"0,-53 13 0,65 1 16,-12-1-16,13-13 16,13 13-16,0 0 0,0 1 15,26 12-15,-13-13 16,1 1-16,12-1 0,0 13 15,1 1-15,-14-14 16,0-13-16,-13 13 0,0 0 0,0 1 16,-13-1-16,0 0 15,0 0-15,-1 0 0,-12-13 0,13 14 16,-14-1-16,1-13 0,-1 13 0,1-13 16,13 13-16,-14-13 0,14 14 15,0-14-15,0 0 0,-1 0 16,14 13-16,-13-13 0</inkml:trace>
  <inkml:trace contextRef="#ctx0" brushRef="#br0" timeOffset="1733.96">19844 3916 0,'0'13'16,"-13"0"-16,-1 27 0,14-27 16,-13 14-16,13-1 0,-13 1 15,0-1-15,-1 1 0,14-1 16,-13-13-16,13 14 0,-13-1 0,0-13 16,13 14-16,-14-14 0,14 0 0,0 0 15,-13 1-15,13-1 0,0 0 16</inkml:trace>
  <inkml:trace contextRef="#ctx0" brushRef="#br0" timeOffset="1972.2">19579 4088 0,'27'13'15,"-14"-13"-15,27 13 16,-14 1-16,14-1 0,-14 0 16,40 13-1,-26-12-15,-14-1 0,27 0 16,-39-13-16,12 0 0,-13 13 16,14-13-16,-1 0 15,1 0-15</inkml:trace>
  <inkml:trace contextRef="#ctx0" brushRef="#br0" timeOffset="2520.4">20770 3823 0,'-13'53'16,"13"-40"-16,0 27 0,13-13 0,-13-1 16,0 14-16,0-14 15,-13 1-15,13-1 0,-14-13 0,1 14 16,0-14-16,13 0 0,-13 0 0,-1-13 16,14 14-16,-13-14 0,0-14 31,66-38-16,0-1 1,-27 39-16,14-12 0,-14-1 0,-12 1 16,25-14-16,-25 14 15,-14 13-15,13-14 0,-13 14 16,0 0-16,-13-1 0,13 1 0,-14 0 16,1 0-16,13 0 0,-13 13 0,0-14 15,-1 14-15,1 0 0,0-13 0,-14 26 16,14-13-1,13 14-15,-13-1 16</inkml:trace>
  <inkml:trace contextRef="#ctx0" brushRef="#br0" timeOffset="5317.49">18865 4776 0,'0'-14'0,"-27"41"47,27-14-47,-13 0 0,-13 14 16,-1-1-16,1 1 0,-1-1 0,-12 14 16,-1 0-16,0-1 0,1-12 15,-1 12-15,-40 28 0,41-41 16,-1 14-16,14-14 0,-41 14 15,41-14-15,0-12 0,-1-1 16,14 0-16,0 0 0,-1-13 16,14 14-16,-13-14 0</inkml:trace>
  <inkml:trace contextRef="#ctx0" brushRef="#br0" timeOffset="5673.69">18812 4789 0,'79'132'16,"-39"-66"0,0-13-16,-14-26 0,14 12 15,-1 1-15,1-13 0,0 12 0,13-12 16,13 12-16,-26-12 15,-14-14-15,40 27 0,-39-40 16,-14 13-16,0 0 0,0-13 0,1 14 16,-14-1-16,13-13 15</inkml:trace>
  <inkml:trace contextRef="#ctx0" brushRef="#br0" timeOffset="6688.1">18111 6138 0,'106'27'15,"-93"-14"-15,-13 0 0,13 27 16,-13-27-16,-13 0 16,13 1-16,-13 25 15,26-12 1,0-14-16,0 13 16,0-26-16,1 14 15,-14-1-15,0 0 0,0 0 16,0 1-16,-14-1 15,14 0-15,-13 0 0,0 1 0,0-1 16,0 0-16,-1-13 0,1 13 0,0 0 16,0-13-16,13 14 0,-14-14 15,1 0-15</inkml:trace>
  <inkml:trace contextRef="#ctx0" brushRef="#br0" timeOffset="6886.77">18799 6204 0,'0'67'16,"-27"-14"0,14-40-16,0 26 15,-1-12-15,1-14 0,0 14 0,13-14 16,-13 0-16,13 0 0,-13 1 15,13-1-15,-14-13 0</inkml:trace>
  <inkml:trace contextRef="#ctx0" brushRef="#br0" timeOffset="7080.6">18600 6363 0,'40'13'31,"-27"-13"-31,0 14 0,14-14 0,-14 13 16,13 0-16,-12-13 0,39 27 16,-40-14-16,0-13 0,0 13 15,1-13-15,-1 13 0,0-13 16,0 14-16,0-14 0,1 0 0,-14 13 16</inkml:trace>
  <inkml:trace contextRef="#ctx0" brushRef="#br0" timeOffset="7513.25">19487 6244 0,'-67'13'16,"54"-13"-16,-13 0 15,13 14-15,13-1 16,13 0-1,-13 0-15,13-13 0,0 14 16,0-1-16,1 0 0,-1-13 16,0 13-16,0 0 0,-13 1 0,14-1 15,-14 13-15,-14 1 16,1-14 0,0-13-16,-14 13 0,14 1 0,-13-1 15,-1-13-15,14 13 0,-13-13 0,-1 13 16,14-13-16,0 0 15,-1 0-15,1 0 0,-13 0 0</inkml:trace>
  <inkml:trace contextRef="#ctx0" brushRef="#br0" timeOffset="8413.61">20915 4710 0,'-79'92'16,"52"-65"-16,1 12 0,0 14 0,-14 0 16,-26 40-16,39-40 0,-12 0 15,12-14-15,-13 1 0,27 0 16,-13-14-16,-1 1 0,14-1 15,0 1-15,0-14 0,-1 0 0,1 0 16,13 0-16</inkml:trace>
  <inkml:trace contextRef="#ctx0" brushRef="#br0" timeOffset="8668.27">20955 4736 0,'53'79'16,"-27"-52"-16,-12 13 0,91 79 16,-52-80-16,-13 1 0,0-14 15,13 14-15,-14-13 0,14-1 16,27 27-16,-41-40 0,1 14 15,79 12-15,-79-12 16,-1-14-16,-12 0 0,-1 1 16,-12-14-16,-1 13 0,-13 0 0</inkml:trace>
  <inkml:trace contextRef="#ctx0" brushRef="#br0" timeOffset="9176.86">20333 6138 0,'-13'14'16,"0"25"-1,0-26-15,-1 27 0,1-13 16,0 12-16,-14-12 0,14 12 0,-27 28 15,27-28-15,-13-12 0,13-1 16,-1 14-16,1-27 0,13 14 16,-13-14-16,0 0 0,13 0 15</inkml:trace>
  <inkml:trace contextRef="#ctx0" brushRef="#br0" timeOffset="9373.6">20095 6271 0,'0'-14'0,"27"41"16,25 39-1,-38-40 1,12 1-16,1-1 0,-1 1 0,27 13 16,-27-14-16,1-13 0,-14 0 15,14 1-15,-1-1 0,-13 0 16,1-13-16,12 13 0,-13-13 15</inkml:trace>
  <inkml:trace contextRef="#ctx0" brushRef="#br0" timeOffset="9850.19">20836 6257 0,'79'0'0,"-65"14"0,-14-1 0,13 0 16,0 0-16,0 1 0,-13-1 15,0 13-15,0-13 0,-13 14 0,-40 52 16,40-52-16,-14-1 16,14-13-16,-13 14 15,26-14-15,-14 0 0,1-13 0,13 14 16,-13-1-16,39-13 31,-12 0-31,-1 0 16,27-13-1,-27 13-15,13-14 0,1 14 0,-1 0 0,67-26 16,-80 26-16,14-13 16,-14 13-16,0 0 0,0-14 15,14 1-15</inkml:trace>
  <inkml:trace contextRef="#ctx0" brushRef="#br0" timeOffset="10042.53">21656 6204 0,'-53'53'0,"14"14"16,12-41-16,14 0 15,-40 67 1,26-66-16,14-1 0,0-13 16,0 0-16,0 1 0,13-1 0</inkml:trace>
  <inkml:trace contextRef="#ctx0" brushRef="#br0" timeOffset="10237.36">21325 6376 0,'14'-13'0,"12"13"0,-13 13 0,1-13 15,-1 14-15,0-14 0,13 13 0,-12 0 16,12-13-16,-13 13 0,14 1 16,-14-14-16,14 0 0,-14 13 0,0-13 15,13 13-15,-12-13 0,-1 0 16</inkml:trace>
  <inkml:trace contextRef="#ctx0" brushRef="#br0" timeOffset="10624.47">22106 6231 0,'-53'40'0,"27"-27"0,12 0 15,1 0-15,-13 1 0,12-1 16,1 0-16,0 0 0,0 0 0,-14 1 15,14 12-15,13-13 16,0 1-16,13-1 16,1 0-16,-1-13 0,0 13 15,0-13-15,27 0 0,26 0 16,-40 0 0,1 0-16,-1-13 0,1 13 15,-1-13-15,-12 13 0,12-13 16,0-14-16,-12 14 0,-1 0 0</inkml:trace>
  <inkml:trace contextRef="#ctx0" brushRef="#br0" timeOffset="10793.77">22225 6191 0,'-13'106'0,"13"-79"16,0-14-16,13 13 0,13 107 15,-26-107 1,14 0-16,-14 1 0,13-14 0,-13 14 16,0-14-16,0 0 0</inkml:trace>
  <inkml:trace contextRef="#ctx0" brushRef="#br0" timeOffset="12513.61">20823 6099 0,'-146'264'16,"133"-211"-1,13 13-15,0-26 0,0 13 16,0 13-16,13 0 0,0-13 0,27 53 16,0-53-16,-1-13 15,54 26-15,-27-40 0,0-13 16,67 14-16,-80-27 0,13-13 15,92-14-15</inkml:trace>
  <inkml:trace contextRef="#ctx0" brushRef="#br0" timeOffset="12840.81">22595 5913 0,'159'252'16,"-146"-199"-16,14 66 0,-27-66 16,0 119-1,-13-119-15,-1 13 0,-12-13 0,-1 0 16,1-1-16,0-12 0,-54 53 16,40-67-16</inkml:trace>
  <inkml:trace contextRef="#ctx0" brushRef="#br0" timeOffset="14925.76">18045 5913 0,'-106'186'0,"79"-67"15,27-53-15,0 79 16,14-78-16,-1-1 15,13 0-15,14 0 0,0 0 0,13-13 16,-1 13-16,15-26 0,-15 0 0,15-1 16,-1-12-16,0-1 0,0-26 15,-13 13-15</inkml:trace>
  <inkml:trace contextRef="#ctx0" brushRef="#br0" timeOffset="15288.07">19857 5887 0,'145'278'0,"-118"-225"0,-14 277 15,-39-263-15,-1-1 0,1 0 0,-27 13 16,13-26 0,-13 13-16,14-26 0</inkml:trace>
  <inkml:trace contextRef="#ctx0" brushRef="#br0" timeOffset="18779.52">18878 8255 0,'53'79'15,"-53"-52"-15,-13-14 0,-1 14 0,-12-1 16,0 14-16,-1-14 15,1 1-15,-1-14 0,14 13 0,-40 14 16,40-27-16,0 0 0,-1-13 0,1 14 16,0-14-16,0 13 0,-1-13 15,14 13 1,14-13 0,-1 0-16,0 0 15,0 0-15,1 0 0,12 0 0,-13 0 16,14 0-16,-1 0 0,14-13 0,-14 13 15,14-13-15,0 13 0,-1-14 0,1 1 16</inkml:trace>
  <inkml:trace contextRef="#ctx0" brushRef="#br0" timeOffset="18952.68">19420 8295 0,'-26'53'15,"13"-27"-15,-14 14 0,14-1 16,0-12-16,-14-1 16,-12 27-16,25-26 0,1-1 15,0 1-15,0-14 0,0 0 0,-1 14 16,1-14-16</inkml:trace>
  <inkml:trace contextRef="#ctx0" brushRef="#br0" timeOffset="19141.83">19090 8506 0,'13'-13'16,"13"26"-16,-12 1 0,-1-1 16,13-13-16,-12 13 0,-1 0 15,0 0-15,0-13 0,0 14 16,1-1-16,12 0 0,1 0 0,-14-13 15,0 14-15</inkml:trace>
  <inkml:trace contextRef="#ctx0" brushRef="#br0" timeOffset="19441.82">19831 8361 0,'-67'0'0,"54"0"0,0 0 16,-14 13-16,14-13 0,0 27 15,13-14-15,0 0 16,0 0-16,0 14 0,13-14 16,14 27-16,-14-27 15,-13 13-15,13-13 0,-13 1 0,0-1 16,0 0-16,-13 14 0,-27 12 15,1 1 1,12-27-16,1 0 0,12-13 0,-12 14 16,-27-1-16,27-13 15,-1 0-15,1 0 0,-1-13 0,-12-1 16,-1 14-16</inkml:trace>
  <inkml:trace contextRef="#ctx0" brushRef="#br0" timeOffset="19714.54">18084 8149 0,'-119'384'15,"132"-331"-15,14 13 16,-1-13-16,14 0 0,13 0 0,13 0 16,0-14-16,0 1 0,67 13 15,-54-27-15,0-12 0,54-14 16,12-14-16,-79 14 16,1-26-16</inkml:trace>
  <inkml:trace contextRef="#ctx0" brushRef="#br0" timeOffset="19982.59">20294 8043 0,'39'119'16,"-39"-39"-16,13-27 0,-13-14 16,0 14-16,0-13 0,14 0 15,-28 52-15,14-52 0,0 0 16,0-14-16,-13 14 16,13-1-16,-26 1 0,13 0 0,-14 39 15,14-52-15,-14 12 0</inkml:trace>
  <inkml:trace contextRef="#ctx0" brushRef="#br0" timeOffset="20329.66">19407 9697 0,'0'13'31,"0"0"-31,0 14 15,0-1-15,0-12 0,0 38 16,-13 41 0,0-53-1,13-27-15,0 13 0,13-12 16</inkml:trace>
  <inkml:trace contextRef="#ctx0" brushRef="#br0" timeOffset="20626.61">19672 9723 0,'-27'27'16,"27"13"-16,0-14 16,14 27-1,-1-40-15,0 0 0,13 1 16,1-1-16,-14-13 0,0 0 15,14 0-15,-14 0 16,27-13-16,-27 13 16,0-14-16,-13 1 0,0 0 15,-13 0-15,0-14 0,0 14 16,-14 0-16,-13-14 16,1 27-16,-1-13 15,0 13-15,14 0 16,13 0-1</inkml:trace>
  <inkml:trace contextRef="#ctx0" brushRef="#br0" timeOffset="21120.53">21444 8176 0,'-39'105'15,"12"-25"-15,1-40 0,-1 52 16,14-52-16,-13-14 16,12 14-16,-12 26 0,13-26 15,0-14-15,-1 1 0,14-14 16,-13 13-16</inkml:trace>
  <inkml:trace contextRef="#ctx0" brushRef="#br0" timeOffset="21321.92">21153 8414 0,'40'13'0,"26"40"16,-39-27-16,-1 1 15,40 12-15,0 14 16,-39-26-16,39 13 16,-39-14-16,-1-13 0,0 14 15,1-27-15,-14 13 0,0-13 16,14 13-16</inkml:trace>
  <inkml:trace contextRef="#ctx0" brushRef="#br0" timeOffset="22194.85">22199 8334 0,'39'-13'16,"-12"26"-1,-27 27 1,0-27 0,-14 14-16,1 12 15,0-39-15,13 14 16,0-1-16,13 0 16,-13 0-16,13-13 0,-13 14 15,14-1-15,-1-13 0,-13 13 0,13 0 16,-13 0-16,0 1 0,0-1 15,-13-13-15,13 13 0,-13 0 16,-1 1-16,1-1 0,0 0 0,0 0 16,0-13-16,13 14 0,-14-14 0,1 0 15,13 13-15,-13-13 16</inkml:trace>
  <inkml:trace contextRef="#ctx0" brushRef="#br0" timeOffset="22381.31">22688 8321 0,'13'13'0,"-13"1"16,0 12-16,-13-13 16,13 1-16,-26 25 0,26-12 0,-14-14 15,1 27-15,-13-14 16,-1 14-16,27-27 0,-13 0 15,0 0-15</inkml:trace>
  <inkml:trace contextRef="#ctx0" brushRef="#br0" timeOffset="22561.13">22516 8480 0,'40'13'16,"-27"0"-16,0 1 16,0-14-16,1 13 0,-1-13 15,0 0-15,0 13 0,1-13 0</inkml:trace>
  <inkml:trace contextRef="#ctx0" brushRef="#br0" timeOffset="23048.78">23402 8308 0,'-92'40'15,"79"-40"-15,-1 13 0,1 0 16,0 0-16,0 1 0,-1-1 0,14 0 16,-13 0-16,13 14 15,0-14-15,0 0 16,13-13-16,1 13 16,12-13-16,1-13 15,-14 13-15,0-13 0,0 13 16,0-13-16,1-1 0,-14 1 15,13 0-15,0 0 0,0 13 16,-13-27-16,14 27 0,-14-13 0,0 0 0,13 13 16,-13-13-16,0-1 15,-13 28 17,-1-1-32,14 0 0,-13 0 0,0 14 15,0 26 1,-1-27-16,14-13 0,0 14 15,-13-14-15,13 0 0,0 0 0,0 14 16,0-14-16,0 0 0,0 1 0,13-1 16,-13 13-16,0-12 15</inkml:trace>
  <inkml:trace contextRef="#ctx0" brushRef="#br0" timeOffset="23596.95">22304 9737 0,'0'53'32,"0"-27"-32,0-13 0,0 14 15,0-1-15,-13 1 0,13-1 0,0 1 16,0-1-16,0 0 0,0-12 16,0 25-16,0-25 15</inkml:trace>
  <inkml:trace contextRef="#ctx0" brushRef="#br0" timeOffset="23894.88">22754 9657 0,'66'0'16,"-66"14"-16,0-1 15,-13 40-15,0-27 16,-14 14-16,14-14 0,0 14 0,-14-14 16,14 1-16,0-1 0,0 1 15,13-14-15,0 0 0,0 0 0,0 1 16,0-1-16,13-13 0,0 13 0,0-13 16,1 0-16,-1 13 0,0-13 15,40-13-15,-13 13 16,-1 0-16,-25 0 0,-1 0 15</inkml:trace>
  <inkml:trace contextRef="#ctx0" brushRef="#br0" timeOffset="24162.47">21299 9829 0,'-79'185'0,"52"-145"0,-26 92 16,40-92-16,0 0 0,0-14 16,-1 1-16</inkml:trace>
  <inkml:trace contextRef="#ctx0" brushRef="#br0" timeOffset="24343.08">20929 9948 0,'105'80'15,"-52"-54"-15,-13 14 0,26-14 16,-13 1-16,13-1 0,0 1 16,14-1-16,-14-13 0,0 14 0</inkml:trace>
  <inkml:trace contextRef="#ctx0" brushRef="#br0" timeOffset="25478.18">20280 12078 0,'27'-13'15,"-1"13"-15,14 0 0,-14 0 0,1 0 16,-1 13-16,1-13 0,-1 0 0,1 13 16,-14-13-16,0 14 0,0-14 0,1 13 15</inkml:trace>
  <inkml:trace contextRef="#ctx0" brushRef="#br0" timeOffset="25668.18">20360 12343 0,'-14'0'16,"41"0"0,26 0-1,-27-13 1,-12 13-16,25-14 15,41-12-15,-54 13 16,-13-1-16,14 1 0,-14 0 0,13 0 16,1-14-16</inkml:trace>
  <inkml:trace contextRef="#ctx0" brushRef="#br0" timeOffset="27152.85">21762 11959 0,'-13'66'15,"13"-52"-15,-13 12 16,13-13-16,-14 40 0,14-26 15,0-1-15,-13 1 0,13-14 0,0 13 16,0-13-16,0 14 0</inkml:trace>
  <inkml:trace contextRef="#ctx0" brushRef="#br0" timeOffset="27514.26">22053 11959 0,'40'13'15,"-40"1"1,0-1-16,-14 13 0,1 1 15,0-14-15,-13 13 0,12 1 0,1-14 16,-13 0-16,12 14 0,1-14 16,0 14-16,13-14 15,-13-13-15,13 13 0,0 0 0,0 0 16,13-13-16,-13 14 16,13-14-16,0 0 0,1 0 0,-1 0 15,13 0-15,1 0 0,-1 0 16,-13 0-16,14-14 0,-14 14 15,14-13-15,-1 0 0,-13 13 0</inkml:trace>
  <inkml:trace contextRef="#ctx0" brushRef="#br0" timeOffset="27808.98">22503 11999 0,'-40'40'0,"40"-27"0,13 26 16,1-25 0,12-1-1,0 0-15,-12-13 0,-1 0 16,0 0-16,14-13 16,-27 0-16,0-1 15,0 1-15,0 0 0,-14 0 16,14-14-16,-13 14 0,0 0 0,-14 0 15,14-1-15,0 1 16,0 13-16,-14 0 0,14 0 0,0 0 16,-27 0-16,27 13 0,-13-13 15,-1 14-15</inkml:trace>
  <inkml:trace contextRef="#ctx0" brushRef="#br0" timeOffset="28293.63">22106 12568 0,'106'-14'0,"-80"14"16,14-13-16,13 13 0,-13-13 0,52-13 15,-26 12-15,-13 1 0,0-13 16,-13 12-16,-1 1 15,1-13-15,-13 12 0,39-38 0,-27 25 16,-12 14-16,-1-14 0,-12-12 16,12 12-16,-13 1 0,14-54 15,-27 41-15,13-14 0,-26-13 16,13 13-16,-27-93 0,-26 14 16,27 66-16,-1 13 15,-25 0-15,-68-26 0,54 39 16,-13 27-16,-199-1 15,159 28-15,0 12 0,0 1 16,-106 39-16,119-13 0,14 0 16,-94 79-16,107-66 15,13 0-15,0 0 0,26-13 16,14 0-16,-1 13 0,14-13 0,0 0 16,26 0-16,40 53 0,-13-66 15,79 52-15,-53-65 16,13-1-16,0 1 0,14-14 0,79 0 15,-93-26-15,14 13 0,-14-13 16,1-1-16,-1-12 16,1-1-16,65-26 0</inkml:trace>
  <inkml:trace contextRef="#ctx0" brushRef="#br0" timeOffset="28994.9">22437 10319 0,'92'13'15,"-65"-13"-15,12 0 0,120-26 16,-93 12-16,0 1 16,14 0-16,-14 0 0,80-40 15,-1 0-15,14-40 16,-80 40-16,27-39 16,-53 39-16,-13 0 0,-14-13 15,-13 0-15,-39-133 16,-1 133-16,-26-13 0,1 12 0,-15 15 15,1 12-15,-26 0 16,-80 14-16,79 12 0,-132 41 16,0 26-16,40 26 15,106-26-15,-1 13 16,41-13-16,-28 66 0,41-66 16,13 13-16,26 67 0,0-81 15,27 15-15,0-14 0,132 119 16</inkml:trace>
  <inkml:trace contextRef="#ctx0" brushRef="#br0" timeOffset="31272.69">21828 12726 0,'-26'53'0,"12"-39"0,1 25 0,0-12 16,0 12-16,0 1 15,-1 0-15,1 0 0,0-1 0,-14 1 0,14 0 16,-13 39-16,12-53 15,-12 14-15,13-13 0,0-1 16,-1-13-16</inkml:trace>
  <inkml:trace contextRef="#ctx0" brushRef="#br0" timeOffset="31545.77">21722 12700 0,'-53'93'0,"0"-27"15,40-40-15,0-13 0,145-211 0,-277 410 16,145-199-16,-13 0 0,-1 0 16,14 1-16,14-1 15,12-26 1,14-1-16,13 1 15,-40 13-15,13 0 16,-12 0-16,-1 0 0,13 0 16,-13 0-16,1 0 15</inkml:trace>
  <inkml:trace contextRef="#ctx0" brushRef="#br0" timeOffset="38940.62">13824 4207 0,'199'-13'109,"92"-1"-93,79-12-16,-26-14 15,93 27-15,26 13 16,79 0 0,-224 0-16,-93 0 0,-93 0 15,-39 0-15</inkml:trace>
</inkml:ink>
</file>

<file path=ppt/ink/ink1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36:38.689"/>
    </inkml:context>
    <inkml:brush xml:id="br0">
      <inkml:brushProperty name="width" value="0.05292" units="cm"/>
      <inkml:brushProperty name="height" value="0.05292" units="cm"/>
      <inkml:brushProperty name="color" value="#0070C0"/>
    </inkml:brush>
  </inkml:definitions>
  <inkml:trace contextRef="#ctx0" brushRef="#br0">873 1376 0,'503'-53'15,"-424"40"-15,1-1 0,-1 1 0,80 0 16,-93 0-16,0 13 0,-13-13 16,0 13-16,-13 0 0,-14-14 15,0 28-15,-12-14 0,-1 0 0</inkml:trace>
  <inkml:trace contextRef="#ctx0" brushRef="#br0" timeOffset="212.69">1072 1521 0,'-40'0'15,"80"0"-15,-40 0 16,224-26 0,-144 13-16,-1-1 0,1 1 15,12 13-15,-12-13 0,12 0 0,-12 0 16,-1 13-16,-13-14 0,40 14 15,-53 0-15,-14-13 16,1 13-16,0 0 0,-14 0 0,14 0 16</inkml:trace>
  <inkml:trace contextRef="#ctx0" brushRef="#br0" timeOffset="641.16">4485 1244 0,'0'0'16,"39"0"-16,-12 0 0,26 0 15,0 0-15,26 0 0,14-14 16,12 14-16,1 0 0,27 0 0,-1 0 0,13 0 15,-12 0-15,12 0 0,-12 0 16,-28 0-16,14 0 0,-13 0 0,-13 0 16,-14 0-16,1 0 0,-14 0 15,-13 0-15,0 0 0,-27 0 16,1 14-16,-14-14 0</inkml:trace>
  <inkml:trace contextRef="#ctx0" brushRef="#br0" timeOffset="873.91">4564 1468 0,'40'0'16,"-80"0"-16,106 0 0,-13-13 0,13 13 0,27-13 15,-1 0-15,28 0 0,-28 13 0,40-14 16,-12 1-16,12 0 0,0 13 15,0-13-15,-13-1 0,-13 14 0,-13 0 16,-1-13-16,1 13 0,-27 0 0,0 0 16,-13 0-16,-13 0 0,-14 0 15,1 0-15,-1 0 0,-12 13 0,-1-13 16</inkml:trace>
  <inkml:trace contextRef="#ctx0" brushRef="#br0" timeOffset="2432.92">5794 3043 0,'40'0'0,"13"0"16,0-14-16,211-12 15,41 0 1,-213 12-16,1 1 0,0 0 0,251-27 31,-278 27-31,53 0 16,-93 0-16,-13 13 0,1 0 0</inkml:trace>
  <inkml:trace contextRef="#ctx0" brushRef="#br0" timeOffset="2608.81">6575 3109 0,'212'-53'0,"-133"40"0,-13-1 0,27 1 16,-14 0-16,0 0 0,14 0 16,-14-1-16,1 14 0,12-13 0,-12 13 15,12 0-15</inkml:trace>
  <inkml:trace contextRef="#ctx0" brushRef="#br0" timeOffset="3421.1">12819 2950 0,'199'13'0,"-133"-26"16,0 13-16,13-13 0,146-27 15,-146 27-15,1-13 0,-1 12 16,-13-12-16,14-14 0,-14 14 16,0-14-16,93-79 15,-106 79-15,-27-13 0,1 14 16,-14-14-16,0 13 0,-13-13 0,-13 0 16,-14 0-16,-12 0 0,-1 0 15,-13 14-15,0-14 0,-79 0 16,66 40-16,-27-1 0,14 14 0,-14 14 15,14-1-15,-27 13 0,0 14 16,0 0-16,27-1 0,-14 14 0,14 0 16,13 0-16,13 0 0,0 0 0,13-13 15,14 13-15,-1 0 0,1-1 16,26-12-16,-13 53 0,26-54 16,0 1-16,0-13 0,14 26 0,-1-27 15,1 0-15,-1 1 0,1-1 16</inkml:trace>
  <inkml:trace contextRef="#ctx0" brushRef="#br0" timeOffset="7692.77">1574 10530 0,'-53'-13'15,"40"13"-15,40 0 32,-14 0-32,13 0 0,1 0 15,-14 0-15,13 13 0,1-13 16,26 0-16,-27 0 0,27 0 16,-26 0-16,12 0 15,-25 14-15,-1-14 16,0 0-16</inkml:trace>
  <inkml:trace contextRef="#ctx0" brushRef="#br0" timeOffset="7896.45">1495 10663 0,'-119'26'15,"145"-26"1,1 0-1,39-13-15,-13 0 16,-13 13-16,-1-14 0,14 14 0,-13 0 16,-14-13-16,14 13 0,26-13 15,-39 13-15,-1 0 0,-13 0 16,0 0-16,1 0 0,-1 0 16,0 0-16,0 0 0</inkml:trace>
  <inkml:trace contextRef="#ctx0" brushRef="#br0" timeOffset="9208.68">2725 10372 0,'357'-27'16,"-277"27"-16,250 0 0,-237 0 15,0 0-15,-1 0 0,1 0 0,-14 13 16,93-13-16,-79 0 0,-14 14 16,1-14-16,-27 0 0,105 0 15,-118 0-15,-14 0 16,1 0-16,13 13 0,-27-13 15,0 0-15,0 0 16</inkml:trace>
  <inkml:trace contextRef="#ctx0" brushRef="#br0" timeOffset="9584">2712 10464 0,'26'0'16,"-12"-13"-16,25 13 0,54 0 16,-27 0-16,13 0 15,1-13-15,12 13 0,1 0 0,13 0 0,0 0 16,26 0-16,-26 0 0,0 0 15,26 0-15,-26 0 0,0 0 16,-1 0-16,-12 0 0,0-13 0,-14 13 16,14 0-16,-27 0 0,13 0 15,-26-14-15,-13 14 0,39 0 16,-52 0-16,12 0 0,-25 0 16,-1-13-16,0 13 0,0 0 15,-52 0 16,12 0-15</inkml:trace>
  <inkml:trace contextRef="#ctx0" brushRef="#br0" timeOffset="12244.9">9591 3810 0,'159'-26'16,"-133"26"-16,-12 0 0,-1 13 0,0-13 0,0 26 15,-13 1 1,0-1-16,-13-13 0,0 14 16,-14 13-16,14-14 0,-13-13 0,12 14 15,-12-14-15,13 13 0,0-12 16,-27-1-16,40 0 0,-13-13 0,-1 13 16,14 1-16,-13-14 15,26 13 1,1-13-16,-1 0 0,0 0 0,0 0 15,14-13-15,-1 13 0,1 0 16,-14 0-16,53-14 16,-53 14-16,14 0 0,-1 0 0,1-13 0,-14 13 15,0-13-15,14 13 0</inkml:trace>
  <inkml:trace contextRef="#ctx0" brushRef="#br0" timeOffset="12551.93">10345 3797 0,'-26'13'16,"13"-13"-16,-1 13 0,1 0 16,-13-13-16,12 14 0,-12-1 0,13 0 15,-14 0-15,1 1 16,13-1-16,-1 0 0,14 0 15,-13-13-15,13 14 0,13-1 16,1 0-16,-1-13 16,0 0-16,13 13 0,-12-13 15,12 0-15,-13 0 0,1 0 16,12 0-16,14-13 16,-27 13-16,0 0 0,0 0 0,1 0 15,-14-13-15,13 13 0,-13-13 16</inkml:trace>
  <inkml:trace contextRef="#ctx0" brushRef="#br0" timeOffset="12729.91">10332 3797 0,'-13'13'32,"13"0"-32,0 0 0,0 1 15,0-1-15,0 0 0,0 0 16,0 14-16,0-1 0,0-12 0,0 12 15,0-13-15,0 0 0,0 14 0,0-14 16,0 14-16,13-14 0,-13 0 16,13 0-16,0 1 0</inkml:trace>
  <inkml:trace contextRef="#ctx0" brushRef="#br0" timeOffset="13340.12">11470 3744 0,'26'13'15,"-13"-13"-15,-13 27 16,0-14-16,0 0 15,0 0-15,0 0 0,-13 1 16,13 25-16,-13-25 0,13-1 0,-13-13 16,13 13-16,0 0 0,-14-13 15,14 14-15,0-1 16,14-13-16,12 0 16,-13-13-1,14 13-15,-14 0 0,27-14 16,-14 14-16,-13-13 0,27 13 15,-27 0-15,1 0 0,-1 0 16</inkml:trace>
  <inkml:trace contextRef="#ctx0" brushRef="#br0" timeOffset="15236.8">9816 4617 0,'-13'26'15,"13"-12"-15,-13 52 16,13-53-16,0 0 0,0 0 15,0 1-15,0 12 16,0-13-16,13 1 0,-13-1 16,13 13-1</inkml:trace>
  <inkml:trace contextRef="#ctx0" brushRef="#br0" timeOffset="16090.26">10081 4657 0,'39'-14'15,"-25"14"-15,-1 0 0,0 0 0,0 0 16,0 0-16,14 14 16,-14-1-16,-13 0 15,0 0-15,0 1 16,-13-1-16,13 0 0,-40 53 15,14-26 1,26-27-16,-13 14 16,26-14 15,0-13-31,0 0 0,27-13 16,-14 13-16,-12 0 15,12 0-15,-13-14 16,1 14-16,12 0 0,-13 0 0,0 0 0,1 0 15,-1 0-15,0 0 0,0 0 16</inkml:trace>
  <inkml:trace contextRef="#ctx0" brushRef="#br0" timeOffset="17398.83">11523 3770 0,'13'0'0,"-26"-26"47,-14 26-32,14-13-15,-27 13 16,1-14-16,25 14 0,1 0 16,-13 0-16,12 0 0</inkml:trace>
  <inkml:trace contextRef="#ctx0" brushRef="#br0" timeOffset="18541.93">11324 4604 0,'13'-27'0,"1"27"16,-1-13-16,13 13 16,-12 13-16,-1-13 15,-13 14-15,0-1 16,0 0-16,0 0 0,-13 27 16,-1-27-16,-12 14 0,13-1 0,-14-13 15,14 14-15,13-14 0,-27 27 31,14-40-31,26 13 16,1-13-16,25 0 16,-12-13-16,-1 13 0,1 0 15,12-14-15,-12 14 0,-1 0 16,-12 0-16,-1 0 0,13 0 16,-12 0-16,-14 14 15</inkml:trace>
  <inkml:trace contextRef="#ctx0" brushRef="#br0" timeOffset="19299.62">10134 5503 0,'-14'0'16,"-39"66"-1,53-39-15,-13-1 0,0 14 16,0 26 0,13-39-16,13-14 0,-13 13 0,13-12 15,-13-1-15,13 0 0,1 0 0,-1 1 16,0-14-16,0 0 0,1 13 15,-1-13-15,13-13 16,-13-1 0,-13 1-16,-13 0 15,0 13 1,0 0-16,0-13 0,-1 13 0,-12 13 16,13-13-16,-1 0 0,-25 13 15,12-13-15,14 13 0,0-13 16,0 14-16</inkml:trace>
  <inkml:trace contextRef="#ctx0" brushRef="#br0" timeOffset="22036.19">11430 5609 0,'66'-13'0,"-53"13"0,1 13 15,-1 0-15,-13 1 0,13-1 16,-13 0-16,-13 0 0,13 14 0,-13-14 16,-1 13-16,14-12 0,-13 12 15,0-13-15,0 14 16,-1-14-16,14 0 0,-13 1 0,13-1 15,13 0 1,14-26 0,-1 13-16,-12 0 0,12-13 15,1 13-15,-1 0 0,0-14 16,-12 14-16,12 0 0,1 0 0,-14 0 16,0 0-16,0 0 0,1 0 0</inkml:trace>
  <inkml:trace contextRef="#ctx0" brushRef="#br0" timeOffset="22778.47">10081 6429 0,'79'14'0,"-66"-14"0,-13 13 16,-13 13-16,13 1 15,-13-14 1,26 0-16,-13 14 16,13-27-16,-13 13 15,13 0-15,1-13 0,-1 13 0,0 1 16,-13-1-16,13-13 0,-13 13 15,14 0-15,-14 1 0,0-1 16,-14 0-16,14 0 0,-13 0 16,0 1-16,0-1 0,-1 0 0,1 0 15,-13 1-15,13-1 0,-1 0 0,-12-13 16,13 13-16,-1-13 0,1 0 16,0 0-16</inkml:trace>
  <inkml:trace contextRef="#ctx0" brushRef="#br0" timeOffset="24821.98">11417 6456 0,'0'-13'0,"26"13"0,-13 13 16,1 0-1,-14 0-15,0 1 16,13-1-1,0 13 1,0-13-16,1 1 0,-1-1 16,0 0-16,0 0 0,1 1 0,-1-1 15,0 0-15,-13 0 16,0 1-16,0 25 16,-13-39-16,13 13 0,-13 1 15,-1-1-15,1 0 0,0 0 16,0 1-16,-1-14 15,1 13-15,0-13 0</inkml:trace>
  <inkml:trace contextRef="#ctx0" brushRef="#br0" timeOffset="25316.92">10041 7369 0,'0'66'0,"0"-40"16,0-13-16,-13 80 16,13-53-16,-14-1 0,1-12 15,13 13-15,-13-1 0,0 1 0,0 0 16,13-14-16,-27 27 15,27-26-15</inkml:trace>
  <inkml:trace contextRef="#ctx0" brushRef="#br0" timeOffset="26085.07">10993 3916 0,'0'450'16,"0"-318"-16,27 304 16,-14-277-16,40 331 15,-40-332-15,0 14 0,14-13 16,-14 0-16,14-14 0,-1 133 15,1-145-15,-14-14 0,26 172 16</inkml:trace>
  <inkml:trace contextRef="#ctx0" brushRef="#br0" timeOffset="27079.99">3043 10411 0,'13'0'16,"0"0"-16</inkml:trace>
  <inkml:trace contextRef="#ctx0" brushRef="#br0" timeOffset="27356.57">4604 10570 0</inkml:trace>
  <inkml:trace contextRef="#ctx0" brushRef="#br0" timeOffset="27774.07">6363 10689 0,'27'13'0</inkml:trace>
</inkml:ink>
</file>

<file path=ppt/ink/ink1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09:49.831"/>
    </inkml:context>
    <inkml:brush xml:id="br0">
      <inkml:brushProperty name="width" value="0.05292" units="cm"/>
      <inkml:brushProperty name="height" value="0.05292" units="cm"/>
      <inkml:brushProperty name="color" value="#0070C0"/>
    </inkml:brush>
  </inkml:definitions>
  <inkml:trace contextRef="#ctx0" brushRef="#br0">16351 9234 0,'13'13'94,"1"-13"-78,-1 0-16,0 0 15,27 0-15,-27 0 0,0 0 0,27 0 16,-27 0-16,0 0 16,27 0-1,-27 0-15,1 0 16,-1 0 0,0 0-16,0-13 31</inkml:trace>
  <inkml:trace contextRef="#ctx0" brushRef="#br0" timeOffset="410.81">16523 9128 0,'27'13'31,"-14"1"-31,0-14 0,14 13 16,-14 0-16,0-13 0,0 0 15,1 13-15,12 14 16,-13-14-16,0 0 16,-13 0-16,-13 14 15,0-14 1,13 0-16,-13 1 0,0-1 15,-27 13-15,27-13 16,-1 1-16,14-1 0,-13-13 0</inkml:trace>
  <inkml:trace contextRef="#ctx0" brushRef="#br0" timeOffset="26216.24">17410 9181 0,'0'-13'0,"0"39"47,0 27-32,0-40-15,0 14 16,0-1-16,0 54 15,0-67-15,0 13 16,-14-12-16,14 12 0,0-13 0,0 14 16,0-14-16,0 13 15,0-12 17</inkml:trace>
  <inkml:trace contextRef="#ctx0" brushRef="#br0" timeOffset="26716.07">17396 9115 0,'14'-40'0,"-1"27"0,0 13 16,0 0-16,14 0 16,-1 13-1,-13 0-15,1-13 0,-14 14 0,0-1 16,0 0-16,0 0 0,0 14 15,-14-1-15,14-12 16,-13-1-16,0 0 0,13 0 0,-13 0 0,-14 27 16,14-40-1,0 27 1,0-27-16,13 13 0,-14-13 16,14 26-1,14-13 1,-1 1-16,0-1 0,0 0 15,0-13 1,14 27-16,-14-27 0,0 0 16,1 13-16,-1-13 15,27 0 1,-14 0-16</inkml:trace>
  <inkml:trace contextRef="#ctx0" brushRef="#br0" timeOffset="27061.71">17714 9472 0,'13'-53'16,"-26"13"15,0 40-15,-1 0-1,1 27 1,13-1 0,0-12-16,0 12 15,27-13 1,-14 1-1,13-14 17,-12 0-32,12-14 0,-13 14 15</inkml:trace>
  <inkml:trace contextRef="#ctx0" brushRef="#br0" timeOffset="27331.18">17859 9419 0,'0'-13'15,"0"26"-15,14-39 0,-14 52 47,13-13-31,-13 1-16,13-1 15,-13 0-15,0 0 16,27 1 0,-1-14-16,-13-14 15,14 1 1,-14-13-1,0 12-15,0 1 16,-13-13 0,14 12-1,-1 14 1</inkml:trace>
  <inkml:trace contextRef="#ctx0" brushRef="#br0" timeOffset="28755.01">16708 8546 0,'0'-13'16,"-13"39"-16,-13 27 16,13-40-16,-27 67 15,13-54-15,14 1 16,0-14-16,0 13 0,-1-12 0,-12 25 16,26-25-16,-13-1 15,13 0-15</inkml:trace>
  <inkml:trace contextRef="#ctx0" brushRef="#br0" timeOffset="28935.75">16523 8731 0,'0'-13'0,"40"26"15,-27 0 1,27 14-1,-27-27-15,0 13 0,1 0 16,-1-13-16,0 14 0,0-14 16,14 13-1</inkml:trace>
  <inkml:trace contextRef="#ctx0" brushRef="#br0" timeOffset="29259">16814 8625 0,'14'14'16,"-1"-14"-16,0 0 16,0 0-1,0 0-15,1 0 0,-14-14 16,13 14-16,13-13 15,-39 40 17,0-1-17,13-13 1,-13 1-16,13-1 16,-14 40-16,14-40 0,-13 0 0,13 0 15,0 1 1,0-1-16,13 0 15</inkml:trace>
  <inkml:trace contextRef="#ctx0" brushRef="#br0" timeOffset="29583.33">17066 8665 0,'26'-13'0,"-13"13"16,-13 13 0,-13 14-1,13-14-15,0 0 0,0 27 16,0-27-1,0 0-15,0 0 0,13 14 16,14-14 0,-1-13-1,1-13 1</inkml:trace>
  <inkml:trace contextRef="#ctx0" brushRef="#br0" timeOffset="29770.8">16999 8797 0,'27'-13'16,"-14"13"-16,0-13 0,40 0 16,40-14-1,-67 27-15,1 0 0,-14-13 16,14 13-16,25 0 15,-38 0-15,12 0 0</inkml:trace>
  <inkml:trace contextRef="#ctx0" brushRef="#br0" timeOffset="31586.35">18521 9406 0,'26'0'16,"-12"-13"-1,12 13-15,93-14 16,-93 14 0,1-13-16,-1 13 0,1 0 15,39-13-15,-26 13 16,-27 0-16,13-13 15,-12 13 1,-1 0-16,0 0 16</inkml:trace>
  <inkml:trace contextRef="#ctx0" brushRef="#br0" timeOffset="31867.74">18918 9234 0,'13'0'0,"0"13"0,27 0 15,-27-13-15,40 27 16,-40-14-16,0 0 16,1 1-16,-1-1 15,0 0-15,-13 0 0,0 0 16,-13 1-16,13 12 0,-13-13 0,-1 14 0,1-14 16,0 14-16,-13-1 15,12 0-15,1-12 16</inkml:trace>
  <inkml:trace contextRef="#ctx0" brushRef="#br0" timeOffset="32895.05">19672 9221 0,'13'26'15,"-13"-13"1,0 1-16,0-1 0,-13 53 31,13-53-31,0 0 0,0 1 16,0 12-1,0-13-15,0-39 32,13-14-17,-13 27-15,0 0 16,13-27-16,-13 27 15,0 0-15,0-1 0,0 1 16,0 0 0,13 13-16,1 13 31,12 0-15,-13-13-16,1 0 15,12 0 1,-13 0-1,1 0 1,-1 0-16,0 0 16,0 14-1,0-1 1,1-13 0,-1 13-1,0 0-15,0 1 0,1-1 31,-1-13-31</inkml:trace>
  <inkml:trace contextRef="#ctx0" brushRef="#br0" timeOffset="33296.16">20095 9234 0,'-13'13'31,"13"0"-15,13 1-16,-13-1 0,0 0 15,13-13 1,1 0-16,-1 0 15,0-13 1,0 0-16,0-1 31,1 14-15,-1 14 15,-13-1-15,13-13-16,-13 13 0,0 0 15,0 1 1,13-14-16,-13 13 16</inkml:trace>
  <inkml:trace contextRef="#ctx0" brushRef="#br0" timeOffset="33805.32">20360 9221 0,'-14'13'16,"14"0"-1,0 0 1,0 1-1,-13-1-15,26-13 16,1 0 15,-1-13-15,13-1 0,-12 14-1,-1 0-15,0 0 16,0 0-1,1 0 1,-1 14 15,0-14 1,0 0-1,0 0-16,1 0 17,-14-14-17</inkml:trace>
  <inkml:trace contextRef="#ctx0" brushRef="#br0" timeOffset="34216.23">20677 8983 0,'-13'13'15,"0"-13"1,0 66 0,13-53-16,-14 0 15,14 1-15,0-1 0,0 0 16,0 0-16,-13 1 15,13-1-15,13-13 32,1 0-17,-1 0 1,0 0-16,0 0 16,0 13-16,1-13 15,-1 13 1,0 1-16,-13-1 15,0 0-15,-13-13 0,13 13 16,-13 0-16,-1-13 0,14 14 16,-13-14-16,0 0 15,13 13 1,-13-13-16</inkml:trace>
  <inkml:trace contextRef="#ctx0" brushRef="#br0" timeOffset="34626.87">20955 9128 0,'0'-13'0,"-40"39"16,27-12 0,0-1 15,13 0-31,0 0 16,0 1-1,26-14-15,-26-14 16,14 14-1,-1 0 1,0 0-16,-13 14 16,13-14-16,-13 13 15,0 0-15,0 0 32</inkml:trace>
  <inkml:trace contextRef="#ctx0" brushRef="#br0" timeOffset="34823.76">21114 8969 0,'-27'93'16,"14"-53"-16,0-40 0,13 13 0,0 0 16,0 0-16,-13 1 0,13-1 15,0 0 1</inkml:trace>
  <inkml:trace contextRef="#ctx0" brushRef="#br0" timeOffset="35505.19">19050 9803 0,'278'66'16,"-212"-53"-16,0 0 0,0 1 0,0-14 15,-13 13-15,-13-13 0,13 13 16,-13-13-16,-1 13 0,-12-13 0,-14 0 16,66 27-1,-65-27 1</inkml:trace>
  <inkml:trace contextRef="#ctx0" brushRef="#br0" timeOffset="35882.3">20452 9790 0,'14'26'0,"-14"-13"16,0 27-16,0-27 16,0 40-1,13-26-15,-13-14 0,0 0 0,0 13 16,0-12-16,0-1 0,13-13 0,-13 13 16,0 0-16,13 1 15</inkml:trace>
  <inkml:trace contextRef="#ctx0" brushRef="#br0" timeOffset="36141.82">20439 9776 0,'27'-26'0,"12"39"16,-26-13-16,27 13 16,-40 1-16,13-1 0,1 0 15,-14 27 1,0-27 0,-14-13-16,14 13 0,-13 0 0,13 1 15,-13-14-15,13 13 0,-13-13 16,13 13-16,-14-13 15</inkml:trace>
  <inkml:trace contextRef="#ctx0" brushRef="#br0" timeOffset="36540.85">20730 9856 0,'-13'13'32,"13"0"-17,0 0-15,0 1 0,0-1 0,0 0 16,13 0 0,0 1-1,1-14 1,12 0-16,-13-14 15,-13 1-15,13 0 16,1 13-16,-14-13 0,13-1 16,0 14 15,0 27-15,-13-14-16,0 0 15,14 1 1,-14-1-16,0 0 15,13 0 1,0-13 0</inkml:trace>
  <inkml:trace contextRef="#ctx0" brushRef="#br0" timeOffset="37006.99">21034 9869 0,'-26'13'16,"26"0"0,-13 1-1,13 12-15,13-39 63,0 13-48,-13-13-15,13 13 16,1 0 15,-14 13-31,13-13 0,27 0 32,-27 0-32,0 0 0,-13-13 15,13 13-15,14-14 16,-14 1-1,-13 40 17,-13-14-17,26 0 1,0-13 0,14 0-1,-14 0-15,0 0 0,13-13 0,-12 13 16,25-27-1</inkml:trace>
  <inkml:trace contextRef="#ctx0" brushRef="#br0" timeOffset="37526.81">16603 11192 0,'92'0'0,"-65"0"0,-1 0 0,1 0 16,-1 0-16,1 0 0,-1 0 0,0 0 15,-12-13-15,25 13 16,-25 0-16,12 0 15</inkml:trace>
  <inkml:trace contextRef="#ctx0" brushRef="#br0" timeOffset="37753.8">16880 11073 0,'119'26'16,"-105"-13"-1,-14 1-15,13-1 0,0-13 0,-13 13 0,13 0 16,-13 1-16,0-1 0,-13 0 0,13 0 16,0 1-16,-26 25 15,26-26-15,-14 1 16,1-1-16,0-13 0,13 13 0</inkml:trace>
  <inkml:trace contextRef="#ctx0" brushRef="#br0" timeOffset="47328.15">18415 1614 0,'-13'-13'46,"26"13"1,0 0-47,0 0 16,14-13 0,-1 13-16,1 0 0,-1 0 0,14-14 0,0 1 15,-1 13 1,1-13-16,66 0 0,-80-1 15,1 14-15,-1 0 0,-13-13 0,80 0 32,-80 13-17,1 0-15,-1-13 16</inkml:trace>
  <inkml:trace contextRef="#ctx0" brushRef="#br0" timeOffset="47596.59">18891 1376 0,'53'0'0,"-26"13"16,-1-13-16,1 13 0,-14-13 0,13 14 15,14 12 1,0 14-16,-40-27 16,0 40-1,-14-27-15,-12 1 0,-1-1 0,1 14 0,-67 52 16,67-65 0,-1-14-16</inkml:trace>
  <inkml:trace contextRef="#ctx0" brushRef="#br0" timeOffset="50780.57">17198 1759 0,'13'27'0,"-13"-14"0,0 0 15,13 27-15,1 13 16,-14-40-16,0 0 0,13 40 15,-13-39-15,13-1 16,-13 0-16,0 0 16,0 1-1,13-41 17,-13 14-32,0-14 0,0-26 15,0 27-15,0 0 16,0-14-16,0 13 0,14-39 15,-14 40-15,0 13 16,13-1-16,-13 1 0,13 0 0,0 0 16,0 13-16,1 0 15,-1 0-15,0 0 0,0 13 0,27 27 16,-27-27 0,0 0-16,14 27 15,-27-14-15,13-13 0,-13 1 16,13-1-16,-13 0 0,0 0 15,0 14-15,0-14 0,0 0 0,0 0 16</inkml:trace>
  <inkml:trace contextRef="#ctx0" brushRef="#br0" timeOffset="50972.91">17251 2064 0,'13'-40'16,"0"27"-16,1 0 0,12-1 16,0 1-1,14-13-15,-13 26 0,-14 0 16,0-14-16,0 14 16,27 0-16</inkml:trace>
  <inkml:trace contextRef="#ctx0" brushRef="#br0" timeOffset="51815.87">17674 1984 0,'0'-26'62,"-13"-1"-46,0-12 0,-1 26-16,1-27 15,0 13 1,13 14-16,-13 0 15,13 0 1,0-1 15,-13 14-15,13-13 31,26 26 140,-13 1-171,0-1-16,40 53 31,-39-53-31,-1 1 0,0-1 16,14 0-1,-14 0 1,0-13-16,0-13 16,-13-27 15,0 27-31,0-13 0,0-14 0,0 27 16,0-14-16,-13 14 0,13 0 0,0 0 15,0-27 1,0 13-16,-13 27 0,26-13 15,0 26 32</inkml:trace>
  <inkml:trace contextRef="#ctx0" brushRef="#br0" timeOffset="52135.47">17965 1574 0,'27'0'32,"-14"0"-32,0 14 15,-13-1-15,13 0 16,-13 0-16,0 0 0,0 14 15,0-14 1,0 0-16,0 1 0,0-1 16,14 13-1,-14-13-15,13-13 0,0 14 16,0-14-16,1 0 16,-1 0-16,0-14 15,0 1 1</inkml:trace>
  <inkml:trace contextRef="#ctx0" brushRef="#br0" timeOffset="52325.21">17965 1759 0,'13'-13'31,"14"0"-31,-1 0 15,-12 13-15,-1-13 0,13-1 16,1 1 0,-14 13-16,0 0 15</inkml:trace>
  <inkml:trace contextRef="#ctx0" brushRef="#br0" timeOffset="53447.99">17542 2712 0,'13'-13'15,"0"0"-15,1 13 0,12-14 16,40-12-16,-39 13 15,-1-1-15,1 14 0,-14-13 0,0 0 16,13 0 0,-12 13-16,-14-14 0,-14 14 31,-12 27-15,13-1-1,13-12-15,0-1 0,-13 13 16,13-12-16,0 12 0,-14 27 15,14-40-15,-13 40 16,0-40-16,13 1 0,0-1 16,0 0-16,-13-13 0,13 13 15,-14 0-15,41-26 63,13 13-48,-27-13-15,13 13 0,-13-13 0,14 13 16,26-13 0,-40 13-16,0-14 0,27 14 31</inkml:trace>
  <inkml:trace contextRef="#ctx0" brushRef="#br0" timeOffset="53796.2">18071 2844 0,'-13'-26'0,"13"-1"16,0 14-16,0 0 0,0-40 31,0 40-31,0 0 16,13 13-1,0 0 1,1 0-16,-1 0 16,13 0-1,-13 0 1,1-14-16,-1 1 16,0 13-16,-13-13 15,13 0-15,-13-1 16,14 1-1,-14 0 1,13 0-16</inkml:trace>
  <inkml:trace contextRef="#ctx0" brushRef="#br0" timeOffset="54138.92">18256 2553 0,'13'0'0,"1"0"15,-1 13-15,0-13 16,0 27-1,-13-14-15,14 0 16,-14 1 0,0-54 31,0 13-47,0 14 15,0 0-15,0 0 0,13 0 0,0-1 16,27-12-1,-1 26 1,-12 0 0,-27 13-1,0 27 1,-13-40-16,13 13 0,-14 0 16,1 14-16,13-14 15,-13-13-15,13 13 16</inkml:trace>
  <inkml:trace contextRef="#ctx0" brushRef="#br0" timeOffset="54306.77">18812 2461 0,'40'-27'0,"-27"27"0,0 0 0,0 0 16,-13-13-16,13 13 15</inkml:trace>
  <inkml:trace contextRef="#ctx0" brushRef="#br0" timeOffset="54526.41">18944 2355 0,'40'0'16,"-27"0"-16,0 13 0,1-13 0,-1 13 16,0 27 15,-26-14-31,0-12 0,13-1 0,-14 0 15,1 0-15,0 1 0,0-1 16,-1-13-16</inkml:trace>
  <inkml:trace contextRef="#ctx0" brushRef="#br0" timeOffset="55350.99">19368 1310 0,'26'-27'15,"14"27"1,-27 13-16,13-13 0,-12 14 0,-1 12 0,0-13 15,-13 14-15,13 13 16,0-14-16,-13 0 0,0 1 0,0-1 16,0 41-1,0-54-15,0 0 0,14 0 16,-14 0-16,13 1 0,13-1 16,-12-13-1,12 0-15,-26-13 16,13 13-16,-13-14 0,14 14 0,-1-13 15,0 13 1,0 13 0,0 1-16,1 12 0,-1 14 15,13 66 1,1-27 0,-1 0-16,-12-39 0,-1-13 0,-13-1 15,13 0-15,-13 1 0,0 13 16,0-27-16,0 13 15,-13 1-15,13-14 0,-13 0 0,-1 14 16,-12-14 0,13-13-16,-1 0 0,1 0 15,0-27 1,13 14-16,0-13 16,0 12-16</inkml:trace>
  <inkml:trace contextRef="#ctx0" brushRef="#br0" timeOffset="55723.92">20188 1468 0,'0'-13'0,"13"66"31,-13-40-16,13 80 1,-13-67-16,0-12 0,0-1 0,0 0 16,13 0-16,-13 40 15,14-53-15,-1 0 16,0 0 0</inkml:trace>
  <inkml:trace contextRef="#ctx0" brushRef="#br0" timeOffset="56016.13">20122 1429 0,'52'-66'16,"-38"66"-16,52 0 15,-13 26 1,-40-26 0,0 13-16,-13 1 0,-13 25 15,-13 1 1,-1-14-16,14-12 16,-14 12-1,27-13-15,-13-13 16,26 14-1,-13-1-15</inkml:trace>
  <inkml:trace contextRef="#ctx0" brushRef="#br0" timeOffset="56615.02">20545 1667 0,'13'-27'0,"-13"14"0,-13 0 16,13 0 0,-13 0-16,-1-1 15,1 14 1,-13 14-1,13-1-15,-1 13 16,14-13 0,14 1-16,-1 12 15,0-26-15,0 0 16,0 0-16,1 0 16,25-26-1,-25 26-15,12-27 16,-26 14-16,13 13 15,1-13-15,-1 13 16,0 0 0,13 13-1,-26 0-15,0 0 0,14 1 16,-14-1 0,0 0-16,13 0 15,-13-39 16,0 13-15,13-1 0,14-25-1,-1 12 1,0 1 0,-26 13-16,27-1 15</inkml:trace>
  <inkml:trace contextRef="#ctx0" brushRef="#br0" timeOffset="57371.06">20889 1270 0,'-13'0'0,"13"40"15,0-27 1,13 0-16,-13 67 15,13-54-15,-13 93 16,13-79-16,-13-14 0,0 14 16,0 39-1,-13-52-15,13-1 0,-13 27 16,13-40-16,-13 14 16,-1-14-1,14 0-15,-13-13 0,0-13 16,13 0-1,0 0-15,13-40 16,0 26-16,-13 1 0,14 12 0,-14-12 16,13 13-16,0 0 0,-13-1 15,13-25-15,1 25 16,-14 1 0,13 0-1,0 26 16,0 0-15,0-13 0,1 0-16,-1 0 15,0 0 1,-13-13-16,13 13 0,-13-13 16,14 0-1,-14 0-15,-14-14 31,14 14-31,0 0 16,14 13 0,-1 0-1,0 13 1,0 0 0,1 0-1,-1 1-15,0-14 16,0 13-1,0-26 17,1 13-17,-1-14-15,0 1 16,0 0-16,1 0 0,-1 13 0,0-14 16,0 1-1</inkml:trace>
  <inkml:trace contextRef="#ctx0" brushRef="#br0" timeOffset="57896.03">21299 1495 0,'0'13'15,"0"14"1,13-14 0,-13 0-1,0 0 1,13-26-1,1 13 1,12-13 0,-13 0-1,1 13 1,-1-14 0,0 28-16,0-14 31,0 0-16,1 13 17,-1-13-17,13-13 1,-12 13-16,-14-14 16,13 14-16,0 0 0,0 0 0,14-13 15,-14 13-15,0 0 16,0 0-1</inkml:trace>
  <inkml:trace contextRef="#ctx0" brushRef="#br0" timeOffset="59872.85">21418 913 0,'40'-13'15,"-27"-1"-15,40 1 16,-40 13-16,66-26 31,-65 26-31,12 0 16,-26 13-16,13-13 0,27 53 31,-13-14-31,-14-12 0,53 92 16,-53-79-16,27 13 0,-14-14 15,1 14-15,26 27 16,-27-27-16,1-14 0,25 54 16,-12-27-1,-13-13-15,26 13 0,-40-40 0,13 14 16,-13 0-16,40 39 15,-39-52-15,-1-1 0,0 14 16,-13-14 0,0-12-16,-13 25 15,0-26-15,-14 14 0,1-14 0,-1 14 0,-12-14 16,12 13-16,-13-13 0,1 1 16,-1 12-16,0-26 0,1 13 0,-54 1 15,80-1 1</inkml:trace>
  <inkml:trace contextRef="#ctx0" brushRef="#br0" timeOffset="60719.08">17132 1283 0,'-146'53'0,"120"-40"15,-1 1-15,-26 39 16,40-27-16,-13 0 0,26 1 0,-13 13 0,13-1 15,0 80 1,0-79-16,13 79 16,0-66-16,0 0 0,27 66 15,-27-53-15,14 0 0,-14-13 16,13 27-16,-13-14 0,67 145 16,-67-131-16,14-14 0,-14 13 15,0-13-15,40 133 16,-40-133-16,0-13 0,1 13 15,-14-26-15,13-1 0,0 1 0,-13-13 16,13-14-16,-13 13 0,14-13 16,-14 1-16,13-14 0,13 13 15,1-13 1,-1-13-16,-13 13 0,27-27 0,-14 14 16,14 0-16</inkml:trace>
  <inkml:trace contextRef="#ctx0" brushRef="#br0" timeOffset="61153.47">18931 3122 0,'701'-264'16,"-357"171"0,-238 66-16,13 1 0,-13-14 0,-27 27 15,1-13-15,-1-1 0,0 14 16,1-14-16,105-25 15,-132 38-15,-14 1 0,28 0 16</inkml:trace>
  <inkml:trace contextRef="#ctx0" brushRef="#br0" timeOffset="67252.99">18045 11033 0,'-40'0'16,"-119"79"15,133-52-31,-80 105 31,93-105-31,13 26 16,13-40-16,0 13 16,0-12-16,1-14 0,38 26 15,-25-26-15,13-13 16,-14 13-16,53-13 16,-65-1-16,12 1 0,27-27 31</inkml:trace>
  <inkml:trace contextRef="#ctx0" brushRef="#br0" timeOffset="67634.97">18217 10980 0,'0'-13'0,"-14"53"31,1-27-31,-13 66 16,26-66-16,0 14 15,-14-14-15,14 0 0,0 1 16,0-1-16,-13 0 0,13 0 0,0 1 16,0-1-16,0 0 15,27-13 16,-1 0-15,-13 0 0,1 0-16,-1 0 0,0 0 0,0 0 15,14 0-15,-14 0 0,0 13 0,0-13 0,14 0 16,-14 0 0,0 13-16,1-13 0,25 14 31,-12-28-16</inkml:trace>
  <inkml:trace contextRef="#ctx0" brushRef="#br0" timeOffset="68175.87">18706 11126 0,'-13'-27'16,"0"27"-16,-14 13 31,14 1-31,0-1 16,-1-13-16,-25 40 15,39-27 1,-13 0-16,13 0 16,13 14-16,0-27 15,0 0-15,0-13 16,1-1 0,12-12-1,-13-1-15,1 14 16,-14 0-1,13 13-15,-13-13 0,13 39 47,-13-13-31,0 14 0,0-14-1,13 0 1,0 1-1,1-14-15,-1 0 16,0 0 0</inkml:trace>
  <inkml:trace contextRef="#ctx0" brushRef="#br0" timeOffset="68544.1">18838 11152 0,'0'-13'0,"0"39"31,-13-12-15,13-1-16,0 0 15,0 0 1,13-13 15,1-13-15,-1 13 15,0 0-31,13 0 16,-12 0-1,-1 0 1,0 13-16,0-13 0,14 0 15,-14 0 1,14 0 0</inkml:trace>
  <inkml:trace contextRef="#ctx0" brushRef="#br0" timeOffset="69027.92">19143 11126 0,'-27'0'15,"27"13"1,0 0-16,0 0 0,0 27 31,0-27-31,-13 1 0,13-1 0,0 0 16,-27 27-16,14-14 15,0-13 1,0-13-16,13 14 31,13-41 1,0 14-17,0 13-15,27-27 16,-27 14-16,14 0 15,-14 13-15,0-13 16,1 13-16,-1 0 16,0 0-16,0 0 31,0 13-15,-13 0-16,14-13 31,-1 0-16</inkml:trace>
  <inkml:trace contextRef="#ctx0" brushRef="#br0" timeOffset="69151.94">19328 11112 0,'-40'-13'15</inkml:trace>
  <inkml:trace contextRef="#ctx0" brushRef="#br0" timeOffset="69514.89">19513 11165 0,'-13'27'0,"13"-14"16,0 0-16,-13-13 16,13 27-1,0-14 1,0 0-1,26-26 17,-13 0-17,0 13 1,1 0-16,-1 0 16,13 13-1,-12-26 1,-1 13-16,0 0 0,0-13 15</inkml:trace>
  <inkml:trace contextRef="#ctx0" brushRef="#br0" timeOffset="69822.19">19751 11152 0,'13'40'31,"-13"-27"-31,0 0 0,-13 1 0,13-1 16,0 0-16,-26 27 16,26-27-16,-14 0 0,1 14 15,0-14-15,0 0 16,0-13-16,39-26 31,0-1-15,-12 14-1,12 0-15,-13-1 16,27-25-16,-27 39 16,14-13-16,-27-1 0,13 14 0,13-13 15,1 0-15,-14 0 16</inkml:trace>
  <inkml:trace contextRef="#ctx0" brushRef="#br0" timeOffset="73657.74">16589 12753 0,'27'13'0,"-14"-13"16,0 0-16,27 0 16,0 13-16,-14-13 15,-13 0-15,14 0 0,-1 0 0,-12 0 16,52-13-1,-53 0-15,13 13 0,-12-13 16,-1 13-16</inkml:trace>
  <inkml:trace contextRef="#ctx0" brushRef="#br0" timeOffset="73891.92">16933 12581 0,'66'26'0,"-52"-12"0,-1-1 15,-13 0-15,13 0 0,0 1 16,-13 12-16,14-13 0,-14 14 0,0-14 16,-14 13-16,14 1 0,-13-1 0,0 1 15,-14-1-15,14-13 0,0 14 16,-13 13-1,12-27-15,1-13 0</inkml:trace>
  <inkml:trace contextRef="#ctx0" brushRef="#br0" timeOffset="74573.94">17515 12422 0,'-26'13'0,"13"-13"16,-14 40-16,14-27 15,-13 40-15,12-26 0,14-1 16,0 1-16,-13-1 0,13-13 0,0 14 16,0-14-16,0 13 0,0-12 15,13 12-15,-13-13 0,14 1 16,-14-1-16,13 0 0,26 0 15,-25-13-15,-1 0 16,13-13-16,-12 13 0,12-13 0,-13 0 16,14-1-16,-14 1 0,0 0 15,14 0-15,-14-1 0,0 1 16</inkml:trace>
  <inkml:trace contextRef="#ctx0" brushRef="#br0" timeOffset="74876.25">17793 12594 0,'-26'13'15,"13"-13"1,-1 27 0,14-14-16,0 0 0,0 1 15,0-1-15,0 0 0,14 0 16,12 0 0,-13-13-16,0 0 0,1 0 15,-1 0-15,0 0 0,0-13 0,1 0 16,-1-27-1,-26 27-15,13 0 16,0 0-16,-14 13 0,1-14 16,0 1-16,-27 0 15,27 13-15,-13 0 16,12 13 0,1-13-16,0 27 15</inkml:trace>
  <inkml:trace contextRef="#ctx0" brushRef="#br0" timeOffset="75348.89">17978 12528 0,'0'13'0,"0"0"0,0 1 0,0 12 16,0-13-1,0 14 1,14-27 0,-1-13 30,0 13-30,0 0 0,1 0-1,-1 0 17,0 0-1,0 0-16,1-14 1,-1 14-16,0 0 16,0-13-16,0 13 0,14 0 15,-1-13 1,-12 13-16,12 0 16</inkml:trace>
  <inkml:trace contextRef="#ctx0" brushRef="#br0" timeOffset="75974.25">18243 12250 0,'13'93'15,"-13"-27"1,0-26-16,13-1 0,-13 1 0,0 0 16,0-1-16,0 1 0,0 0 0,0-14 0,0 14 15,0-14-15,0 14 16,0 13-1,0-40-15,0 0 0,0 1 16,-13-54 0,26-53-1,1 54-15,-14-1 16,26 0-16,-13 1 0,1 12 16,-1 1-16,13 12 0,-12 1 15,-1 0-15,-13 0 0,13 13 0,0-13 0,0 26 31,-13 0-15,0 13-16,-13-12 0,13-1 16,-13-13-16,13 26 15,-13-26-15,13 14 0</inkml:trace>
  <inkml:trace contextRef="#ctx0" brushRef="#br0" timeOffset="76495.19">18587 12581 0,'26'-40'16,"-12"27"-16,-14 0 15,13 13-15,-13-27 16,-13 41 31,-1-1-47,1 0 31,26 0-15,1-26-1,-1 13 1,0 0-16,-13 13 15,13-13 1,1 0-16,-1 0 16,0 13-1,0-13 1,0 0-16,1 0 16,-1 0-16,-13-13 0,13 13 15,27 0 1</inkml:trace>
  <inkml:trace contextRef="#ctx0" brushRef="#br0" timeOffset="77995">19182 12435 0,'-26'-13'16,"13"13"-16,-1 0 16,1 0-16,0 0 0,0 13 15,-14-13 1,27 14-16,0-1 16,0 0-1,27 0 1,-14 1-16,0-14 15,-13 13-15,13-13 16,-13 13-16,-13 13 16,0-26-1,0 14-15,-14-1 16,14-13-16,-27 13 16,27-13-16,13-13 31</inkml:trace>
  <inkml:trace contextRef="#ctx0" brushRef="#br0" timeOffset="78858.97">19487 12435 0,'-27'0'32,"1"14"-17,-14 12 1,27-26-16,-14 27 16,14-14-1,26 0 16,1-13-15,12-13-16,-13 13 16,0 0-16,1-13 0,-1 13 15,0 13 1,0-13 0,1 13-16,-1-13 15,0 13 1,0-13-1,0-13-15,1 13 0,-1-13 0,0 0 0,0 13 16,14-27-16,-14 14 16,0-14-16,14 1 0,12-53 15,-25 52-15,-1 1 0,0 12 16,-13-12-16,13 13 0,-13 0 16,14-1-16,-14 1 0,0 40 46,-14-14-46,14 0 0,0 13 0,0 14 16,0-27 0,0 1-16,27 25 15,-1-12 1,-12-27-16,-1 0 0,0 0 16,0-14-16,14 14 15,-14-13-15,13 0 16,-12 13-16,-1 0 15,0 13 1,0 0 0,-13 1-16,13-14 15,1 13 1,12-13 0,1-27-1</inkml:trace>
  <inkml:trace contextRef="#ctx0" brushRef="#br0" timeOffset="78978.35">20201 12131 0,'-13'-13'15</inkml:trace>
  <inkml:trace contextRef="#ctx0" brushRef="#br0" timeOffset="79164.16">19725 12211 0,'-40'0'0,"80"0"16,-1-14-1,-12 14-15,-1 0 0,1-13 16,12 13-16,-25 0 0,12 0 16</inkml:trace>
  <inkml:trace contextRef="#ctx0" brushRef="#br0" timeOffset="80027.03">20280 12303 0,'-26'27'0,"13"-14"16,13 0-16,-14 13 15,14-12-15,0-1 0,0 0 16,0 0-16,0 1 15,0-1-15,14 0 16,12-13 0,-13-13-16,1 13 15,-1-13-15,0 13 0,-13-14 0,13 1 16,-13-13 0,0 12-16,0 1 0,0 0 0,0 0 15,-13 0 1,0-1-16,0 14 15,-1 0 1,28 14 15,12-1-31,-13-13 16,0 13-16,1-13 16,-1 0-16,0 13 0,0-13 0,1 0 0,-1 13 15,0-13-15,0 14 16,1-14-16,-14 13 15,13-13-15,0 13 16,0 0 0,0-13-1,1 0 1,-1 0 0,13 0-1,1 0 1,-14 0-1,0 0-15,14-13 16</inkml:trace>
  <inkml:trace contextRef="#ctx0" brushRef="#br0" timeOffset="81918.88">21246 12158 0,'-13'0'0,"0"0"0,-1 0 16,14 13-16,-13-13 0,0 13 0,13 0 16,-13 1-16,13-1 0,-14 13 15,14-13-15,0 1 0,-13 12 0,13-13 16,0 1-16,0-1 0,13 0 15,-13 0-15,14 0 0,-14 1 0,13-1 16,0 0-16,0-13 0,1 13 0,-1-13 16,0 0-16,0 0 15,0 0-15,1 0 0,-1 0 16,0 0-16,0-13 0,1 0 16,-1 0-16,0-1 0,-13 1 0,13 0 15,-13-13-15,14 12 0,-14-12 16,13-1-16,-13 1 0,13 13 0,-13-14 15,0 14-15,0-27 0,0 14 16,0 13-16,0-1 0,0 1 16,0 0-16,0 0 0,0 0 15,-13 39 17,13 14-17,-13-1-15,13-25 16,0-1-16,-14 13 15,14-12-15,0-1 0,0 0 0,0 0 0,0 0 16,0 1-16,0-1 16,0 0-1,14-13 1,-14 13-16,13-13 0,0 14 16,13-1-1,-12-13-15,-1 13 16,0-13-16,0 0 0,1 0 15,-1 0-15,13 0 0,-12 0 16,-1 0-16,0 0 0,0-13 0,14 13 16</inkml:trace>
  <inkml:trace contextRef="#ctx0" brushRef="#br0" timeOffset="82556.88">21828 12184 0,'-66'13'16,"66"1"-16,-26-1 16,-1 13-1,27-13-15,-13 1 0,0-1 16,13 0-1,0 0-15,13-13 16,0 0 0,0 0-1,1-13-15,-1 0 16,0 13-16,-13-13 0,13 13 0,0-14 16,1 1-1,-14 26 48,0 1-48,0-1-15,13-13 47,0 0-31,0 0-16,1 0 0,-1-13 31,0 26-15,0-13-16,1 0 15,-1 0 1,0 0 15,0 0-15,0 0-1,1 0 1,12-13 0,-13 13-16,1 0 15</inkml:trace>
  <inkml:trace contextRef="#ctx0" brushRef="#br0" timeOffset="83459.21">22132 12237 0,'-13'0'16,"0"0"-16,0 13 15,13 0 1,0 14-1,0-14-15,0 0 16,0 1-16,-14-1 0,14 0 16,0 0-16,-13 0 0,0 1 15,13-1-15,-13 0 0,0-13 0,13 13 16,-14-13-16,1 14 0,0-14 16,0 13-1,26-40 16,13 14-15,-12 0-16,-1 13 0,0-13 16,0 13-16,-13-14 0,40-12 15,-27 13-15,0 0 16,1-1-16,-14 1 16,13 13-1,-13-13 1,13 26 46,0 0-46,1-13 0,-1 0-16,13 14 15,-13-1-15,14 0 31,-27 0-15,-13 0 0,-1 1-1,1-14 1,0 0 0</inkml:trace>
  <inkml:trace contextRef="#ctx0" brushRef="#br0" timeOffset="85176">22609 12250 0,'13'-13'16,"-26"39"15,13 1-16,0-14-15,0 0 0,0 1 32,13-1-32,0-13 15,0 0 1,1 0-16,-1 0 16,0-13-16,0 13 15,0 0 1,1 13-16,-1 0 15,0-13-15,-13 13 0,13-13 16,1 13-16,12-13 31,-13 0-31,1 0 16,-1-13-16,0 0 16,0 13-1,-13-13-15,13 0 16,-13-1-1,14 14 1,-1-13 0</inkml:trace>
  <inkml:trace contextRef="#ctx0" brushRef="#br0" timeOffset="85335.41">23032 12237 0,'13'0'0,"-13"26"15,0-12 1,0-1-16,0 0 0,0 0 16,0 1-16,-13-14 15,13 13-15,-13 0 16</inkml:trace>
  <inkml:trace contextRef="#ctx0" brushRef="#br0" timeOffset="85459.92">23032 12131 0,'-13'0'0,"26"0"0</inkml:trace>
  <inkml:trace contextRef="#ctx0" brushRef="#br0" timeOffset="85738.98">23283 11972 0,'0'53'0,"-13"-39"0,13 12 15,-13 40-15,13-53 16,0 14-16,0-1 0,0-12 16,-13 25-16,13-26 0,0 1 15,0-1-15,0 0 0,0 0 16,0 1-16,13-14 16</inkml:trace>
  <inkml:trace contextRef="#ctx0" brushRef="#br0" timeOffset="85940.56">23429 11986 0,'0'26'15,"-13"27"1,13-27-16,0-12 0,0-1 15,-14 13-15,14-12 0,-13 25 16,13-25-16,-13-1 0,13 0 16,0 0-16,0 0 0,0 1 15</inkml:trace>
  <inkml:trace contextRef="#ctx0" brushRef="#br0" timeOffset="87363.59">23680 12211 0,'-13'39'15,"13"-12"1,0-14-16,0 0 16,-13 14-1,13-14-15,0 0 0,0 0 32,13-13-32,0 0 15,0-13 1,14-13-1,-14 26-15,-13-14 0,13 14 0,1-13 0,-1 13 16,-13-13-16,26 13 16,-13 13-1,-13 0 1,14-13 0,-14 14-1,13-1-15,0-13 16,0 0-1,1 0-15,12 0 16,-13-13 0,14 13-1,-14 13-15,0-13 0,0 0 16,1 13 0,-1-13-16,0 13 0,0-13 15,1 0-15,25 0 16,-12-26-1,-1-1 1,-26 1 0,0 13-1,-13-1-15,0 1 16,13 0-16,-13 13 0,-27 0 16,27 13-1,-1 0 1,14 1-16,-13-14 0,26 13 15,-13 0-15,14-13 16,-1 13-16,27-26 16,-27 13-16,13-13 0,-13 0 15,14 13-15,-14-27 0,14 14 16,-1 0-16,27-53 16,-40 52-16,0 1 0,1 0 15,-14 0-15,13 13 0,0-14 0,-13 1 16,13 13-1,1 13-15,-14 1 16,0-1-16,0 0 0,0 0 16,0 1-16,0-1 0,13 40 31,-13-40-31,0 0 0,0 0 0,0 1 16,0-1-16,-13-13 15</inkml:trace>
  <inkml:trace contextRef="#ctx0" brushRef="#br0" timeOffset="87515.13">24236 12237 0,'26'-26'0,"14"12"16,-14 14-16,1-13 15,13 13-15,-1-13 0,1 13 0,0-13 0,-14 13 16,14-14-16,-14 1 0,1 13 15</inkml:trace>
  <inkml:trace contextRef="#ctx0" brushRef="#br0" timeOffset="88112.18">19275 13242 0,'0'53'16,"0"-39"-16,0-1 0,0 0 0,0 0 0,0 0 16,-13 1-16,13-1 0,0 0 15</inkml:trace>
  <inkml:trace contextRef="#ctx0" brushRef="#br0" timeOffset="88288.2">19248 13137 0,'-13'0'15,"0"0"1</inkml:trace>
  <inkml:trace contextRef="#ctx0" brushRef="#br0" timeOffset="88783.89">19447 13216 0,'0'13'0,"0"0"0,0 14 15,0-14-15,-13 0 16,13 1-16,0-1 15,13 0 1,0-26 15,-13 0-15,13 13-16,1 0 16,-1 0-1,0 13 16,0-13 1,0 0-17,1 0 1,-1 0 0,0 0-1,14-13 1,-14 13-16,13 0 15,-12-14 1,-1 14-16</inkml:trace>
  <inkml:trace contextRef="#ctx0" brushRef="#br0" timeOffset="89224.03">19989 13137 0,'-26'52'0,"13"-38"0,-14 78 15,27 1 1,-13-80-16,13 14 0,0-1 15,0 1-15,0-14 0,0 0 16,0 0-16,0 0 0,0 1 0,0-1 16,0-40-1,26-25 1,-12 12 0,-1 13-16,0-12 0,0 12 0,0 1 15,14-27 1,-14 40-16,0-14 15,-39 54 17,13-1-17,-1-26-15,1 13 16,13 1-16,0-1 16</inkml:trace>
  <inkml:trace contextRef="#ctx0" brushRef="#br0" timeOffset="90387.24">20333 13269 0,'-13'-13'0,"0"26"16,0 0-1,-1-13-15,14 13 0,-13-13 16,13 14-16,-13-1 0,13 0 15,0 0 1,0 0-16,13 1 16,0-14-1,1-14-15,-1 1 16,0 13-16,0-13 16,0 13-1,1 0 1,-1 0-1,0 13 1,14-13 0,-14-13-1,0 13-15,0 0 0,-13-13 16,14 13-16,-1 0 16,0 0-16,-13-13 15,13 26-15,0-13 16,1 13-1,-1-13-15,13 13 16,1-26 0,-14 13-1,0-13-15,1 13 0,-1-13 16,0-1-16,0 1 0,0 0 0,1-14 0,-1 14 16,-13-13-16,13 12 0,-13-12 15,27-40 1,-27 53-16,0-1 0,13 1 0,-13 0 15,0 39 17,0 1-17,0-14-15,0 0 16,0 1-16,0 12 0,0-13 0,0 0 16,0 1-16,13-1 0,-13 0 15,0 0-15,13 1 0,-13-1 0,13-13 16,-13 13-1</inkml:trace>
  <inkml:trace contextRef="#ctx0" brushRef="#br0" timeOffset="90607.23">20690 13203 0,'14'-14'0,"25"1"16,-25 13-16,-1-13 0,0 13 16,0 0-16,0-13 0,1 13 15,-1 0-15,0-13 0,0 13 0,1 0 16,-14-14-16,13 14 0,0 0 16,0 0-16,1-13 15</inkml:trace>
  <inkml:trace contextRef="#ctx0" brushRef="#br0" timeOffset="94266.95">22093 12277 0,'0'-27'0,"-14"27"15,14-13-15,-13 0 16,0 13-1,0 0 1,0 0-16,13 13 0,-14-13 16,1 0-16,0 13 15,13 0 1,13 14 0,0-14-16,1 27 15,-1-27-15,-13 0 16,13 14-16,-13-14 0,0 0 0,0 0 15,0 1-15,0-1 0,0 13 16,0-12-16,-13-1 0,13 0 0,-13 13 16,-14 1-1,14-27-15,13 13 0,-13 0 0,-1-13 0,1 14 16,13-41 15,27 14-15,-14 0-1,0-1-15,0 1 0,40-40 16,-40 40 0,1 0-16,-1 0 0,13-27 15,-12 27-15,-14-1 0,13 1 16,0 0-16,-13 0 0,0 0 16,13-1-16,-13 1 15,-13 0 1,0 39-1,0-12 1,13-1 0,0 0-1,0 0-15,13-13 16,0 0 0,0 0-1,1-13-15,-1 13 0,0 0 16,13 0-16,-12 0 15,-1 13-15,0 14 16,0-14 0,-13 27-1,0-27 1,-13 0-16,0 0 16,13 1-16,-13-1 15,-1 0 1,1-13-1</inkml:trace>
  <inkml:trace contextRef="#ctx0" brushRef="#br0" timeOffset="96810.52">21616 13203 0,'14'-14'0,"-28"1"16,14 0 15,-13 13-31,-13 13 16,-1 14-1,14-14-15,0 0 16,0 0-16,13 1 16,0-1-16,-14 0 0,14 0 15,0 1-15,0-1 0,14-13 16,12 0 15,-26-13-31,13 13 0,-13-14 0,14 14 16,-1-13-16,-13 0 0,13 0 15,0 13 1,0 13 0,-13 0-1,14 0-15,-14 1 16,13-14-16,0 13 16,14-13-1,-14 0-15,0 0 0,0-13 0,1-1 16,-1 14-16,-13-13 0,13 0 15,0-14-15,0 14 0,1-13 16,-1 12-16,0-12 0,-13 13 0,13 0 16,-13-14-16,14 14 0,-14 0 15,13-1-15,-13 1 16,-13 40 15,13-14-31,0 13 0,0-12 0,0-1 16,0 0-16,0 27 15,0-27-15,0 0 0,13 0 16,0 1-16,-13-1 0,13-13 0,1 13 0,-1-13 16,0 13-1,0-26-15,0 13 0,1 0 0,-1-13 16,0 0-16,0-1 0,1-12 16,-1 13-16,13-14 0,-13 1 15,1-40-15,-1 39 0,0 14 16,-13-13-16,0 12 0,13 1 15,-13 0-15,0 0 0,0-1 16,14 1-16,-28 53 31,14-27-31,0 0 16,0 53 0,0-52-16,0 12 0,0-13 15,14 1-15,-14-1 0,0 0 16,0 0-16,13 0 0,-13 1 0,0-1 15,0 0-15,13 0 16,-13 1-16</inkml:trace>
  <inkml:trace contextRef="#ctx0" brushRef="#br0" timeOffset="97004.7">21828 13216 0,'27'-13'31,"-14"-1"-31,0 14 0,0 0 0,14-13 16,-14 13-16,13 0 0,-12-13 15,12 13-15,-13 0 0,14-13 0,-14 13 16,13 0-16,-12-13 0</inkml:trace>
  <inkml:trace contextRef="#ctx0" brushRef="#br0" timeOffset="97435.13">22291 13070 0,'13'0'31,"-13"27"-15,0-14-16,0 0 15,14 14 1,-14-1-16,0-13 16,13-26 31,0 13-32,0-13 1,1 0-16,-14 0 15,13-1 1,0 14 0,0 0-16,0-13 15,1 13-15,-1 0 16,0 0 0,0 13-1,-13 1 1,0-1-16,14 0 15,-14 0 1</inkml:trace>
  <inkml:trace contextRef="#ctx0" brushRef="#br0" timeOffset="98064">22741 12846 0,'0'13'32,"0"0"-32,0 0 0,0 0 0,0 14 15,0-14-15,0 40 16,13-40-16,-13 14 0,0-14 15,0 27 1,0-27-16,0 0 0,0 0 0,0 1 16,0-1-16,0 0 15</inkml:trace>
  <inkml:trace contextRef="#ctx0" brushRef="#br0" timeOffset="98328">22635 13070 0,'53'-26'0,"-40"26"0,0-13 0,1 13 16,-1 0-16,0 0 15,0-13-15,1 13 0,-1 0 0,0 0 16</inkml:trace>
  <inkml:trace contextRef="#ctx0" brushRef="#br0" timeOffset="98516.05">22953 12978 0,'13'0'0,"-13"26"16,0-12 0,0-1-16,0 0 15,0 13 1,0-12-16,0-1 15</inkml:trace>
  <inkml:trace contextRef="#ctx0" brushRef="#br0" timeOffset="98790.05">22569 12951 0,'-13'14'16</inkml:trace>
  <inkml:trace contextRef="#ctx0" brushRef="#br0" timeOffset="99500.42">23283 12965 0,'-13'0'0,"0"13"0,0-13 0,13 13 15,-14 0-15,14 1 16,0-1-16,-13 0 16,26 0-1,-13 0-15,0 1 0,14-14 16,-1 0 0,0-14-1,-13 1-15,13-13 16,-26 13-1,13-1-15,0 1 0,-13 0 16,13 0-16,-13 13 16,13-14-16,-14 14 15,1 0 17,13 14-17,13-1 1,1 0-1,-14 0-15,13-13 16,0 14-16,0-1 16,1-13-1,-14 13-15,13-13 16,0 0 0,0 0 15</inkml:trace>
  <inkml:trace contextRef="#ctx0" brushRef="#br0" timeOffset="99674.46">22900 12859 0,'-14'0'0</inkml:trace>
  <inkml:trace contextRef="#ctx0" brushRef="#br0" timeOffset="100423.77">22225 13573 0,'40'-26'0,"-14"12"0,120-25 16,-80 26-16,0-1 0,0-12 15,0 13-15,14-14 0,-14 14 16,0 0-16,13-1 0,-26-12 16,13 13-16,-26 13 0,-13-13 0,-1-1 0,0 14 15,-12 0-15,-1 0 16,-40 0 0,1 14-16,-93 25 15,66-26 1,0 14-16,0-14 0,-66 27 15,53-27-15,13 0 0,13 14 16,1-14-16,12-13 0,1 13 0,12-13 16,1 13-16,0-13 0,39 0 31,1 0-31,-1 0 0,107-39 16,-80 26-16,13-1 15,0 1-15,66-13 0,-92 12 16,13 1-16,53-13 15,-80 26-15,1 0 0,-14-14 16,0 14-16,0-13 0,0 13 16,1-13-16</inkml:trace>
  <inkml:trace contextRef="#ctx0" brushRef="#br0" timeOffset="103924.03">7541 12488 0,'26'0'16,"-39"-13"15,0 0-15,-1 13-1,-12 13 1,13-13-16,-1 13 0,1-13 16,0 14-16,0-1 0,0 0 15,13 0-15,-14 0 0,1 1 16,13 12-16,-13-13 0,13 1 0,0-1 16,0 0-16,0 0 15,13 1-15,14-14 16,-14 0-1,0 0-15,0-14 0,0 14 0,1-13 16,-1 0-16,13-14 16,-26 14-16,14 13 0,-14-13 15,0 0-15,13 13 16,-13 26 15,0 1-15,13-14-16,-13 0 0,0 0 0,13 1 15,-13-1-15,14-13 0,-14 13 0,13-13 16,-13 13-16,13-13 0,0 0 16,0 0-16,1-13 0,-1 0 15,0 0-15,-13-1 0,13 1 16,1 0-16,-1-67 16,0 54-16,-13-14 15,0 14-15,0-1 0,0 1 0,0-1 16,0 1-16,0 13 0,0 0 15,0-1-15,0 1 0,0 0 0,0 0 16,0 52 0,0-25-1,0-1-15,0 13 0,0 1 0,13-1 16,-13 1-16,27 39 16,-14-40-16,0-13 15,0 1-15,1-1 0,-14 0 0,13 0 0,0 1 16,0-1-16,1-13 15,-14 13-15,13-13 0,0 0 0,0 0 16,1 0 0,-1-13-16</inkml:trace>
  <inkml:trace contextRef="#ctx0" brushRef="#br0" timeOffset="104258.77">8043 12224 0,'0'26'15,"0"40"1,0-39-16,14-14 0,-14 13 16,0 1-16,13-14 15,-13 14-15,13-1 0,-13-13 0,13 14 16,-13-14-16,13 0 0,-13 0 0,14 1 16,-14-1-16,0 0 0,13-13 15,-13 13-15,0 1 0,13-14 16</inkml:trace>
  <inkml:trace contextRef="#ctx0" brushRef="#br0" timeOffset="104493.04">7646 12541 0,'53'-13'0,"14"0"16,-28 0-16,1 13 0,-14-14 16,14 14-16,-13-13 0,-1 13 0,0 0 15,1-13-15,-1 13 0</inkml:trace>
  <inkml:trace contextRef="#ctx0" brushRef="#br0" timeOffset="104876.08">8321 12409 0,'0'26'15,"13"-26"-15,-13 14 0,14 25 16,-14-25-16,0 12 0,0-13 16,0 27-16,0-27 15,0 0-15,0 1 0,0-1 0,0 0 16,-14-13-16,14-13 31,0-14-15,0 14-16,0 0 15,14 0-15,-14-1 16,26-38 0,-13 52-16,-13-14 0,14 1 15,-14 0-15,13 13 0,0-13 0,0-1 16</inkml:trace>
  <inkml:trace contextRef="#ctx0" brushRef="#br0" timeOffset="105007.96">8493 12409 0,'13'0'32,"1"13"-32,-41-26 0,67 39 15,-40 1 1,0-14-16,0 0 16,0 1-16,13-1 15,-13 0-15,0 0 16</inkml:trace>
  <inkml:trace contextRef="#ctx0" brushRef="#br0" timeOffset="105558.83">8890 12144 0,'-13'0'0,"13"27"32,13-14-32,-13 14 0,0-1 0,0 0 15,0 14-15,13 0 0,-13-1 0,0-12 16,0-1-16,0 27 0,13-39 15,-13 12-15,0-13 0,0 0 16,0 14-16,0-14 0,0 0 16,0 1-16</inkml:trace>
  <inkml:trace contextRef="#ctx0" brushRef="#br0" timeOffset="105767.72">8731 12515 0,'-13'0'0,"53"0"16,-14 0-16,-13 0 0,14-13 0,-1 13 16,1 0-16,-1 0 0,1 0 0,-1 0 15,1-14-15,-14 14 16,13 0-16,1-13 0,-1 13 0,27-13 15</inkml:trace>
  <inkml:trace contextRef="#ctx0" brushRef="#br0" timeOffset="105940.87">9353 12356 0,'-13'132'16,"13"-118"-16,-13 25 0,13-26 0,0 14 15,-14-1-15</inkml:trace>
  <inkml:trace contextRef="#ctx0" brushRef="#br0" timeOffset="106103.86">9379 12184 0,'0'0'0</inkml:trace>
  <inkml:trace contextRef="#ctx0" brushRef="#br0" timeOffset="107037.08">9869 12316 0,'-13'14'15,"-14"-1"1,14 0-16,0-13 0,13 13 0,-27 27 15,27-27-15,0 0 16,0 1-16,0-1 0,0 0 0,0 0 16,0 1-16,14-14 0,-14 13 15,13-13-15,0 0 0,13 0 16,1-27 0,-14 27-16,-13-13 15,13 0-15,1-40 16,-28 40-16,14-1 15,0 1-15,-13-13 16,0 26-16,0 0 0,-1-13 16,1 13-16,0 0 0,-13 0 15,12 0-15,-12 13 16,26 0 0,13-13-1,0 13 1,1-13-16,12 0 0,-13 0 0,14 0 15,-14 0-15,13 0 0,-12 0 0,25 13 16,-25-13-16,-1 0 16,0 14-16,0-14 0,0 0 0,1 13 15,-1-13-15,0 13 0,0 0 16,1-13-16,-1 14 0,0-14 16,-13 13-16,27 0 15,-14-13-15,-13 13 0,13-13 16,0 0-16,-13 14 15,13-14-15</inkml:trace>
  <inkml:trace contextRef="#ctx0" brushRef="#br0" timeOffset="107322.64">8215 12978 0,'80'-13'0,"-41"-1"0,28 1 0,12-13 15,-13 12-15,13 1 0,1 0 0,-1 0 16,14 0-16,-1-14 0,1 14 15,-14 0-15,14 13 0,-14-14 0,-13 1 16,-13 13-16,0-13 0,-26 13 0,-1 0 16,1 0-16,-14-13 0,-13 26 15,13-13-15</inkml:trace>
  <inkml:trace contextRef="#ctx0" brushRef="#br0" timeOffset="107551.98">8096 13203 0,'106'-14'16,"-53"1"-16,13 0 0,14 0 0,-1 0 15,159-27 1,0 0-1,-158 27-15,-28 13 0,15-13 0,-14 0 0,39-27 16,-52 27 0,-1-1-16,41-39 0</inkml:trace>
  <inkml:trace contextRef="#ctx0" brushRef="#br0" timeOffset="108632.97">10173 12568 0,'-13'0'0,"26"-27"47,0 14-32,1 0-15,-14 0 0,13 13 0,-13-14 16,13 14-16,0-13 0,1 13 0,12-13 16,-13 13-1,14 0-15,-14 0 0,0 0 0,0 0 0,1 0 16,39 13 0,-40-13-16,0 13 0,0 1 15,27 12-15,-27-26 16,0 13-16,1 0 0,12-13 15</inkml:trace>
  <inkml:trace contextRef="#ctx0" brushRef="#br0" timeOffset="110003.62">17939 12925 0,'185'-66'16,"-132"53"-16,0-1 0,13 1 15,119-27-15,-145 27 16,52-13-16,-52 26 0,0-14 16,-14 1-16,-13 13 0,27-13 15,-27 13-15</inkml:trace>
  <inkml:trace contextRef="#ctx0" brushRef="#br0" timeOffset="110180.51">18296 12938 0,'198'-40'16,"-158"27"-16,-13 0 0,12 0 0,1 0 0</inkml:trace>
  <inkml:trace contextRef="#ctx0" brushRef="#br0" timeOffset="111666.93">14208 12634 0,'0'26'31,"0"-12"-15,0-1-16,0 0 0,0 0 0,0 0 15,0 14-15,0-14 0,0 14 16,0-14-16,0 0 0,0 0 0,13 1 15,-13-1-15,0 0 16,-13 0-16</inkml:trace>
  <inkml:trace contextRef="#ctx0" brushRef="#br0" timeOffset="111880.04">13996 12819 0,'53'-13'15,"-13"0"1,-13 13 0,-14 0-16,0 0 0,0 0 0,53-27 15,-26 27 1</inkml:trace>
  <inkml:trace contextRef="#ctx0" brushRef="#br0" timeOffset="112366.29">14645 12607 0,'0'-13'0,"-27"26"32,-12 14-17,39-14-15,-14-13 0,1 13 16,0-13-16,13 14 0,0-1 16,13 0-1,0 0 1,1-13-16,-1 13 15,0 1-15,0-1 0,-13 0 16,13-13-16,-13 13 0,0 1 0,-13 12 16,0-13-1,13 1-15,-13-1 0,0 0 16,-1 0-16,1-13 0,0 13 0,0 1 16,-1-14-1</inkml:trace>
  <inkml:trace contextRef="#ctx0" brushRef="#br0" timeOffset="112575.53">14922 12502 0,'-13'52'15,"13"-38"-15,-13 25 16,0-12-16,13-14 0,0 0 16,-13 14-16,13-14 0,-14 0 0,14 14 15,-13-1 1,0-13-16</inkml:trace>
  <inkml:trace contextRef="#ctx0" brushRef="#br0" timeOffset="112717.02">14658 12687 0,'13'-13'16,"27"13"0</inkml:trace>
  <inkml:trace contextRef="#ctx0" brushRef="#br0" timeOffset="112842.86">15081 12713 0,'40'13'0,"-27"-13"31,0 0-15</inkml:trace>
  <inkml:trace contextRef="#ctx0" brushRef="#br0" timeOffset="113387.66">14354 13335 0,'13'40'16,"0"-1"0,0-12-16,-13-14 0,0 14 0,14-14 0,-14 40 15,0-40 1,13 0-16,-13 14 15</inkml:trace>
  <inkml:trace contextRef="#ctx0" brushRef="#br0" timeOffset="113551.05">14367 13560 0,'26'-13'0,"-12"-1"0,12 1 16,-13 0-16,40-13 16,-40 26-16</inkml:trace>
  <inkml:trace contextRef="#ctx0" brushRef="#br0" timeOffset="113691.09">14658 13375 0,'0'-14'0,"13"14"0,-39 14 15,39-14-15,0 0 16,-13 13-1,13 0-15,-13 0 16,0 1-16,0-1 0,0 13 16,14-12-1</inkml:trace>
  <inkml:trace contextRef="#ctx0" brushRef="#br0" timeOffset="113974.12">14856 13361 0,'-13'40'15,"26"-13"1,27-1 0,-27-26-16,14 13 15,12-26-15,1 13 16,-27-13-1,1 0-15,-14-1 16,0 1-16,-14 0 16,1 13-16,13-13 0,-13 13 15,0 0-15,-1-14 0,1 14 16</inkml:trace>
  <inkml:trace contextRef="#ctx0" brushRef="#br0" timeOffset="114160.13">15293 13216 0,'13'0'16,"-13"13"-16,0 0 0,0 1 16,0-1-16,0 13 15,-13 14-15,0-27 16,13 0-16,-14 1 0,14-1 0,-13 0 15,13 0-15,-13 1 0,0-1 16</inkml:trace>
  <inkml:trace contextRef="#ctx0" brushRef="#br0" timeOffset="114283.09">15174 13282 0,'0'0'0,"0"-13"0,13 13 31</inkml:trace>
  <inkml:trace contextRef="#ctx0" brushRef="#br0" timeOffset="114411.02">15359 13322 0</inkml:trace>
  <inkml:trace contextRef="#ctx0" brushRef="#br0" timeOffset="115067.92">15306 12330 0,'13'39'16,"1"-26"-16,-14 14 0,26 26 0,-26-13 16,13-14-16,1 40 15,-14-39-15,13-1 0,-13-13 16,0 1-16,13-1 0,-13 0 15,0 0-15,13-13 0,-13 13 16,13-13 0,1 14-16,-1 25 15,0-25 1,-13 25-16,13 1 0,1 92 16,-14-92-1,0 0-15,0 13 0,0-14 0,0 1 0,-14 0 16,14-1-16,-13 1 0,0 0 15,0-14-15,-1 1 0,1-1 0,0-13 16,13 1-16,-13-1 0,0-13 0,-1 0 16,1 0-1,13-13-15,0-1 0</inkml:trace>
  <inkml:trace contextRef="#ctx0" brushRef="#br0" timeOffset="115488.03">15597 13084 0,'13'13'0,"1"-13"0,25 13 16,-25-13-16,12 13 0,27-13 16,-13 0-16,13 14 0,-1-14 0,28 13 15,-1-13-15,1 0 0,-1 0 16,14 0-16,-1 0 0,1 13 15,-1-13-15,14 0 0,0-13 0,-13 13 16,-1 13-16,1-13 0,-14 0 16,-26 0-16,0 0 0,0 0 0,-13 0 15,-14 0-15,1 0 0,-14 0 0,0 0 16,0 0-16,0 0 16</inkml:trace>
  <inkml:trace contextRef="#ctx0" brushRef="#br0" timeOffset="115726.86">17224 12885 0,'80'80'0,"-54"-54"0,-13 1 16,40 78 0,-53-65-16,0 53 15,-13-40-15,-13-1 0,-1 1 0,-12 14 0,-1-28 16,0 14-16,0-13 0,1-1 16,-1 1-16,-13 0 0</inkml:trace>
  <inkml:trace contextRef="#ctx0" brushRef="#br0" timeOffset="148748.04">2024 1429 0,'40'0'78,"79"0"-62,40 0-16,13 0 15,13 0-15,-13 0 16,13 0-16,-40 0 15,-25 0 1,-81 0-16,-26 0 0</inkml:trace>
  <inkml:trace contextRef="#ctx0" brushRef="#br0" timeOffset="153229.97">5755 1191 0,'66'0'172,"106"26"-157,119 14 1,-132-1 0,-1-25-16,-39-14 15,27 0-15,-53 0 0,12 0 16,-12 0-16,13 0 15,-40 0-15,40 0 16,-14 0-16,27 0 16,-39 0-1,26 0-15,-40 0 0,26 0 16,-12 0-16,12 0 16,14 0-1,53 0 1,-119 0-16,13 0 0,-27 0 15,0 0-15,27-27 16,-39 27 0,12 0-1,1-26-15,-14 26 16,26-13-16,-25-1 16,12 14-1,-13-13 1,-13 0-1,14 13-15,-14-27 0,0 14 16,0-13-16,26 12 16,-26-12-1,0 0 1,0-14-16,0 0 0,0 0 16,0 14-1,-13-27-15,0 0 0,-1 27 16,14 13-16,-13-27 15,0-26-15,0 52 16,13-12 0,-14 0-16,14-1 15,-13 27 1,13-13 0,0 0-1,-13-14 1,13 14-1,-13 13 1,0-27-16,-1 14 16,-12-13-1,13-14 1,-1 27-16,1 0 16,-13-14-16,12 1 93,1 26-77,0-13-16,-13 13 16,12 0 15,-12-14-31,13 1 0,-27 13 15,-13-26 1,13 26-16,14 0 0,-40 0 31,53 0-31,-27-14 16,-13 14-16,13 0 0,-26-13 31,13 13-31,14 0 16,12-13-16,-13 13 0,1 0 15,-1 0 1,27-13-16,0 13 16,-14 0-1,1 0-15,12 0 16,1 0-16,0 0 16,-14 0-16,1 0 15,13 0-15,-14 0 16,14 0-16,0 0 15,-14 0-15,14 0 16,-27-14-16,14 14 16,13 0-16,0 0 15,-14 0-15,14 0 16,-14-13 0,14 0-16,-13 13 31,12 0-31,1 0 15,-13 0-15,-14 0 0,27 0 16,-27-13-16,-13 13 16,14-13-1,12 13-15,-39 0 16,40 0 0,-1 0-16,14 0 15,0-14-15,-14 14 16,14 0-16,-27-13 15,1 13-15,-1 0 16,-26 0-16,13 0 16,13 0-16,-13 0 15,14 0 1,-41 0-16,40 0 16,1 0-16,26 0 15,-27 0-15,13 0 16,-12 0-16,-1 0 15,0 0 1,14 0-16,-14 0 16,-13 0-16,14 0 0,25 0 15,-25 0-15,-1 13 16,14-13 0,-14 0-16,13 0 0,14 0 31,-13 14-16,-1 12 1,-12 0 0,-1 1-16,-13-14 15,26 14-15,-25-1 16,25-13-16,1 1 16,12-1-16,-25 0 15,-1 0-15,27 14 16,-14-14-16,14-13 15,0 13 1,0 0-16,-1 1 16,1-14-16,0 13 15,0 13-15,13-13 16,-13 14 0,-1-1-16,1 1 15,13-1-15,0-12 0,-13 25 16,13-26-16,0 27 15,0 0-15,0 0 16,0-27 0,0 26-16,0-25 15,0 25-15,0-25 16,0 12-16,0-13 16,0 0-16,0 27 0,0-27 31,13-13-31,-13 14 15,0-1-15,0 0 32,13-13-17,14 27-15,-14-1 0,0-13 16,14 14-16,12-14 16,-25 0-16,25 14 15,27-1-15,-26-13 16,0 1-1,-14-1-15,14 0 16,-27-13-16,14 0 0,12 0 16,1 0-1,0 26 1,-1-26-16,14 0 0,0 14 16,-13-14-1,-27 0-15,14 0 0,-14 13 250</inkml:trace>
  <inkml:trace contextRef="#ctx0" brushRef="#br0" timeOffset="173619.05">11311 1138 0,'26'0'16,"-12"0"-1,-1 0-15,0 0 0,0 0 16,27 0-16,-27 0 16,0 0-16,1 0 0,25 0 15,-25 0-15,-1 0 0,-13 13 16,26-13 0,-12 0-1,-1 0-15,0-13 0</inkml:trace>
  <inkml:trace contextRef="#ctx0" brushRef="#br0" timeOffset="173898.44">11483 1005 0,'53'27'16,"-13"-14"-16,26 27 15,-53-27-15,13 0 0,-12 0 16,-1 14-16,-13-14 0,0 93 31,-13-80-31,-1 14 0,-12-13 16,13-14-1,-1 13-15,-52 40 16</inkml:trace>
  <inkml:trace contextRef="#ctx0" brushRef="#br0" timeOffset="176482.62">12396 992 0,'0'27'16,"0"-14"-1,0 27-15,0-27 16,0 26 0,-14-12-16,14-1 0,0-12 15,-13 65 1,13-66 0,0 0-16,0 1 15</inkml:trace>
  <inkml:trace contextRef="#ctx0" brushRef="#br0" timeOffset="176939.23">12369 992 0,'40'-26'0,"0"26"31,-27 0-31,0 0 0,0 13 16,-13 0-1,-13 40-15,0-26 16,0-14-16,-14 40 16,14-40-16,0-13 0,-1 13 15,14 0-15,-13-13 0,13 14 0,-13-14 16,0 13 0,26 0-1,13 0 1,-12-13-1,-1 0-15,13 14 0,-12-14 16,-1 0-16,0 0 0,27 0 16,-27 0-1</inkml:trace>
  <inkml:trace contextRef="#ctx0" brushRef="#br0" timeOffset="177277.07">12713 1072 0,'-13'0'0,"0"0"16,13 26 0,0 0-1,0-12-15,13-1 16,0-13-16,-13 13 0,13-13 15,1 0-15,-1 0 16,0 0 0,0-13-16,1 0 15,-14-1 1,13 1 0</inkml:trace>
  <inkml:trace contextRef="#ctx0" brushRef="#br0" timeOffset="177563.18">12938 1019 0,'27'39'15,"-54"-78"-15,67 92 0,-40-40 0,0 0 16,0 0-16,0 0 16,0 1-16,0 25 31,-27-65 16,41-1-32,-1 14-15,0 0 0,0 0 16,1 13-16,-1 0 16,26-13-1,-25-1-15</inkml:trace>
  <inkml:trace contextRef="#ctx0" brushRef="#br0" timeOffset="178026.76">13256 979 0,'-14'0'0,"1"13"16,0-13-16,13 13 15,-27 1-15,27-1 16,-13 0 0,13 0-1,13-13-15,1 14 16,-1-14-1,0 0 1,0-14-16,1 28 31,-1-14-31,-13 13 16,13-13 0,0 0-16,14 0 15,-14-13-15,13-1 16,1-12-1,-14-1-15,0 14 16,-13 0-16,14 0 0,-1-14 16,0 27-1,0 13 1,-13 14 0,14-14-1,-14 0-15,0 1 0,39 25 31,-26-39-31,1 14 0,-1-14 0,13 0 16,-12 0-16</inkml:trace>
  <inkml:trace contextRef="#ctx0" brushRef="#br0" timeOffset="178395.77">14459 794 0,'-13'26'16,"13"1"-1,0-14 1,0 27-16,0-27 0,13 0 0,-13 13 16,14 1-1,-1-14-15,-13 0 0,13-13 16,-13 14-16,13-14 15</inkml:trace>
  <inkml:trace contextRef="#ctx0" brushRef="#br0" timeOffset="178612.86">14393 939 0,'0'-13'16,"14"13"-16,-1 0 16,0-13-16,13 13 15,14-13 1,-27-1-16,14 14 0,-14-13 16</inkml:trace>
  <inkml:trace contextRef="#ctx0" brushRef="#br0" timeOffset="178799.77">14658 833 0,'13'14'32,"-13"-1"-17,13 13-15,-13 1 16,14-1-1,-14-13 1,13-13-16</inkml:trace>
  <inkml:trace contextRef="#ctx0" brushRef="#br0" timeOffset="179595">14407 807 0,'13'26'15,"0"-12"1,-13-1-16,13 0 0,-13 0 0,13 14 15,1-1 1,-14-13-16,0 1 0,13-1 0,0 27 16,-13-27-16,13 13 31,-13-12-15</inkml:trace>
  <inkml:trace contextRef="#ctx0" brushRef="#br0" timeOffset="179939.84">14698 820 0,'0'-13'0,"-27"26"31,27 0-31,0 1 0,-13-14 0,13 26 31,13-13-31,-13 1 0,27 12 16,-14-26-16,0 13 0,0-13 16,1 0-1,38 13-15,-38-26 16,-1 13-16,-13-13 0,0-13 31,0 12-31,-27-12 16,14 13-16,0 13 15,0-14-15,-14 14 16,14 0 0,0 0-16</inkml:trace>
  <inkml:trace contextRef="#ctx0" brushRef="#br0" timeOffset="180130.04">15094 648 0,'0'27'15,"0"-14"-15,-13 40 32,0 13-32,-13-40 0,-1 27 15,27-39 1,0-1-16,-13 0 0</inkml:trace>
  <inkml:trace contextRef="#ctx0" brushRef="#br0" timeOffset="180255.82">15028 847 0,'14'0'16,"-1"0"-16</inkml:trace>
  <inkml:trace contextRef="#ctx0" brushRef="#br0" timeOffset="180354.19">15240 860 0,'0'0'16,"13"0"-16</inkml:trace>
  <inkml:trace contextRef="#ctx0" brushRef="#br0" timeOffset="180897.29">11734 2117 0,'-13'0'0,"92"0"16,-65 0-16,12-14 0,1 14 0,12 0 15,14-13 1,-40 13-16,14 0 0,-1 0 0,1-13 15,-14 13 1</inkml:trace>
  <inkml:trace contextRef="#ctx0" brushRef="#br0" timeOffset="181100.94">12065 1945 0,'79'13'0,"-39"0"15,-27 0-15,1 1 16,-1-14-16,0 13 16,0 0-16,-13 0 0,0 1 15,0-1-15,0 0 0,-13-13 0,13 13 16,0 0-16,-13 1 16,13-1-16</inkml:trace>
  <inkml:trace contextRef="#ctx0" brushRef="#br0" timeOffset="181482.21">12766 1759 0,'-53'0'16,"106"0"-16,-119 14 0,53-14 15,0 13-15,-1 0 0,1 0 0,-13 27 16,12-27-16,1 1 0,0-1 16,13 0-16,0 0 0,0 0 15,13 14 1,40-27-16,-40-13 16,14 13-16,52-40 31,-66 27-31,1 13 0,12 0 15,-13 0 1,1 26 0,-14-13-16,13 14 31,0-27-31,-13 13 0,0 0 16,13-13-16</inkml:trace>
  <inkml:trace contextRef="#ctx0" brushRef="#br0" timeOffset="181620.12">12925 1680 0,'-27'-13'0</inkml:trace>
  <inkml:trace contextRef="#ctx0" brushRef="#br0" timeOffset="181794.81">12991 1627 0,'13'13'0,"14"1"16,-14-1-16,0 0 0,0 14 15,1-1 1,-1 0-16,0-12 0,14 25 15,-14-12-15,13 13 16,-26-27-16,13 0 16,1 0-16</inkml:trace>
  <inkml:trace contextRef="#ctx0" brushRef="#br0" timeOffset="182341.26">13084 1852 0,'26'-13'15,"-13"0"-15,1 13 0,-1-14 0,0 14 16,0-13-16,0 13 0,14-13 0,-14 13 15,0-13-15,1 13 0,12-14 16,-13 1 0,1 13-1,-1 13 1,-13 1 0,13-14-1,0 13 1,14-13-16,-14-13 15,0 13-15,0 0 0,1 0 0,-1 13 16,13-13-16,-12 13 0,-1-13 16,0 13-16,13 1 0,1 39 15,-14-27-15,-13-13 16,0 14-16,0-14 0,0 0 16,0 14-16,0-14 0,-13 0 0,13 0 15,0 1-15,0-1 0,-13 0 16,26-39 15,0 12-31,-13-12 16,13 13-16,1-1 0,-14-12 15,13 13-15,0-14 0,-13 14 0,13-13 16,-13 12-16,0-12 0</inkml:trace>
  <inkml:trace contextRef="#ctx0" brushRef="#br0" timeOffset="183402.22">14459 952 0,'0'-13'0,"0"40"31,0-14-31,0 0 16,14 0-16,-14 1 16,0-1-1,0 0-15,13-39 31,-13-1-15,-13 14-16,13-14 16,0 14-16,0-13 0,-14-1 0,1-12 15,13 25 1,0 1-16,-13 13 0,13-13 16,-13 39-1,13 1-15,0-14 16,0 0-16,0 1 0,0-1 15,13 0-15,-13 0 0,0 0 16,13 1 0,14-28 15,-27 1-31,0 0 0,-14-13 16,14 12 15,0 54-16,0 0 1,0-27 0,14 0-1,-14 0 1,13-26 15,-13 0-15,0 0-16,13-1 31</inkml:trace>
  <inkml:trace contextRef="#ctx0" brushRef="#br0" timeOffset="184521.87">14843 1640 0,'-26'27'31,"12"-14"-15,1-13-16,0 13 0,0 1 0,0-14 16,-1 13-16,-12 0 15,26 0-15,-13-13 16,26 13 0,13 1-1,1-14-15,12 13 16,-25-13-16,-1 0 0,0 13 15,0-13-15,1 13 16,-1 1-16,-13-1 16,-13 13-1,-1-12 1,-12 12-16,-1-13 0,14 0 0,0 1 16,0-14-16,0 13 0,-14 0 0,14 0 15,0-13 1,-1 0-16</inkml:trace>
  <inkml:trace contextRef="#ctx0" brushRef="#br0" timeOffset="184738.83">15200 1588 0,'-26'39'16,"26"-12"0,-13 12-16,-14 27 15,14-39 1,0-14-16,13 0 0,-14 1 0,14 12 0,-13 1 31,0-27-31,13 26 0</inkml:trace>
  <inkml:trace contextRef="#ctx0" brushRef="#br0" timeOffset="184883.97">14883 1799 0,'-13'0'16,"26"-13"-1</inkml:trace>
  <inkml:trace contextRef="#ctx0" brushRef="#br0" timeOffset="185027.78">15306 1786 0</inkml:trace>
  <inkml:trace contextRef="#ctx0" brushRef="#br0" timeOffset="186516.9">15055 1654 0,'0'-14'0</inkml:trace>
  <inkml:trace contextRef="#ctx0" brushRef="#br0" timeOffset="187442.85">15438 344 0,'106'-26'0,"-79"26"0,-14 0 0,13 0 15,1-14-15,26 28 16,-40-14-16,0 13 0,0-13 0,1 13 16,-1 13-16,0-12 0,14 78 15,-14-52 1,0 0-16,-13-1 0,13 14 0,1 0 0,25 119 15,-12-106 1,39 133 0,-53-146-16,14 13 0,-1-13 15,-13 0-15,14 0 0,-1-1 0,-13 1 16,1-13-16,-1-13 0,26 78 16,-39-91-16,0 12 0,-13 0 15,13 1-15,-13-14 0,-40 53 16,27-52-16,-54 25 15,54-39 1,-1-13-16,-12 13 0,-1-13 0,0-14 16,14 14-16,-14-13 0,14-1 0,-1-13 15,14 14-15,-13-27 0</inkml:trace>
  <inkml:trace contextRef="#ctx0" brushRef="#br0" timeOffset="187760.15">15941 569 0,'40'-13'15,"0"-1"1,-1 1 0,-26 0-16,14 0 0,-1 13 15,1-14-15,-14 14 0,0-13 0,0 13 16,27-13-16,-40 0 15</inkml:trace>
  <inkml:trace contextRef="#ctx0" brushRef="#br0" timeOffset="187979.77">16179 344 0,'27'13'15,"-14"-13"-15,0 13 0,0 1 0,14 25 16,-14-25 0,-13 12-16,0-13 0,0 14 15,0 26-15,-13-27 16,13-13-16,0 1 0,0-1 0,0 13 16</inkml:trace>
  <inkml:trace contextRef="#ctx0" brushRef="#br0" timeOffset="188886.54">16854 119 0,'-26'13'0,"12"-13"0,14 14 0,0-1 0,0 40 15,0-40-15,0 13 16,0 14-16,14-13 0,-14 12 15,0 27-15,13-39 16,-13-1-16,0 1 0,0-1 0,-13 1 16,13-1-16,-14 27 15,1-40-15,13 0 0,-26 1 16,12-14 0,1 0-16,13-14 15,0 1-15,13-13 16,-13 13-16,14-1 15,-14 1-15,13 0 0,0-14 16,14 14-16,-14-13 0,13-1 0,-13 1 16,40-40-1,-39 52-15,-14 1 0,13 0 0,0 0 16,-13 0-16,13-1 16,-26 1-1,0 26 1,0 1-1,-1-14-15,14 13 16,0 0-16,-13 0 16,26 14-16,-13-14 15,14 0 1,-1-13-16,0 13 0,13-13 16,1-13-1,-14 0-15,0 0 16,-13-1-1,14 14-15,-14-13 0,13 0 16,-13 26 47,13 0-48,0-13-15,1 0 0,-1 0 16,0 0-16,0 0 0,0 0 15,1 0-15,-1 0 0,0 0 16,0 0-16,1 0 16,-1 14-16,0-14 15,-26 26 17,-14-13-17,14 1-15,0-14 16</inkml:trace>
  <inkml:trace contextRef="#ctx0" brushRef="#br0" timeOffset="189026.78">17436 291 0,'13'0'0</inkml:trace>
  <inkml:trace contextRef="#ctx0" brushRef="#br0" timeOffset="189279.53">16854 741 0,'40'-27'16,"-27"27"-1,13-13-15,14 0 0,0 13 16,-1-13-16,1-1 0,79-25 16,-79 26-16,-14-1 15,1 14-15,-1-13 0,1 13 0,-14-13 16,0 13-16,0 0 0,1 0 31</inkml:trace>
  <inkml:trace contextRef="#ctx0" brushRef="#br0" timeOffset="189478.72">16999 794 0,'0'0'0,"27"-13"16,-1 13-1,-12-14-15,65 1 16,-53 0-16,14 0 0,-13-1 16,-1 14-16,67-26 15,-80 13-15,13 13 16,-12-14-16,-1 14 16</inkml:trace>
  <inkml:trace contextRef="#ctx0" brushRef="#br0" timeOffset="212567.77">8176 1720 0,'0'13'15,"0"13"1,13-12-16,-13 39 16,0-40-16,0 13 15,0-12-15,0 12 0,0-13 16,0 0-16,0 1 0,0-1 0,0 0 15,13 0-15,-13 1 16,0-1-16,0 0 16</inkml:trace>
  <inkml:trace contextRef="#ctx0" brushRef="#br0" timeOffset="213164.89">8295 1720 0,'0'-13'0,"-14"39"16,14-13 0,0 0-16,0 1 0,0-1 0,0 0 15,14 14-15,-14-14 0,13 27 16,0-27-16,-13 0 16,13 0-16,1 0 0,-1 1 0,0-14 15,0 0-15,1 13 0,-1-13 16,0-13-16,0 13 0,0 0 15,1-14-15,-1 1 0,0 0 0,-13 0 16,13 0-16,-13-1 16,0 1-16,0-13 0,-13 12 0,13 1 0,-40-27 15,27 14 1,0 26-16,0-13 0,0 0 16,-1-1-16,1 14 0,0 0 0,0-13 15,-1 13-15,1 13 0,0-13 16,0 0-16,-1 14 15,14-1-15,-13-13 0,13 13 0,0 0 0,-13-13 16,13 13-16</inkml:trace>
  <inkml:trace contextRef="#ctx0" brushRef="#br0" timeOffset="213495.72">8546 1627 0,'-13'13'16,"13"1"-16,0-1 15,13 0-15,-13 0 0,0 1 0,13-1 16,0 0-16,-13 0 0,14-13 0,-1 13 16,0-13-16,0 14 0,1-14 15,-1 0-15,0 0 16,0-14-16,1 14 15,-1-26 1,-26 13-16,13 0 0,0-1 0,-14 1 16,14 0-16,-13 0 0,13-1 0,-13 1 15,13 0-15,-13 13 0,13-13 16,-14 13-16,14-13 0,-13 26 16,0-13-16,0 13 0,-14 13 15,14-12-15,0 12 0,0 1 16</inkml:trace>
  <inkml:trace contextRef="#ctx0" brushRef="#br0" timeOffset="213728.75">8215 2209 0,'27'-13'16,"52"-27"-1,-52 27 1,12 0-16,67-27 16,-66 27-16,26-13 15,-53 26-15,14-14 16,-14 14-16,0 0 0</inkml:trace>
  <inkml:trace contextRef="#ctx0" brushRef="#br0" timeOffset="213951.97">8308 2249 0,'40'-13'16,"-27"13"-16,27-14 15,-14 1-15,-13 13 16,14-13-16,-1 13 0,-13-13 0,14 13 15,-14 0-15,0-13 0,0 13 16,1 0-16,-1-14 0,0 14 0,0 0 16,1 0-1,-1 0 1</inkml:trace>
  <inkml:trace contextRef="#ctx0" brushRef="#br0" timeOffset="-214369.18">10544 1151 0,'-14'-13'31,"1"26"-31,0-13 0,0 13 16,0-13-16,-27 27 16,27-27-16,13 13 0,-14 0 15,1-13-15,13 13 0,-13 1 16,26-14 0,14 13-1,-14-13-15,0 0 0,27 13 16,-27-13-16,0 0 0,-13 13 15,13-13-15,1 0 0,-1 13 16,-13 1 0,0-1-16,-13 0 0,-14 27 15,14-27 1,0 0-16,0 1 0,-14 12 16,14-26-1,0 13-15</inkml:trace>
  <inkml:trace contextRef="#ctx0" brushRef="#br0" timeOffset="-214041.71">10649 1138 0,'0'-14'15,"0"41"1,0-1-1,0-12-15,0-1 0,0 0 16,14 0-16,-1 1 0,0-1 16,0 0-16,27-13 15,-27 0-15,1 0 16,-1 0-16,0 0 0,0-13 0,0 0 16,-13-1-1,-13-12 1,13 13-16,-13-1 0,0 14 0,0-13 0,-1 0 15,1 13-15,0-13 16,0 13-16,-27-14 16,27 14-16,-1 14 15,1-1-15,0 0 0,13 0 16,-13-13-16,13 14 0</inkml:trace>
  <inkml:trace contextRef="#ctx0" brushRef="#br0" timeOffset="-213259.69">10729 2222 0,'26'-26'0,"-12"13"16,12 0-16,-13-1 31,-26 41-15,0-27-16,0 13 15,-1 0-15,-25 14 16,25-14 0,14 0-16,14 0 31,25-13-15,-25 0-16,-1 0 15,0 14-15,0-14 0,0 0 16,1 13-1,-28 0 1,1 14 0,0-14-16,-13 0 15,26 0-15,-14-13 16,14 13-16,-13-13 0</inkml:trace>
  <inkml:trace contextRef="#ctx0" brushRef="#br0" timeOffset="-212952.82">10927 2156 0,'0'14'16,"14"-1"-1,-14 13-15,13-26 0,13 27 16,-13-27-16,1 13 15,-1-13-15,0 0 16,0 0-16,40-13 16,-40-1-16,1 1 15,-1 0-15,-13 0 0,-13 0 16,-14-14 0,1 14-16,13 13 0,-14-13 15,1 13-15,12 0 0,1 0 16,0 0-16,0 13 0,-27 13 15,27-12-15,0-1 16,-1 13 0</inkml:trace>
  <inkml:trace contextRef="#ctx0" brushRef="#br0" timeOffset="-212530.56">10901 2527 0,'40'-27'15,"39"-26"1,-13 0 0,-40 40-16,14-26 15,-27 25-15,1 1 0,-14 0 16,13-14-16</inkml:trace>
  <inkml:trace contextRef="#ctx0" brushRef="#br0" timeOffset="-212199.81">10385 1574 0,'40'-26'16,"-27"13"-16,79-27 15,-65 27-15,13-1 16,-1 1-16,1 0 0,0 0 0,-14 0 15,14-1-15,-14 14 0,1-13 16,12 0-16,-12 13 0,-14-13 16,0 13-16</inkml:trace>
  <inkml:trace contextRef="#ctx0" brushRef="#br0" timeOffset="-209542.61">10345 873 0,'-92'0'0,"78"13"0,1 1 0,-40 25 16,40-26 0,-13 27-1,26-27-15,0 1 0,0 12 0,13 1 16,0-1-16,0 14 0,14-1 0,-1 1 15,14 0-15,39 119 16,-26 13 0,-53-53-1,-13-80-15,-14 41 16,27-54 0,-13 1-16,0-14 0,0 0 15,0 0-15,-1-13 0,1 13 0,0-13 16,0 0-1,-1-13-15,41 26 32,-14 1-32,14 12 0,-1 1 0,-13-1 15,14 14-15,12-1 0,28 120 16,-41-106-16,0 0 16,-12 13-16,12-13 0,-13 0 0,14 0 15,26 66 1,-40-79-16,13-14 0,-12 1 0,-1-14 15,13 0-15,-12 0 0,-1 1 16,13-1-16,27 0 16,-40 0-16,1-13 0,12 0 15,-13 0-15,14-13 0,-1 13 0,-13 0 16</inkml:trace>
  <inkml:trace contextRef="#ctx0" brushRef="#br0" timeOffset="-207672.91">14645 1164 0,'26'0'16,"14"0"0,-27-13-16,14 13 0,-1 0 0,0 0 15,27-13-15,-13-1 0,92-12 16,-92 13-1,0 0-15,13-14 0,-14 14 0,1 0 0,26-14 16,-26 1-16,-14 12 16,-12 1-16,12 0 0,-13 13 0,14-13 15,12-27 1,-25 27-16,-1 0 0,-13-1 16,13-12-16,-13 13 0,13 0 0,-13-27 15,0 13 1,-13 14-16,0-66 15,0 39-15,-27-39 32,27 52-32,-14 14 0,14 0 15,-13-14-15,-14 14 0,13 0 0,1 0 16,-14-1-16,14 1 0,-14 0 0,0 0 16,1 0-16,12-1 0,-79 1 15,80 0-15,-1 13 16,1 0-16,0 0 0,-1 0 15,1 0-15,-67 13 16,53 0-16,14-13 0,-1 14 0,1-1 16,0-13-16,-1 13 0,14 0 15,-53 14-15,39-14 16,14 0-16,-13 0 0,12 1 16,1-1-16,0-13 0,0 13 15,-1 0-15,-12 0 0,-14 27 16,40-27-16,-13 1 0,0-1 15,0 0-15,-1 14 16,1-14-16,13 0 0,-13 0 16,13 0-16,-13 27 15,-1-27-15,14 14 16,0-14-16,0 0 0,0 1 16,-13-14-16,13 13 0,0 0 0,0 0 15,0 0-15,0 1 16,0-1-16,0 0 0,0 0 15,13 14 1,-13-14-16,0 0 0,14-13 0,-14 27 16,13-14-1,-13 0-15,13-13 0,-13 13 16,13-13-16,-13 14 16,14-1-1,-14 0 1,13-13 15,-13 13-15,13-13 31,-13 14-32,13-14-15,1 13 16,-1-13-16,0 0 15,-13 13-15,40-13 16,-27 0-16,0 13 0,0-13 16,1 0-16,-1 0 0,0 0 15,0 13-15,0-13 0,1 0 16,25 14 0,-25-14-16,-1 0 15,0 0-15,-13 13 0,13-13 16,1 0-16,-1 0 0,0 0 31,0 0-15,0-13-1,-13-1 1</inkml:trace>
  <inkml:trace contextRef="#ctx0" brushRef="#br0" timeOffset="-205937.09">15491 1495 0,'14'-27'16,"-28"14"-16,14 0 16,-13 0-16,0-14 15,0 14-15,-1 0 16,-25 0-16,12-1 0,1 1 15,-1 0-15,1 13 0,-1-13 0,1 13 16,0-14-16,-1 14 0,1 0 16,-1 0-16,1 14 0,-14-14 0,14 13 15,-14-13-15,13 13 0,-12 0 0,12 1 16,-12-1-16,12 0 0,1 0 16,-1 1-16,1 12 0,13-13 15,-14 14-15,1-14 0,12 13 0,1 1 16,-13-1-16,12 14 15,1-14-15,0 1 0,0 13 0,13-14 0,-13 0 16,13 1-16,0-1 0,0 1 0,0-1 16,-14 1-16,14-1 0,14 1 15,-14-1-15,0 1 0,0-1 0,13 1 16,-13-1-16,13 0 0,-13 1 16,13-14-16,0 14 0,-13-1 15,14-13-15,12 27 0,-13-27 0,14 14 16,-1-14-16,1 0 0,-14 0 15,13 1-15,14-1 0,-13 0 16,-1-13-16,14 0 0,13 13 0,-14-13 0,1 0 16,0 0-16,13 0 15,0-13-15,-14 13 0,1 0 0,0-13 16,-14 13-16,1-13 0,25-1 16,-25 14-16,-14-13 0,14 0 15,-1 13-15,-13-13 0,14-1 16,-14 1-16,0 0 0,0 0 0,14-1 0,-14 1 15,0 0-15,1 0 16,-1 0-16,-13-1 0,13-12 16,-13 13-16,13-1 0,-13 1 0,13 0 15,-13 0-15,14 0 0,-14-14 16,13 14-16,-13 0 0,0-1 16,0 1-16,0 0 0,13 0 0,-13-1 15,0 1-15,0 0 0,0 0 16,0 0-16,0-1 0,0 1 0,0 0 15,-13 0-15,13-1 0,0 1 0,0 0 16,0 0-16,-13-1 0,13 1 16,0 0-16,0 0 0,-14 0 15,14-1-15,0 1 0,-13 13 0,13-13 16,-13 0-16,13-1 0,0 1 16,-13 13-16,13-13 0,-13 0 0,13 0 15,-14-1-15,1 1 16,0 0-16,0 0 0,-1-1 0,1 1 15,0 0-15,-13 0 16,12-1-16,1 14 0,13-13 16,-13 13-16,0-13 0,-1 0 15,1 0-15,0 13 16,13-14-16,-13 14 16,-1 0-16,14-13 0,-13 13 0,0-13 15,0 13 1,0 0-16,-1 0 0,1 0 31,0 0-15,0 0-16,-1 0 15,1 0 1,0 0 62,0 0-47,-1 0-31</inkml:trace>
  <inkml:trace contextRef="#ctx0" brushRef="#br0" timeOffset="-204812.68">9260 2434 0,'53'-26'15,"-39"12"-15,12 1 0,0 0 0,14 0 16,-13 0-16,12-1 0,-12-12 0,12 13 15,-12-1-15,13 1 0,-14 0 16,1 0-16,-14-1 0,0 1 0,0 13 16,14-13-16,-27 0 0</inkml:trace>
  <inkml:trace contextRef="#ctx0" brushRef="#br0" timeOffset="-204593.57">9591 2130 0,'40'0'15,"-14"0"1,-12 0-16,38 13 16,-38 0-16,25 14 15,-25-14-15,-14 0 0,13-13 16,-13 13-16,0 1 0,0-1 0,0 0 15,-13 0-15,13 1 0,0-1 16,-14 0-16</inkml:trace>
  <inkml:trace contextRef="#ctx0" brushRef="#br0" timeOffset="-203771.45">7448 2633 0,'26'-27'15,"-12"27"1,-14-13-16,13 0 16,-40 26 15,1 13-16,13-12-15,0-1 16,-1-13-16,1 13 0,13 0 16,-13-13-16,13 14 0,-13-14 15,13 13-15,13 0 16,0 0-16,27 0 16,-27-13-1,0 14-15,0-14 16,1 26-1,-14 1-15,-14-1 32,1-13-32,13 1 0,-13-14 15,0 13-15,0 0 0,-1-13 16,14 13 0</inkml:trace>
  <inkml:trace contextRef="#ctx0" brushRef="#br0" timeOffset="-203472.69">7488 2672 0,'0'40'32,"13"-40"-17,-13 13-15,13-13 0,0 13 0,1-13 16,-1 0-16,0 0 0,0 0 15,1 0-15,-1 0 0,-13-13 16,13 13-16,0 0 0,0-13 0,-13 0 16,14 13-16,-14-13 15,0-1-15,-14 14 16,14-13-16,-13 13 16,0 0-16,0 0 0,0 0 15,-1 0-15,1 0 16,0 0-16</inkml:trace>
  <inkml:trace contextRef="#ctx0" brushRef="#br0" timeOffset="-203313.8">7726 2474 0,'13'-13'16,"-13"26"-16,0 0 0,0 27 15,0-27 1,0 0-16,0 0 0,0 14 0,0-14 16,0 0-16,0 14 0,0-14 0</inkml:trace>
  <inkml:trace contextRef="#ctx0" brushRef="#br0" timeOffset="-203205">7699 2580 0,'-13'-14'0</inkml:trace>
  <inkml:trace contextRef="#ctx0" brushRef="#br0" timeOffset="-203057.61">8030 2514 0,'13'0'0</inkml:trace>
  <inkml:trace contextRef="#ctx0" brushRef="#br0" timeOffset="-201340.05">8520 2765 0,'26'-27'0,"-26"14"0,-13 26 47,13 14-31,-13-27-16,-1 13 0,14 0 15,0 1 1,14-1 0,12 0-1,-13-13-15,-13 13 0,13-13 16,-13 14-16,0-1 16,-13 13-16,13-13 15,-13 1-15,13-1 0,-13 0 0,0 0 16,-1-13-16,14 14 15,-13-14-15</inkml:trace>
  <inkml:trace contextRef="#ctx0" brushRef="#br0" timeOffset="-201049.86">8612 2752 0,'27'13'0,"-27"0"15,13 0-15,0 1 0,0-1 16,1 0-16,-1-13 0,0 13 16,0-13-16,0 0 0,14 14 15,-14-14-15,0 0 0,1 0 16,-1 0-16,0-14 0,0 14 16,-13-13-1,0 0 1,-13 13-16,0-13 15,0 13-15,-1 0 0,1 0 16,0-14-16,0 14 0,-1 0 16,-12 0-1,13 0-15</inkml:trace>
  <inkml:trace contextRef="#ctx0" brushRef="#br0" timeOffset="-200879.89">8943 2566 0,'13'0'0,"-26"0"0,39 14 16,-12 12-1,-14-13-15,0 1 0,0-1 16,0 0-16,0 0 0,0 14 0,0-14 16,0 13-16,0-12 0,0-1 0,-14 0 15,14 0-15,0 1 0</inkml:trace>
  <inkml:trace contextRef="#ctx0" brushRef="#br0" timeOffset="-200753.95">8877 2712 0,'-13'0'0,"13"-13"0</inkml:trace>
  <inkml:trace contextRef="#ctx0" brushRef="#br0" timeOffset="-200624.35">9088 2738 0,'-39'0'16,"78"0"-16</inkml:trace>
  <inkml:trace contextRef="#ctx0" brushRef="#br0" timeOffset="-165562.77">1085 2130 0,'13'26'16,"-13"-12"0,0 12-16,0-13 0,0 0 0,13 1 15,-13 12-15,0-13 0,0 1 16,13-1-16,-13 0 0,0 0 15,0 1 1,14-14-16,-1-14 31</inkml:trace>
  <inkml:trace contextRef="#ctx0" brushRef="#br0" timeOffset="-164980.95">1495 1931 0,'-79'133'109,"-14"-27"1</inkml:trace>
  <inkml:trace contextRef="#ctx0" brushRef="#br0" timeOffset="-164556.1">1323 2011 0,'-79'13'0,"52"0"16,14-13-16,-14 14 16,14-14-1,13 13-15,-13-13 16,26 13-1,0 0-15,1-13 0,12 13 16,-13-13-16,1 14 16,-1-14-16,0 13 0,0-13 15,0 13-15,1 0 16,-14 1 0,-14 12-1,1-13 1,0-13-16,0 13 0,0-13 15,-1 14-15,1-14 16</inkml:trace>
  <inkml:trace contextRef="#ctx0" brushRef="#br0" timeOffset="-164015.59">1310 2037 0,'-14'0'0,"54"-13"31,-13 13-15,-27-13-16,13 13 15,27-13-15,-27-1 0,0 14 16,0-13-16,14 13 0,-14-13 0,0 0 16,0 13-16,1-14 15</inkml:trace>
  <inkml:trace contextRef="#ctx0" brushRef="#br0" timeOffset="-163116.93">1892 2117 0,'39'-27'0,"-25"27"15,39 0-15,-40 0 0,0 13 16,0 1-16,-13-1 16,0 0-16,-13 14 0,13-14 15,0 0-15,-13-13 0,13 13 16,-13 0-16,13 1 0,-14-1 15,1 0 1,40-13 15,-14 0-31,0 0 0,27-13 16,-27 13-16,0-13 16,0 13-16,1 0 0,12-14 15,-13 1-15,1 13 16,-14-13-16</inkml:trace>
  <inkml:trace contextRef="#ctx0" brushRef="#br0" timeOffset="-162688.93">2090 1892 0,'13'26'47,"1"1"-31,-14-14-16,0 0 15,13 0 1,0-26 15,-13 0-15,13 13-16,1-13 16,-1 13-16,0-14 15,0 14 1,0 14-1,1-14-15,-1 0 16,13 0 15</inkml:trace>
  <inkml:trace contextRef="#ctx0" brushRef="#br0" timeOffset="-162321.1">2447 1680 0,'14'-13'0,"-14"53"16,0-27-16,0 0 16,13 0-1,-13 0 1,0 1-16,-13-14 15,-1 13 1,-12 0 0,13 0-16,13 1 0,-14-14 15,14 13-15,-13 0 0,13 0 16,-13 1-16,13-1 16,0 0-16,13 0 31,14-26-16,-14 13-15,0-13 0,0 0 16,1 13-16,-1 0 16,0 0-16</inkml:trace>
  <inkml:trace contextRef="#ctx0" brushRef="#br0" timeOffset="-161456.09">2355 2222 0,'-13'0'15,"52"0"1,-12-13-16,-14 13 0,0-13 16,40 0-16,-26-14 0,-1 14 15,14 0-15,-14 0 0,1-14 16,-1 14-16,14-27 0,-27 27 16,27-40-16,-27 40 15,-13-14-15,0 14 0,13-13 16,-13 13-16,0-14 0,0 14 0,-13-27 15,0 14-15,-1 12 16,1-12-16,0 0 0,0 12 0,-14 1 16,14 0-16,-13-14 0,-14 14 0,13 13 15,1-13-15,0 0 0,-1 13 16,1 0-16,-1-13 0,-13 13 16,14 13-16,-14-13 0,1 13 0,-1 0 0,0 0 15,14 1-15,-14-1 16,14 13-16,-27 40 0,13-13 15,27-13-15,0-13 0,-1 12 16,14-12-16,-13-1 0,13 54 16,0-54-16,0 0 15,0 1-15,13-1 0,-13 1 16,14-1-16,-1 1 0,-13-1 0,26 1 16,-12-14-16,12 13 0,0-12 15,-12-14-15,12 13 0,1 0 16,-1-13-16,0 0 0,-12 13 0,12-13 0,1 0 15,26-13-15,-14 13 16,-12-13-16,12 0 0</inkml:trace>
  <inkml:trace contextRef="#ctx0" brushRef="#br0" timeOffset="-160602.09">3373 1892 0,'-13'-66'0,"13"52"0,13 1 16,1 0-16,-1 0 0,0-1 15,0 14-15,1-13 0,-1 0 16,0 13-16,0 0 0,0 0 0,1 0 15,-1 0-15,0 13 0,-13 0 16,13 1-16,-13 12 0,14 1 16,-14-1-16,0-13 0,0 1 15,0-1-15,0 13 0,0-13 0,0 1 16,0-1-16,13-13 16,-13 13-16,0 0 0,0 1 0,0-1 0,13 0 15,-13 0-15,13 1 16,-13-1-16,14 0 15,-14 0-15</inkml:trace>
  <inkml:trace contextRef="#ctx0" brushRef="#br0" timeOffset="-160433.05">3664 2196 0,'0'0'63,"14"-13"-63,-14 0 0</inkml:trace>
  <inkml:trace contextRef="#ctx0" brushRef="#br0" timeOffset="-160123.83">3691 1707 0,'40'-40'0,"-27"40"16,0 0-16,0 0 0,40 26 16,-40-12-1,27 65 1,-40-53-16,13 1 16,-13-1-16,14 1 0,-14 26 0,0-27 15,0-13-15,13 14 0,-13-14 16,0 0-16</inkml:trace>
  <inkml:trace contextRef="#ctx0" brushRef="#br0" timeOffset="-159973.79">4114 2156 0</inkml:trace>
  <inkml:trace contextRef="#ctx0" brushRef="#br0" timeOffset="-150520.09">18746 12700 0,'-14'0'0,"1"13"16,0-13-1,0 0 16,13 13-31,39-26 32,-25 13-32,12 0 15,27-13-15,53 0 0,-40 0 16,0-1-16,0 1 0,14 0 16,-1 0-16,1 13 0,91-27 15,-91 14-15,12 13 0,-12-13 16,-1 13-16,1 0 0,12-14 0,-12 14 15,-14-13-15,13 13 0,27 0 16,-53 0-16,0-13 0,-27 13 16,1 0-16,-1 0 0,-13 0 15,14 0-15,-14 0 16,-53 0 0,27 0-16</inkml:trace>
  <inkml:trace contextRef="#ctx0" brushRef="#br0" timeOffset="-150069">18666 12938 0,'238'-53'15,"-158"40"-15,65-13 16,-65 12-16,12 1 0,199-27 15,-198 27-15,26 0 16,0 0-16,-26-1 0,26 1 0,-27 0 16,1 0-16,0 13 0,-14-13 15,80-1-15,-93 14 16,-13-13-16,0 13 0,0 0 0,-14-13 16,-12 13-16,-1 0 0,-13 0 15,27 0-15,-27 0 0,1 0 16,-1 0-16,-13 13 15</inkml:trace>
  <inkml:trace contextRef="#ctx0" brushRef="#br0" timeOffset="-149349.96">22900 12528 0,'-40'0'16,"93"0"0,-27 0-16,14-13 15,0 13-15,13 0 0,-14-13 0,14 13 16,0-14-16,13 1 15,-13 13-15,53-13 0,-53 0 16,53-1-16,-66 14 0,12-13 16,-25 13-16,13 0 0,-27-13 15,13 13-15,1 0 0,-1-13 16,-13 13-16,1 0 0,-41-14 47,14 28-47,0-14 0,-1 0 15,-12 13-15</inkml:trace>
  <inkml:trace contextRef="#ctx0" brushRef="#br0" timeOffset="-149129.12">23006 12568 0,'304'13'16,"-251"-13"-16,158-13 16,-144 13-16,-1 0 15,39 0-15,-52 0 0,27 0 16,-1019 0-16,1917 0 0,-951 13 0,-14-13 0,0 0 16,14 13-16,-27 0 15,-13 1-15</inkml:trace>
  <inkml:trace contextRef="#ctx0" brushRef="#br0" timeOffset="-148451.98">20452 13533 0,'40'0'0,"-27"0"16,14 0-16,26-13 0,-14 13 15,14-13-15,79 0 0,-52 0 16,-1-1-16,1 1 0,-1 0 0,14 0 16,-14-1-16,14 1 0,-1 0 15,93-14-15,-105 14 0,-1 0 16,1-13-16,-14 12 0,39 1 16,-25 0-16,-54 13 15,1-13-15,-14 13 16,-53 0 15,14 13-31,-14 0 0,-66 0 16</inkml:trace>
  <inkml:trace contextRef="#ctx0" brushRef="#br0" timeOffset="-148066.89">20704 13573 0,'39'0'16,"-78"0"-16,92 0 0,-27 0 0,0 0 15,27-13-15,0 13 0,13-13 0,1-1 16,12 1-16,-13 0 16,13 13-16,1-13 0,-1 0 0,1-1 15,12 14-15,-26-13 0,14 13 0,-14-13 16,-13 13-16,53-13 15,-67 13-15,-12 0 0,-1 0 0,1 0 16,-14 0-16,13 0 0,-12 0 0,-1 0 16,0 0-16,0 0 15,1 0-15,-1 0 0,0 0 16,0 0 0,0 0-1,-13 13 16,14-26-15,-1-27 0</inkml:trace>
  <inkml:trace contextRef="#ctx0" brushRef="#br0" timeOffset="-146533.02">22410 12105 0,'0'225'0,"0"-186"0,0 1 15,0 13-15,0-13 16,0-14-16,0 0 0,0 27 16,0-26-16,0-1 0,0 1 0,0-14 15,0 0-15,0 0 0,0 1 16,13-14-16,-13 13 0,14-13 16</inkml:trace>
  <inkml:trace contextRef="#ctx0" brushRef="#br0" timeOffset="-145637.97">22344 12039 0,'53'-27'0,"-27"27"16,41-13-16,-28 0 0,1-1 0,0 1 16,13 0-16,-1 0 0,15-1 15,-14 1-15,13 0 0,0 0 0,0-14 16,0 14-16,0 0 0,0 0 15,-13-1-15,13 1 0,1 0 0,-1 13 16,0-13-16,-13 0 0,0-1 0,39 1 16,-39 13-16,0-13 15,40 0-15,-54-1 0,14 1 16,40 0-16,-40 0 0,-13 13 16,13-14-16,-1 14 0,-12-13 15,0 13-15,0-13 0,-14 13 0,0 0 16,1-13-16,-1 13 0,1 0 0,-1-13 15,-13 13-15,1 0 0,-1 0 16,0 0-16,0 0 0,1-14 16,-1 14-16,0 0 15,0 0 1,1 14 0,-1-14-16,-13 13 15,13-13-15,-13 13 0,13 0 16,-13 0-16,13 14 15,-13-14-15,0 14 0,14 12 16,-14-12-16,0-1 16,0 1-16,13-1 0,-13 1 0,13 52 15,-13-39-15,0-1 0,13 1 16,1 0-16,-14-1 0,13 1 16,13 39-16,1-39 0,-14 0 15,0-1-15,27 41 0,-14-40 16,14 26-16,-27-27 15,40 28-15,-40-41 0,1 0 16,12 1-16,-13-14 0,14 27 16,-14-27-16,0 0 15,0 1-15,-13-1 0,14 0 0,-1 0 16,-13 0-16,13-13 0,-13 14 16,13-14-16,-13 13 15,-13 0 32,0-13 0,0 13-31,-1-13-16,1 0 0</inkml:trace>
  <inkml:trace contextRef="#ctx0" brushRef="#br0" timeOffset="-142493.2">1826 12118 0,'-14'0'16,"1"13"-16,0-13 0,0 13 15,-1-13-15,1 27 16,0-14-16,0 0 0,0 14 15,-1 12-15,14 1 16,0-27 0,0 1-16,0-1 0,14 0 15,-1 0-15,0 0 16,0-13-16,14 0 0,-14 0 16,13 0-16,-12 0 0,-1-13 15,0 13-15,14-26 16,-14 13-16</inkml:trace>
  <inkml:trace contextRef="#ctx0" brushRef="#br0" timeOffset="-142221.06">1984 12131 0,'-13'-13'16,"13"39"-1,0-12-15,0-1 16,0 0-16,0 0 16,13-13-16,-13 14 0,0-1 0,14 0 15,-14 0-15,13 0 16,0 1-16,0-14 16,-66-133-16,106 279 0,-39-146 0,-1 13 0,0-13 15,-106-172-15,199 344 0,-93-172 0,1 0 16,-1-13-16,0 13 15,0 0-15,1 0 0</inkml:trace>
  <inkml:trace contextRef="#ctx0" brushRef="#br0" timeOffset="-142044.78">2011 12290 0,'13'-13'0,"27"-27"15,-27 40 1,0-13-16</inkml:trace>
  <inkml:trace contextRef="#ctx0" brushRef="#br0" timeOffset="-141902.03">1931 12211 0,'-13'0'16,"26"-14"-16,1 1 16</inkml:trace>
  <inkml:trace contextRef="#ctx0" brushRef="#br0" timeOffset="-141576.03">2236 12012 0,'-27'13'0,"14"14"15,13-14 1,0 0-16,0 0 0,13-13 15,14 40 1,26-27 0,-40-13-16,13 0 15,-12 0-15,12 0 16,-26-13-16,-13-13 16,0 12-1,-1 14-15,1-13 16,0 13-16,0-13 0,-1 13 15,1 0-15,0 0 16,0 0-16,13 13 0</inkml:trace>
  <inkml:trace contextRef="#ctx0" brushRef="#br0" timeOffset="-139654.03">2553 12528 0,'13'13'78,"-13"0"-62,14 1-16,-1-14 15,-13 13 1,13-13-16,0 0 15,1 0-15,-1 0 16,0 0-16,0 0 16,1 0-16,-1 0 31,0 0-31,0-13 16,0-1-1,-13 1 1,-13-13-1,13 13 1,0-1-16,0 1 31,0 0-15</inkml:trace>
  <inkml:trace contextRef="#ctx0" brushRef="#br0" timeOffset="-139334.22">2910 12435 0,'14'0'16,"-14"27"0,0-14-1,13 0-15,0 14 16,-13-14-1</inkml:trace>
  <inkml:trace contextRef="#ctx0" brushRef="#br0" timeOffset="-139180.05">2831 12316 0,'-13'0'0,"26"0"0</inkml:trace>
  <inkml:trace contextRef="#ctx0" brushRef="#br0" timeOffset="-138923.22">2977 12211 0,'13'26'16,"0"40"-1,-13-53 1,13 1-16,-13-1 0,13 13 0,1-13 0,-14 1 16,13-1-16,-13 0 15,13 0-15,0 1 0</inkml:trace>
  <inkml:trace contextRef="#ctx0" brushRef="#br0" timeOffset="-138734.18">3135 12224 0,'0'26'16,"0"-13"-16,0 1 0,0-1 0,0 0 16,0 0-16,0 1 15,14-1-15,-14 0 0,0 0 0,13-13 16,-13 13-16,13-13 0,-13 14 15</inkml:trace>
  <inkml:trace contextRef="#ctx0" brushRef="#br0" timeOffset="-136494.89">2196 12462 0,'291'-212'0,"-238"173"15,26-14-15,-12 26 0,25-26 0,-12 0 16,12 0-16,-13 14 0,107-67 16,-107 66-16,-13 1 0,0 12 15,0 1-15,-13-14 0,14 13 16,-15 1-16,-12 13 0,0 0 0,-14-1 0,1 1 16,-1 13-16,-13-13 0,1 13 15,-1-13-15,13 13 16,-12 0-16,-1 0 0,0 0 0,0 0 15,1 13-15,-1-13 0,26 40 16,-12-14-16,-1 0 0,1 1 16,-1 13-16,1-1 0,-1 1 0,1 0 15,-1-1-15,1 1 16,-1 0-16,0-1 0,1-12 0,-14 13 0,14-1 16,12 27-16,-25-39 15,12 13-15,-13-14 0,14 0 0,-14 1 16,0-1-16,0 1 0,1-14 0,-1 0 15,-13 0-15,13 1 16,0 12-16,-13-13 0,14 1 16,-14-1-16,0 0 0,0 0 15,-14 1-15,1-1 0,0 0 16,0 0-16,-14 0 0,-13 14 0,1-14 16,-14 14-16,-13-1 0,0-13 0,-1 14 15,-12-1-15,-27 14 0,0-14 16,-13 14-16,13 0 0,-13-1 0,0 1 15,14-13-15,-15 12 0,15 1 0,12-14 16,-13 1-16,27-1 0,13 1 16,-14-1-16,14-13 0,-13 14 15,13-14-15,-1 14 0,1-14 0,-40 13 16,67-26-16,-14 14 16,0-1-16,0-13 15,27 0-15,-1 0 0,14 0 0,-14 0 16,14 0-16,-13 0 0,13-13 15,-1 13-15,-12-14 0,13 1 0,-14 0 16,14 0-16,0-14 0,-1 14 16,1 0-16,-13-40 15,13 26-15,-1 14 0,1-27 16,0 27-16,0-13 0,-1-14 0,14 27 16,-13-14-16,13 14 0,0 0 15,-13 13-15,13-13 0,0-1 16,0 1-16,-13 13 0,13-13 15,0 0-15,13 0 16,-13-1-16,13 1 0,0 0 0,54-40 16,-28 26-16,-12 1 15,-1 0-15,14-1 0,26-13 16,-26 14-16,26-14 16,-26 27-16,-14 0 0,0 0 0,1-1 15,-14 14-15,14-13 16,12 0-16</inkml:trace>
  <inkml:trace contextRef="#ctx0" brushRef="#br0" timeOffset="-129652.99">10861 2778 0,'-13'0'0,"0"13"16,26-13 15,0 14-31,0-14 0,1 0 0,-1 0 0,0 0 16,14 0-16,12 0 0,1-14 16,13 1-16,0 13 0,13-26 0,0 12 15,-13-12-15,13 13 0,66-27 16,-65 14-16,-1-1 0,0 14 15,0-14-15,0 1 0,0 0 16,-13 12-16,53-25 0,-53 12 16,13 1-16,-26 12 15,-14 1-15,-13 13 0,1-13 0,-1 13 16,0-13-16</inkml:trace>
  <inkml:trace contextRef="#ctx0" brushRef="#br0" timeOffset="-129421.11">11099 2897 0,'318'-132'16,"-252"105"-16,79-25 15,-78 25-15,-1 1 0,79-14 16,-92 27-16,0-1 0,0 1 16,-13 0-16,-14 13 0,14-13 15,-14 13-15,-12 0 0</inkml:trace>
</inkml:ink>
</file>

<file path=ppt/ink/ink1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15:03.362"/>
    </inkml:context>
    <inkml:brush xml:id="br0">
      <inkml:brushProperty name="width" value="0.05292" units="cm"/>
      <inkml:brushProperty name="height" value="0.05292" units="cm"/>
      <inkml:brushProperty name="color" value="#0070C0"/>
    </inkml:brush>
  </inkml:definitions>
  <inkml:trace contextRef="#ctx0" brushRef="#br0">9088 10411 0,'-26'14'16,"66"-28"15,52 1-15,-52 0-16,0 0 0,-14-1 15,14 14-15,-14-13 0,-13 13 16,14 0-16,-14-13 0,0 13 15,14 0-15,-14 0 0,0 0 16,1 13-16,-1 0 0,0 1 16,-13 12-16,0-13 15,0 1-15,13 12 0,-13 27 16,27 53-16,-14-67 16,0 1-16,0 0 15,1 13-15,-1 0 0,0 0 0,14 0 0,-14-1 16,13 1-16,1 0 0,-1-13 15,1 13-15,12 0 0,-12-14 16,-1 1-16,14 13 0,26 66 16,-53-92-16,0 12 0,1-12 15,-1 12-15,-13-12 0,0-1 16,0 1-16,0-1 0,-13 1 0,-14-1 16,1 14-16,-14-14 0,0 1 0,-13-1 15,-13 1-15,0-1 0,-26 1 16,-14 12-16,0-12 0,0-1 0,-13 1 15,0-14-15,0 0 0,-13 14 16,13-14-16</inkml:trace>
  <inkml:trace contextRef="#ctx0" brushRef="#br0" timeOffset="1005.27">4247 10345 0,'-27'-13'15,"1"13"-15,12 0 0,-12 0 0,0 0 16,-14 13-16,-13 0 0,13 1 0,-13-1 0,-13 13 16,13-12-16,0 12 0,0 1 15,-13-14-15,27 13 0,-14 1 16,13-14-16,0 0 0,14 14 0,-14-14 0,27 0 15,-14-13-15,14 13 0,0 0 0,0 1 16,0-1-16,13 0 16,-14 0-16,14 1 0,-13-1 0,13 13 15,0-12-15,0 52 0,0-13 16,13-14-16,-13 1 0,14 26 16,-1-13-16,0 0 0,-13 13 0,13 0 15,14 53-15,-14-53 0,-13 1 16,13-1-16,0 0 15,-13 0-15,0-26 0,0 13 0,14 0 16,-28-14-16,28 14 0,-14-13 0,0 0 16,0-1-16,0 1 0,13-14 15,-13 1-15,13-14 0,0 14 0,0-14 16,1 0-16,12 13 0,1-12 0,12-1 16,1-13-16,13 0 0,0 0 15,0 0-15,79-13 0,-53-1 16,1 1-16,-1-13 0,1 13 15,105-40-15,-79 26 0,-1 1 16,1-14-16,13 0 0</inkml:trace>
  <inkml:trace contextRef="#ctx0" brushRef="#br0" timeOffset="4145.89">9366 728 0,'93'-40'15,"-53"27"-15,-1-1 0,14-12 0,13 13 16,0-14-16,1 14 0,-1-13 16,0 12-16,13-12 0,-13 13 0,1-14 15,12 14-15,-13-13 0,13 12 0,-12-12 16,-14 13-16,13-1 0,-27 1 16,1 0-16,0 13 0,-27 0 15,27-13-15,-27 13 0,0-13 16,0 13-16,1 0 0,-41 0 31,-79 26-15</inkml:trace>
  <inkml:trace contextRef="#ctx0" brushRef="#br0" timeOffset="4751.5">9419 794 0,'106'66'0,"-80"-40"0,1-12 16,105 91-16,-79-78 15,0 13-15,0-1 0,0-12 16,-13 12-16,12-12 0,1 13 0,-13-14 15,0 0-15,-1-12 0,-12 12 0,13-13 16,-14 14-16,-13-14 0,14 0 16,-14 1-16,0-14 0,0 13 15,1 0-15,-1 0 0,0-13 16,-13 13-16,13-13 0,1 14 16,-1-14-1</inkml:trace>
  <inkml:trace contextRef="#ctx0" brushRef="#br0" timeOffset="6110.05">11284 212 0,'0'-14'15,"14"41"-15,-1-14 16,-13 0-16,0 1 0,13 12 16,0-13-16,-13 1 0,0-1 15,14 0-15,-14 0 0,0 0 16,13 14-16,-13-14 16,0 0-16,13 1 15,-13-1 1,13-13-1</inkml:trace>
  <inkml:trace contextRef="#ctx0" brushRef="#br0" timeOffset="6359.96">11523 159 0,'0'-13'15,"0"-1"1,13 41 0,-13-14-16,13 0 0,-13 0 0,0 1 15,0-1-15,13 0 0,-13 0 16,14 1-16,-14-1 0,0 0 16,0 0-16,13 1 0,-13-1 15,13 13 1,-13-13-16</inkml:trace>
  <inkml:trace contextRef="#ctx0" brushRef="#br0" timeOffset="6659.14">11377 370 0,'27'-13'0,"-14"0"0,13 0 15,-13 13-15,1-13 16,52-1 0,-53 14-16,0-13 15</inkml:trace>
  <inkml:trace contextRef="#ctx0" brushRef="#br0" timeOffset="7061.76">11800 225 0,'0'13'31,"0"0"-31,0 1 0,0-1 16,14 13-1,-14-12-15,13-1 0,0 0 16,14 0 0,-27 0-16,13-13 0,0 0 0,0 0 15,14-13 1,-14 13-16,0-13 16,-13 0-1,0 0-15,13 13 0,-26-14 16,13 1-16,0 0 0,-13 0 15,0-1-15,-1 1 16,1 13-16,0 0 16,13-13-16,-13 13 0,-27 13 15,27-13-15,0 0 16,-27 27 0,27-27-16</inkml:trace>
  <inkml:trace contextRef="#ctx0" brushRef="#br0" timeOffset="7856.23">11523 1323 0,'26'53'16,"-13"-27"-16,-13-12 16,0 12-16,14 53 15,-1-65-15,-13 12 0,0 1 16,0-1-16,0-13 0,0 0 0,13 27 16,-13-27-16,0 1 15,0-1-15</inkml:trace>
  <inkml:trace contextRef="#ctx0" brushRef="#br0" timeOffset="8100.28">11734 1296 0,'0'-13'16,"14"0"-16,-14 39 15,13-26-15,-13 27 16,13-14-16,0 0 0,0 54 16,1-54-16,-1 13 15,-13-13-15,13 14 0,-13-14 16,13 0-16,-13 1 0,14-1 0,-14 27 16,13-27-16,-13 0 15,0 0 1</inkml:trace>
  <inkml:trace contextRef="#ctx0" brushRef="#br0" timeOffset="8345.09">11602 1588 0,'13'-14'15,"0"1"-15,14 0 0,-14 13 0,0-13 0,27-1 16,-27 14-16,1 0 0,-1-13 16,0 13-16,13 0 0,-12-13 15,-1 13-15,0 0 0,0 0 16,1 0-16</inkml:trace>
  <inkml:trace contextRef="#ctx0" brushRef="#br0" timeOffset="9178">12211 1495 0,'0'13'31,"0"14"-15,13-27-16,-13 13 16,0 0-16,0 0 0,0 1 0,13-14 0,-13 13 15,0 0-15,0 0 16,13-13-16,-13 13 15,0 1-15,13-28 63</inkml:trace>
  <inkml:trace contextRef="#ctx0" brushRef="#br0" timeOffset="10089.78">12634 1442 0,'-13'0'16,"13"13"0,-14 14-1,28-14 1,-14 0-16,0 0 16,0 1-16,26-1 15,-13 0 1,1-13-1,-1-13-15,0 13 16,0-27 0,-13 1-1,-13 13-15,13-1 0,0 1 0,-13 13 16,13-13-16,-13-13 16,-1 26-16,14-14 15,-13 1 1,40 26 15,-1 1-15,-13-14-16,0 13 0,1 0 15,-1 0-15,13 0 16,-12 1-16,-1-14 16,-13 13-16,13 0 0,0-13 15,-13 13 1,14-39 15,-14 13-31,0-1 16,13 14-16,-13-13 0,0 0 15,0 0-15,13 0 16,-13-1 0,13 14-16,0-13 15,-13 0-15,14 0 16</inkml:trace>
  <inkml:trace contextRef="#ctx0" brushRef="#br0" timeOffset="10308.07">13057 1191 0,'13'13'16,"1"27"-1,-1-27 1,-13 0-16,13 0 0,-13 14 0,0-14 15,13 0-15,-13 0 0,0 1 0,0-1 16,0 0-16,0 0 0,0 1 16,14-14-16,-14 13 0,0 0 15,13-26 1,0 0 0</inkml:trace>
  <inkml:trace contextRef="#ctx0" brushRef="#br0" timeOffset="10503.91">13216 1257 0,'13'-66'0,"-13"52"0,13 14 16,1 14 0,-14 12-1,13 1 1,-13-14-16,0 0 0,0 0 0,13 14 16,-13-14-16,0 0 0,0 0 15,0 1-15,0-1 0,0 0 0,13 0 16,-13 1-16,0-1 15,0 0 1</inkml:trace>
  <inkml:trace contextRef="#ctx0" brushRef="#br0" timeOffset="10673.45">13123 1376 0,'-13'0'16,"26"-13"0,1-1-16,-1 14 0,26-13 15,-25 13 1,-1 0-16</inkml:trace>
  <inkml:trace contextRef="#ctx0" brushRef="#br0" timeOffset="11009.12">13454 1230 0,'0'0'16,"-26"14"-16,26-1 16,-14-13-16,1 13 15,13 0-15,-13-13 0,13 13 16,0 1-16,13-1 15,0-13 1,1 0 0,-1 0-1,0 0 1,0 0-16,1 13 16,-1-13-1,-13 13-15,26-13 16,-13 0-1,-13-13-15,14 0 16</inkml:trace>
  <inkml:trace contextRef="#ctx0" brushRef="#br0" timeOffset="11531.91">12541 397 0,'40'-13'0,"-27"13"16,0-14-16,14 14 0,-14 0 15,14 0-15,-1 0 0,-13 0 0,0 0 0,14 0 16,-14-13-16,0 13 0,1 0 0,-1 0 15,0 0-15,0 0 16,1 0-16,-14-13 0,13 13 16,0-13-16</inkml:trace>
  <inkml:trace contextRef="#ctx0" brushRef="#br0" timeOffset="11793.67">12660 265 0,'27'0'0,"-14"0"0,0 0 0,14 13 16,-14-13-16,0 13 0,14-13 0,-1 13 15,-13 1-15,1-14 0,12 13 16,-13 0-16,0 0 0,1-13 0,-1 13 15,-13 1-15,13-1 0,-13 0 16,0 0-16,0 1 0,0-1 16,-13 0-16,13 13 0,-13-12 15,13-1-15,-14 0 0,14 0 0,-13 1 16</inkml:trace>
  <inkml:trace contextRef="#ctx0" brushRef="#br0" timeOffset="12537.97">13970 198 0,'0'40'16,"0"-27"-1,0 14 1,13-1-16,-13-12 0,0-1 16,0 0-16,13 0 0,-13 0 0,0 1 15,14-1 1,-1-26-1,-13-1 1,0 1-16,13 0 16,-13 0-16,13 0 0,1-1 15,-1 1-15,0 0 16,0 13-16,1 0 0,-1 13 16,13 14-1,-13-14 1,-13 0-16,14-13 0,-14 13 0,13-13 15,-13 13-15,13 14 16,0-27 0,1 13-16,-1-13 15</inkml:trace>
  <inkml:trace contextRef="#ctx0" brushRef="#br0" timeOffset="13345.05">14327 278 0,'0'-13'0,"0"39"31,13 1-16,-13-14 1,14-13 0,-14 13-16,13-13 0,0 0 15,0 0-15,1-13 16,-1 0 0,0 13-16,-13-14 0,13 1 15,-13 0-15,13 0 16,1 26 15,-1 0-15,-13 0-16,26 1 15,-12-14 1,-1 13-16,0-13 16,14-13-1,-14-1 1,-13-12-16,13-1 15,-13 14-15,0 0 0,0 0 0,0-14 16,0 14-16,0 0 0,0 0 16,0-1-16,0 1 15,0 0 1,0 53 0,0-27-1,0 13-15,0-13 0,0 1 0,13 12 16,-13-13-16,0 1 0,13-1 15,-13 0-15,14-13 0,-1 27 16,0-27-16,0 13 0,1-13 16,-1-13-16,0 13 15,-13-14-15,13 14 0,-13-13 0,14 0 16,-1-14-16,-13 14 0,0-13 0,13 12 16,-13-12-16,0 13 0,0 0 15,0-1-15,0 1 0,13 0 16,-13 0-16,0-1 15,13 41 1,1 13 0,-14-14-16,0-13 0,13 0 15,-13 1-15,13-1 0,-13 0 0,13 0 16,-13 1-16,27 12 16,-27-13-16,13-13 0,0 0 15,0 0-15,14 0 0,-14 0 0,0-13 16</inkml:trace>
  <inkml:trace contextRef="#ctx0" brushRef="#br0" timeOffset="13820.06">15174 0 0,'0'53'15,"0"-13"-15,13-14 0,-13-13 16,0 14-16,13-14 0,-13 13 15,0-12-15,14-1 0,-14 0 0,0 0 16,13-13-16,-13 14 0,0-1 16,13-13-1,13-27 1,-12 27-16,-1-13 16,0 0-1,0 13 1,1 13-16,-1-13 0,0 13 15,0-13-15,-13 14 0,14-1 0,-1 0 16,0-13-16,-13 13 0,13-13 16,-13 14-16,13-14 0,1 13 15,-1-13-15,0 0 16,0-13-16,1-1 16</inkml:trace>
  <inkml:trace contextRef="#ctx0" brushRef="#br0" timeOffset="14170.07">15584 132 0,'13'14'31,"0"-1"-31,-13 0 15,14 0-15,-1-13 0,0 13 16,-13 1-16,13-1 0,1 13 16,-1-12-16,-13-1 0,0 0 15,0 0-15,0 14 16,0-14 0,-13 0-1,13 0 1,-14-39 15,28 13-15,-1 0-1,-13-1-15</inkml:trace>
  <inkml:trace contextRef="#ctx0" brushRef="#br0" timeOffset="14680.02">15491 159 0,'0'39'15,"14"-25"1,-1-1 0,13 13-1,1-26-15,-14 0 0,-13 14 16,13-14-16,0 0 0</inkml:trace>
  <inkml:trace contextRef="#ctx0" brushRef="#br0" timeOffset="15748.97">15729 0 0,'27'26'0,"-14"-12"0,-13 12 15,13-13-15,1 14 0,-14-1 16,13 14-16,0-14 0,0 1 0,1-1 0,-14-12 15,13 12-15,-13 1 0,13-1 0,-13-13 16,13 40 0,-13-40-16,0 1 0,13-14 0,-13 13 15,0 0-15,0 0 16,-13-39 15,0-27-15,0 26-16,13 1 15,0-40-15,0 26 16,13 27-16,13-27 16,-12 27-16,-1 13 15,0 0-15,0 0 0,1 0 16,-1 0-16,0 26 16,-26 1-1,-27 13 1,27-27-16,0 0 0,-1-13 15,-12 13-15,-14 14 16</inkml:trace>
  <inkml:trace contextRef="#ctx0" brushRef="#br0" timeOffset="17746.08">14605 1270 0,'-13'-13'16,"-14"26"-16,1 13 16,26-12-16,-13-1 15,-1 0-15,14 0 0,-13 1 0,13-1 16,0 0-16,-13 27 16,13-27-16,13 13 15,0-26-15,1 0 31,-1 0-31,0-13 0,0 0 16,-13 0-16,14 0 0,-14-1 16,0 1-16,13 0 0,-13 0 15,0-1 1,13 28 15,0 25-31,-13-25 16,0-1-16,13-13 0,-13 13 15,14 0-15,-14 0 0,13-13 0,0 14 16,0-1-16,1-13 16,-1 0-1,0-13-15,0-1 0,-13 1 0,14 0 16,-14 0-16,0-14 0,0 14 0,0-40 16,0 27-1,0-14-15,0 14 0,0-1 0,0 14 0,0-14 16,0 14-16,0 0 0,-14 13 15,14-13-15,0-1 0,0 41 32,0 39-17,0-53-15,14 14 16,-14-14-16,13 13 0,-13-12 0,13-1 16,0 13-16,-13-12 0,13-1 0,1 0 15,-1 0-15,0-13 0,0 14 16,1-14-16,-1 13 0,0-13 15,13-13 1,-26-1-16,14 14 0,12-39 16,-13 25-16,-13-12 15,14-1-15,-14 14 0,0 0 0,0-13 16,0 12-16,0-12 0,0 13 16,0-1-16,0 1 0,0 0 0,0 0 15,-14-1 1,14 28-1,0 25 1,0-25-16,0-1 0,0 0 16,0 14-16,14-14 0,-14 0 15,13 0-15,-13 0 0,13 1 16,14 12-16,-14-26 16,-13 13-16,13-13 0,0 0 0,14 0 15,-14-13 1,0 13-1,-13-13-15,13 13 0,-13-13 16,14 13 0,-1 0-1,0 26 1,0-13-16,1 1 16,-1-14-1,0 0-15,0 0 0,0 0 16,1-14-1,-1 14-15,-13-13 0</inkml:trace>
  <inkml:trace contextRef="#ctx0" brushRef="#br0" timeOffset="17904.62">14989 1283 0,'26'-26'15,"-13"26"-15</inkml:trace>
  <inkml:trace contextRef="#ctx0" brushRef="#br0" timeOffset="18184.27">15253 1244 0,'0'13'0,"0"-26"0,13 39 16,1-13-1,-14 0-15,13-13 16,-13 14-16,0-1 0,13-13 16,-13 13-1,13-13-15,1-13 16,-14 0-1,13-14 1,0 14-16,0-13 16,1 12-1,12 1 1,-26 0-16,13 13 0,0-13 0</inkml:trace>
  <inkml:trace contextRef="#ctx0" brushRef="#br0" timeOffset="18644.05">15558 1111 0,'0'27'0,"0"-14"0,0 0 0,13 27 16,-13-27-1,0 14-15,0-14 0,0 0 0,13 0 16,-13 0-16,0 1 15,0-1-15,13-26 32,0-14-17,1 14-15,-14 0 0,13 13 16,-13-13-16,13 13 16,0-14-16,1 14 0,12-13 15,0 26 1,-12-13-16,-1 0 0,0 14 15,0-14-15,27 13 16,-27-13-16,1 0 0,-1 0 16,0 0-16</inkml:trace>
  <inkml:trace contextRef="#ctx0" brushRef="#br0" timeOffset="19232.07">16047 1124 0,'-26'0'16,"12"14"-16,1-14 15,13 13-15,-13 0 16,0 0-16,13 1 0,0-1 31,0 0-15,13-13 0,0 0-16,0 0 0,1 0 15,-1 0 1,0 0-16,0 13 15,14-13 1,-1-13 0,-13 13-1,-13-13-15,14 0 0,12-27 16,-26 27-16,13-1 16,-13-12-16,13 13 0,-13-14 0,14 1 15,-14 13-15,0-14 0,13 14 0,-13 0 16,0-1-16,13 1 0,-13 0 15,0 0-15,0 26 32,0 0-32,13 27 15,-13 0-15,14-14 0,-1 1 16,-13-14-16,13 13 0,0-13 0,-13 14 0,14-14 16,-14 0-16,13 1 15,0-14-15,-13 13 0,13-13 0,0 0 16,1 0-1</inkml:trace>
  <inkml:trace contextRef="#ctx0" brushRef="#br0" timeOffset="19413.14">16113 1032 0,'40'-13'15,"26"-14"1,-53 14-16,14 0 16,-14 13-16,0 0 0,0-14 0,1 14 15</inkml:trace>
  <inkml:trace contextRef="#ctx0" brushRef="#br0" timeOffset="25188.84">7726 5173 0,'13'-14'0,"0"14"0,14 0 16,-14 0-1,13 14-15,54-14 16,-54 0-16,80 0 16,-53 0-16,0 0 0,26-14 0,1 14 15,303-53 1,-264 40-16,14-13 0,224-27 15,-238 26-15,119-12 16,-132 25-16,-14-12 16,1 13-16,0 0 0,-1-1 0,1 1 15,0 0-15,184-14 16,-224 27 0,0 0-16,-13 0 0,13 0 15,-27 0-15,27-13 16,-40 13-16,1 0 0,-1 0 15,0 0-15,0 0 16,-52 0 15,-14 0-15,26 0 0</inkml:trace>
  <inkml:trace contextRef="#ctx0" brushRef="#br0" timeOffset="25552.2">9340 5080 0,'-27'0'0,"67"0"15,-14 0-15,-12-13 0,25 13 16,1-13-16,198-14 15,-172 14-15,0 0 0,80-1 16,-80 1 0,53 0-16,-66 0 0,-13 13 0,0-14 15,12 14 1,-38 0-16,-1-13 0,40 13 31,-40 0-31,14-13 31,-14 13 1</inkml:trace>
  <inkml:trace contextRef="#ctx0" brushRef="#br0" timeOffset="27525.78">16656 5186 0,'-27'0'16,"67"0"15,13 0-15,0-13-16,145-1 15,-119 1-15,1 0 0,-1 0 16,14-1-16,-14 1 0,40-13 15,199-14 1,-199 14-16,-27 12 0,1 14 0,0-13 0,-1 0 16,-12 0-16,-1 13 0,133-14 15,-67 1 17,-105 13-32,-14 0 15,-13 0-15,1 13 0,-41 1 31,1-14-15,13 13-16,-14-13 0,1 0 0,-1 13 16,-26-13-16,14 13 0,-14-13 0</inkml:trace>
  <inkml:trace contextRef="#ctx0" brushRef="#br0" timeOffset="27831.61">16920 5358 0,'53'-13'15,"0"13"-15,13-14 0,13 1 16,14 0-16,13 0 0,13-14 16,13 14-16,-13 0 0,0-14 15,14 14-15,-14 0 0,-27 0 0,1-1 16,0 1-16,-14 13 0,0-13 15,-13 13-15,1 0 0,-15-13 0,41 13 16,-66 0-16,-1 0 0,0 0 16,-12 0-16,12 0 0,-13 0 15,1 0-15,-1 13 0,0-13 16</inkml:trace>
  <inkml:trace contextRef="#ctx0" brushRef="#br0" timeOffset="31301.21">6654 6178 0,'569'-93'47,"-344"54"-47,-132 25 15,-40 1-15,-27 13 0,53-13 16,-65 13-16,39 0 16,-53 13-1,-27 0 1,14 1-16,-14-14 0</inkml:trace>
  <inkml:trace contextRef="#ctx0" brushRef="#br0" timeOffset="31561">6668 6509 0,'26'0'16,"-13"-13"0,53-1-16,-26 1 0,0 0 0,13 0 15,92-14-15,-92 14 16,-13 0-16,-1 13 0,28-14 15,-54 14-15,13 0 16,-13 0-16,1 0 0,-14 14 16,13-14-16,0 13 0,0 0 15,14 14 1</inkml:trace>
  <inkml:trace contextRef="#ctx0" brushRef="#br0" timeOffset="32784.94">2580 7104 0,'-40'13'0,"-53"1"16,67 12-16,-53 0 15,52-12-15,-13 12 0,14-13 16,-1 1-16,1-1 16,-40 79-1,66-65-15,0 65 16,0-52-16,13 13 0,-13 0 16,13 0-16,14 0 0,-1 66 15,1-66-15,-14 13 0,27 66 16,79 331-1,-93-370 1,1 13-16,78 436 16,-91-423-16,-1 0 15,13 0-15,-12 14 0,12-14 0,-13 0 16,27 264 0,-27-264-16,0 0 0,1 1 15,-1-1-15,-13-14 0,13 1 16,0-26-16,1 92 0,-1-80 0,-13-12 15,13 65-15,-13-79 16,13 0-16,-13-26 0,0 13 0,0-13 0,14 39 16,-1-39-1,-13-1-15,13 1 0</inkml:trace>
  <inkml:trace contextRef="#ctx0" brushRef="#br0" timeOffset="34654.24">20399 6707 0,'40'0'16,"-27"0"-16,1 0 0,25 0 15,-12 0-15,-1 0 0,1 13 16,-1-13-16,-13 0 0,67 14 16,-67-1-16,13 0 0,-12-13 15,-1 27-15,26 25 16,-25-38-16,-14 12 0,26 80 31,-26-66-31,0-1 0,0 1 0,13 119 16,1-93-16,-14-13 15,0 13-15,13 0 0,-13-13 0,26 146 16,-26-133 0,14-13-16,12 145 15,-13-132-15,0 0 0,1 0 0,-14 1 16,13-1-16,-13 0 0,13 0 16,0 132-1,-13-131-15,14-1 0,-1 132 16,-13-132-16,13-13 0,-13 13 0,0 1 15,0-15-15,13 81 16,-13-80-16,0 0 0,0 13 0,0-13 16,0 0-16,0 13 0,0 106 15,0-106-15,0-13 16,0 0-16,0 13 0,0-13 16,0 132-16,0-132 15,0 0-15,0 0 0,14 92 16,-14-92-16,13 79 15,0-92-15,-13 0 16,13-1-16,-13 1 0,13-13 0,-13-1 16,14 1-16,-1 25 15,-13-25-15,0-1 0,26 27 16,-26-39-16,14-1 16,-14 13-16,13-13 0,0 1 0,0 12 15,-13-13-15,13 1 16,1-1-16,-1 0 0,0-13 15,-53-26 17,-79-27-17</inkml:trace>
  <inkml:trace contextRef="#ctx0" brushRef="#br0" timeOffset="37352.15">13375 9300 0,'13'13'0,"-13"1"0,13-1 16,0 40-16,-13-40 16,14 13-16,-14 1 0,0-1 0,0 1 15,13-1-15,-13 1 0,0-1 16,0-13-16,0 14 0,0-14 0,13 0 16,-13 1-16,0-1 0,0 0 0,0 0 15,0 0-15</inkml:trace>
  <inkml:trace contextRef="#ctx0" brushRef="#br0" timeOffset="37608.82">13586 9327 0,'0'-27'0,"0"54"31,0-14-31,14 0 16,-14 0-16,0 14 0,0-14 0,13 53 15,-13-53 1,0 1-16,13 12 0,-13 14 16,0-27-16,13 0 15,-13 0-15,-13 1 0,26-14 16,-26 13-16</inkml:trace>
  <inkml:trace contextRef="#ctx0" brushRef="#br0" timeOffset="37871.85">13441 9604 0,'26'-39'0,"-12"39"15,-1-14-15,13 1 16,-13 0-1,1 13-15,-1 0 0,0-13 16</inkml:trace>
  <inkml:trace contextRef="#ctx0" brushRef="#br0" timeOffset="38249.44">13732 9551 0,'0'14'0,"0"-1"15,0 13 1,0-12 0,13-1-16,-13 0 0,13 0 15,-13 1-15,14-14 0,-1 13 0,0-13 16,0 0-16,0 0 0,1 0 15,-1 0-15,13 0 0,-12 0 16,-14-13-16,13 13 0,0 0 0,-13-14 0,13 1 16,-13 0-1,-26-27 1,13 40-16,-1-13 0,1 0 0,0-1 16,0 14-16,-1-13 0,1 13 15,0 0-15,0-13 0,-14 13 16,14 0-1,13 13 1</inkml:trace>
  <inkml:trace contextRef="#ctx0" brushRef="#br0" timeOffset="38501.08">14155 9446 0,'13'13'16,"1"-26"-1,25-1 1,-25 14-16,-1 0 15,13-13 1,-12 13-16</inkml:trace>
  <inkml:trace contextRef="#ctx0" brushRef="#br0" timeOffset="38686.82">14195 9591 0,'26'-13'16,"-12"0"-1,-1-1-15,0 14 0,0-13 16,1 0-16,-1 13 0,0 0 0,0 0 16</inkml:trace>
  <inkml:trace contextRef="#ctx0" brushRef="#br0" timeOffset="39164.33">15161 9208 0,'-40'0'16,"27"0"-16,-27 13 16,0 13-16,27-26 15,0 13-15,0-13 0,13 14 16,0-1-16,0 0 15,13 0-15,0-13 0,0 14 0,40-1 16,27 13 0,-54-26-16,-13 13 15,1-13-15,-1 0 0,0 14 16,13-1 0,-39 13-16,0-26 15,0 14-15,0-1 0,-67 27 16,54-27-16,-1-13 15,14 13-15,-13-13 0,-1 0 0,14 13 16,0-13-16,-27 0 16,27 0-16</inkml:trace>
  <inkml:trace contextRef="#ctx0" brushRef="#br0" timeOffset="39984.83">15610 9287 0,'-26'13'0,"13"14"16,0-27-1,13 13-15,-14 0 16,14 0-16,0 0 0,0 1 15,14 12 1,-1-13 0,0-13-16,13-13 15,-26 0-15,14 13 16,-14-13-16,13 13 16,-13-14-1,13 14 1,14 14 15,-14-14-31,0 0 16,13-14-16,-12 14 15,-1-13-15,-13 0 0,13 13 16,-13-13-16,13 0 0,-13-1 0,0-39 16,0 40-1,0 0-15,-13-13 0,13 12 16,0-12-16,0 13 0,0-1 0,0 1 15,0 0-15,0 39 32,0 1-17,0-1-15,13-12 16,-13 25-16,14-26 0,-14 1 16,13-1-16,0 0 0,-13 0 0,13 1 15,1-1-15,-1 0 0,13-13 16,-13 0-16,1 0 15</inkml:trace>
  <inkml:trace contextRef="#ctx0" brushRef="#br0" timeOffset="40656.14">16060 9234 0,'-53'0'16,"40"0"-1,-13 13 1,12 0-16,1 1 16,13-1-1,0 0 1,13-13-16,1 0 16,12-13-1,-13 13 1,14 0-1,-14 0-15,0 0 16,0 0-16,-13 13 0,14-13 0,-14 13 16,13-13-1,-13 14 1,13-14-16,-13 13 16,13-26 15,-13-14-31,0 14 15,14 0 1,-14-1-16,13 1 16,-13 0-1,13 13 1,-13-13-16,13 26 62,14 0-46,-27 0-16,13 1 0,0 12 16,0 14-1,1-40-15,-14 26 16,-14-13 0,14 1-1,14-41 16,-14 14-15,26-13-16,1 12 31,-27 1-31,13 13 0</inkml:trace>
  <inkml:trace contextRef="#ctx0" brushRef="#br0" timeOffset="41468.82">16669 9022 0,'26'93'0,"-13"-27"15,1-26-15,-14-1 0,13 1 16,-13 13-16,0-13 0,13-1 0,-13-12 15,0-1-15,0-12 0,0 25 16,0-26-16,0 1 0,0-1 16,0 0-16,-13-13 0,13 13 15,-13-26 1,13-27 0,0 27-1,13 0-15,-13 0 0,13 0 0,-13-14 16,27-13-1,-14 14-15,0 13 0,-13-1 0,13 1 16,-13 0-16,14-13 16,-1 12-1,0 28 32,-13-1-31,13-13-16,-13 13 15,13-13 1,1-13 0,-14 0-16,13-1 15,-13 1 1,0 0-16,13 0 16,-13 26 30,13-13-30,-13 13 0,14-13-1,-1 0 17,0-13-32,0 0 15,14-1 1</inkml:trace>
  <inkml:trace contextRef="#ctx0" brushRef="#br0" timeOffset="41779.8">17370 9062 0,'13'26'31,"0"1"-15,-13-14-16,0 0 0,14 67 15,-1-54 1,-13-13-16,0 1 16,0-1-16,0 0 0,13-13 15</inkml:trace>
  <inkml:trace contextRef="#ctx0" brushRef="#br0" timeOffset="42069.12">17383 9102 0,'40'-27'0,"-1"27"16,-25 0 0,-1 13-16,27 1 15,-27-14-15,0 13 0,0 0 0,1 0 16,-14 1-16,13-14 0,-13 13 15,0 0-15,0 0 16,-13 1-16,-1-1 0,14 0 0,-13 0 16,13 0-16,-13-13 0,0 14 15,-1-14-15,14 13 16,-13-13-16</inkml:trace>
  <inkml:trace contextRef="#ctx0" brushRef="#br0" timeOffset="42345.91">17767 8996 0,'-27'0'16,"14"13"-16,0-13 15,13 13-15,0 1 16,0-1-16,13 0 15,-13 0-15,13 0 0,-13 1 0,14-14 0,-14 13 16,13 0-16,-13 0 0,13 1 16,-13-1-1,0 0-15,0 0 0,-26 14 16,12-14 0,14 0-16,-13-13 0,0 0 15,0 13 1</inkml:trace>
  <inkml:trace contextRef="#ctx0" brushRef="#br0" timeOffset="42716.01">18362 9009 0,'13'27'16,"-13"-14"-1,14 26 1,-1-25-16,-13 12 16,0-13-16,13 1 15,-13-1-15</inkml:trace>
  <inkml:trace contextRef="#ctx0" brushRef="#br0" timeOffset="42871.93">18296 8903 0,'-13'0'16</inkml:trace>
  <inkml:trace contextRef="#ctx0" brushRef="#br0" timeOffset="43116.02">18534 8969 0,'0'14'0,"0"-28"16,13 54 0,1-27-16,-14 1 0,26 25 15,-13-12 1,-13-14-16,13 13 16,-26-26-1,13 14-15,-13-1 16,0-13-16,0 13 15</inkml:trace>
  <inkml:trace contextRef="#ctx0" brushRef="#br0" timeOffset="43504.86">19301 8877 0,'14'13'16,"-14"27"-16,13-27 16,-13 0-16,0 14 0,0-14 15,0 0-15,0 0 0,0 1 0,0 12 16,0 0-16,0-12 15,0-1-15,0 0 16</inkml:trace>
  <inkml:trace contextRef="#ctx0" brushRef="#br0" timeOffset="43810.44">19447 8877 0,'-13'13'31,"13"0"-15,0 0-16,0 1 0,13-1 15,-13 0-15,13 0 16,0 1-16,1-14 0,-1 0 0,0 0 16,0 0-16,0 0 0,1 0 15,-1-14-15,0 1 31,-13 0-31,0 0 0,-13-1 0,0 1 16,13 0-16,-14 13 16,1-13-16,0 13 15,-13 0 1,12 13 0</inkml:trace>
  <inkml:trace contextRef="#ctx0" brushRef="#br0" timeOffset="43927.84">19592 8877 0</inkml:trace>
  <inkml:trace contextRef="#ctx0" brushRef="#br0" timeOffset="44367.77">19804 8811 0,'-26'39'15,"26"-25"-15,13-14 0,-13 13 0,0 0 0,13 0 16,-13 0-16,13 1 0,-13-1 0,0 0 16,0 0-16,0 1 0,0-1 15,0 0 1,-13 0-16,0-13 16,13-26 15,26 13-16,-26-1-15,14 1 0,-1 0 0,0 0 16,-13-1-16,13-12 16,-13 13-16,0 0 15,0-1-15,0 1 0,-13-13 16,13 12-16,-13 14 16,13-13-16,-13 13 15,-1-13-15,1 26 0,0-13 16,0 13-1</inkml:trace>
  <inkml:trace contextRef="#ctx0" brushRef="#br0" timeOffset="44644.91">19976 8758 0,'13'13'15,"-13"0"-15,13-13 0,-13 13 0,0 1 16,0-1-16,0 0 0,0 0 16,-13 1-16,13-1 0,0 0 0,0 0 15,0 0-15,0 1 0,0-1 0,0 0 16,13 0 0,-13 1-16,0-1 15,14-13-15,-1 0 16,0 0-16,14-13 15,-14-1 1,0 14-16,0-13 0,1 0 16</inkml:trace>
  <inkml:trace contextRef="#ctx0" brushRef="#br0" timeOffset="45046.95">20267 8771 0,'0'53'31,"0"-40"-15,0 0-16,0 1 0,0 12 0,-13-13 15,13 0-15,0 1 0,0 12 16,0-13-16,0 1 0,0-1 0,0 0 16,0 0-16,0 1 15,0-54 16,0 27-31,0-14 16,0-39-16,13 53 16,-13-14-16,0 14 0,13-13 15,1 12-15,-14 1 0,13 13 16,0-13 0,0 13-16,-13 13 0,13-13 15,-13 13-15,0 1 0,-13-1 16,13 0-16,-13 14 15,0-14 1,0-13-16,13 13 0,-14-13 16,1 13-1</inkml:trace>
  <inkml:trace contextRef="#ctx0" brushRef="#br0" timeOffset="45445.27">20452 8797 0,'14'40'16,"-14"-27"-16,0 1 0,0-1 0,0 26 16,0-25-1,0-1-15,-14 0 0,14 0 16,0 1-16,0-1 15,14-40 17,-14 14-32,13 0 0,-13 0 15,13-14-15,0-12 16,-13 25-16,0 1 0,13 0 0,-13 0 16,14-1-16,-14 1 15,13 13-15,13 13 16,-12 1-1,-14-1-15,13-13 0,-13 13 16,13-13-16,0 27 16,1-14-16,-14 0 15,13 0 1,-13 0 0</inkml:trace>
  <inkml:trace contextRef="#ctx0" brushRef="#br0" timeOffset="45607.71">20466 8916 0,'13'-13'0,"26"0"16,-12 13 0,-14-13-16,14 0 0,-14 13 0,13-14 15,1 1-15,-1 0 16,-13 13-16,1 0 0</inkml:trace>
  <inkml:trace contextRef="#ctx0" brushRef="#br0" timeOffset="48377.9">13573 10649 0,'13'27'15,"1"13"1,-14-14-16,0 1 0,13-14 16,-13 13-16,0 1 0,13-1 0,-13 40 15,0-52-15,0-1 16,0 26-16,13-25 15,-13-1-15,0 0 0,0 0 16</inkml:trace>
  <inkml:trace contextRef="#ctx0" brushRef="#br0" timeOffset="48616.81">13758 10610 0,'14'39'31,"-14"-12"-31,0-14 0,13 0 0,-13 14 16,13-1-16,-13-12 0,0 12 16,13-13-16,-13 0 0,13 40 15,-13-39-15,0-1 16,0 0-16,14 0 0,-28 1 0,14-1 15,0 13-15</inkml:trace>
  <inkml:trace contextRef="#ctx0" brushRef="#br0" timeOffset="48832.7">13652 10941 0,'0'-27'16,"14"14"-1,-1 13-15,13-27 16,-12 27-16,-1-13 0,0 13 16,14-13-16,-14 13 0,0 0 15,0 0-15</inkml:trace>
  <inkml:trace contextRef="#ctx0" brushRef="#br0" timeOffset="49376.01">14089 10795 0,'-26'13'0,"26"0"0,-14-13 0,1 14 16,0-1-16,0 0 0,-1 0 15,1 1-15,13-1 0,0 0 16,0 0 0,13-13-1,27-13-15,-13-13 31,-14 12-31,0 1 0,0 13 0,-13-13 16,14 0-16,-1 13 0,-13-14 16,13 14-16,0 14 15,0-1 1,-13 0 0,14 14-1,-1-27-15,-13 13 0,0 0 16,13 0-16,0 1 31,1-14-31</inkml:trace>
  <inkml:trace contextRef="#ctx0" brushRef="#br0" timeOffset="49616.76">14420 10649 0,'66'-26'0,"-53"26"0,0-13 0,1 13 16,-1 0-16,0-13 0,0 13 0,1 0 15,-1 0-15</inkml:trace>
  <inkml:trace contextRef="#ctx0" brushRef="#br0" timeOffset="49806.66">14512 10755 0,'27'0'16,"-1"0"0,-26-13-16,14 13 0,-1 0 15,0 0-15,0-13 0,0 13 0,1-13 16,-1-1-16,-13 1 16</inkml:trace>
  <inkml:trace contextRef="#ctx0" brushRef="#br0" timeOffset="56936.69">15319 10530 0,'-13'-13'16,"0"13"-1,0 13-15,-27 1 0,27-14 16,0 13-16,-27 13 0,27-12 15,-1-14-15,14 13 0,-13 0 16,0 0-16,13 0 16,13 1-1,0-1-15,1-13 0,-1 0 16,0 13-16,14 0 0,-14-13 0,0 14 0,13-14 16,-12 13-16,-1 0 0,0 0 15,-13 1-15,0-1 0,0 0 16,0 0-16,-13 0 0,0 1 15,-1-1-15,-12 0 0,13 0 16,-14 1-16,1-14 0,13 13 16,-14-13-16,14 0 0,0 0 0,-14 0 15,14 0-15,0 0 0,13-13 16,0-1 0</inkml:trace>
  <inkml:trace contextRef="#ctx0" brushRef="#br0" timeOffset="57682.15">15491 10636 0,'-26'-13'0,"13"39"15,-1-26-15,14 14 16,-13-1-16,0 0 16,0 27-16,13-27 15,0 14 1,13-14-16,0-13 16,14-27 15,-27 14-31,13 13 0,-13-13 0,0 0 15,0-1-15,13 1 0,-13 0 16,0 0 0,13 39 15,1 1-15,-1-14-16,0-13 15,0 0-15,1-13 16,-1 13-16,0-14 0,-13 1 15,13 0-15,-13 0 0,0-1 16,13 1-16,-13 0 0,0-13 16,0 12-16,0-12 0,0-1 15,0 14-15,0 0 0,-13 13 0,13-13 16,0 0-16,0 39 31,0-13-31,0 0 0,0 14 16,0-14-16,0 14 0,13 39 15,-13-40-15,14-13 16,-1 14-16,0-14 0,-13 0 16,13-13-16,1 14 0,-1-14 0,0 0 15,0 0-15,0-14 0,14 14 0,-14 0 16,0-13-16,14 0 0</inkml:trace>
  <inkml:trace contextRef="#ctx0" brushRef="#br0" timeOffset="58082.32">15954 10597 0,'-53'-27'0,"53"14"0,-26 26 15,13-13-15,0 0 16,-1 13-16,14 1 16,-13-1-16,13 0 15,0 0 1,13-13-1,1 13-15,12-26 16,0 26 0,-12-13-16,12 0 15,14 14 1,-40-1-16,13-13 16,-13 13-16,13-13 0,-13 13 15,14 1-15,-1-28 47,-13 1-31,13 0-16,-13 0 15,13 13-15,-13-14 16,27-12 0,-14 13-16,0 0 15</inkml:trace>
  <inkml:trace contextRef="#ctx0" brushRef="#br0" timeOffset="58376.78">16153 10544 0,'0'0'31,"13"13"-31,-13 0 16,13 0-16,0-13 16,1 0-1,-1 0-15,0 0 16,0-13-1,1 13-15,-1 0 16,0 0-16,0 0 16,1 13-16,-1 1 15,0 25-15,-13-26 16,0 1-16,0-1 0,0 13 16,0 14-16,-13-27 0,13 1 15,-13 12-15,13-13 0,-14 0 0,14 1 16,-13-14-16,13 13 0</inkml:trace>
  <inkml:trace contextRef="#ctx0" brushRef="#br0" timeOffset="58619.75">16986 10425 0,'-13'26'0,"13"-13"16,0 1-16,0 12 15,0-13-15,0 0 16,0 1-16,0-1 0,0 0 0,-13 0 15</inkml:trace>
  <inkml:trace contextRef="#ctx0" brushRef="#br0" timeOffset="58756.91">16907 10239 0,'-13'-13'0</inkml:trace>
  <inkml:trace contextRef="#ctx0" brushRef="#br0" timeOffset="59004.75">17185 10306 0,'13'13'16,"-13"0"-16,13 0 0,0 14 15,1 12 1,-14-12 0,0-14-16,-14-13 15,1 27 1,0-27-16,0 13 0,-1-13 15</inkml:trace>
  <inkml:trace contextRef="#ctx0" brushRef="#br0" timeOffset="59930.96">17701 10292 0,'13'14'0,"-13"25"15,0-26 1,13-13-16,-13 14 0,0-1 16,13 0-1,1-26 1,-14 0-1,13 13 1,0-14 0,0 14-1,0 0-15,1 14 16,-1-14-16,0 0 0,0 13 16,1-13-16,-1 0 0,0 0 15,0-13-15,1 13 0,-1 0 16,0-14-16,0 14 15,0-13-15,1 13 16,-14-13-16,13 26 31,-13 0-15,13-13-16,0 14 16,14-14-1,-14 0-15,-13-14 16,13 14-16,1 0 0,-14-13 0,13 13 15,-13-13-15,13 13 0,-13-13 16,0 0-16,0-1 16,0 1-16,-13 13 0,13-13 0,-13 13 15,-14 0 1,1 13 0,12 0-16,28 1 31,-1-14-16,13-14-15,-12 1 16,-1 13-16,0-13 0,0 0 16,0-1-16,14 1 0,-14 0 0,0 0 15,1-1-15,-1-12 0,0 13 16,-13 0-16,13 13 0,-13-14 16,13 14-16,1 14 15,-14-1 1,0 0-16,0 0 0,13 14 15,-13-14-15,13 0 0,0 0 16,-13 14-16,14-14 0,-14 0 0,13 1 16,-13-1-16,13-13 0,-13 13 0,13 0 15</inkml:trace>
  <inkml:trace contextRef="#ctx0" brushRef="#br0" timeOffset="60082.01">18269 10213 0,'14'-13'15,"25"-1"1,-25 14-16,-1-13 16,0 13-16,0 0 15,14-13-15,-14 13 0,0-13 0</inkml:trace>
  <inkml:trace contextRef="#ctx0" brushRef="#br0" timeOffset="60381.8">18891 10107 0,'13'53'0,"-13"-40"0,0 0 16,0 1-16,0-1 0,0 0 15,0 14-15,0-14 0,0 0 0,0 0 16,0 1-16,0-1 15,0 0-15,14-13 0,-14 13 16,13-13-16</inkml:trace>
  <inkml:trace contextRef="#ctx0" brushRef="#br0" timeOffset="60687.81">19090 10173 0,'-27'13'15,"27"1"-15,-13-14 16,13 26-16,13-13 16,-13 1-16,13-14 0,14 13 15,-1-13-15,-12 0 16,-1 0-16,0 0 16,14-13-16,-14 13 0,0 0 0,0-14 15,-13 1-15,13 13 0,-13-13 0,14 0 16,-14-1-16,-14 1 15,14 0-15,0 0 0,-13 13 0,13-13 16,-13 13-16,0-14 0,0 14 16,-1 0-16,1 0 15,0 14-15</inkml:trace>
  <inkml:trace contextRef="#ctx0" brushRef="#br0" timeOffset="60785.92">19315 10134 0,'13'0'0</inkml:trace>
  <inkml:trace contextRef="#ctx0" brushRef="#br0" timeOffset="61195.86">19539 10067 0,'0'40'15,"0"-27"-15,14 14 0,-14-14 16,13 13-16,-13-12 0,0-1 0,0 0 15,0 0-15,0 1 16,0-1-16,0 0 0,-13 0 16,13 1-16,-14-14 15,14-27 17,14 1-17,-14 12-15,0 1 16,0 0-16,13 0 15,-13-1-15,0 1 0,0 0 0,0 0 16,-13 0-16,13-1 16,-14 14-16,1-13 15,0 13-15,0-13 0</inkml:trace>
  <inkml:trace contextRef="#ctx0" brushRef="#br0" timeOffset="61561.45">19923 10054 0,'0'80'16,"-13"-67"-16,13 0 0,0 0 0,-13 14 16,13-14-16,0 0 15,0 0-15,0 1 0,0-1 16,0 0-1,13-13-15,-13 13 0,13-13 16,14 0 0,-14 0-1,0-13-15,27-13 16,-27 26-16,-13-14 16,13 1-16</inkml:trace>
  <inkml:trace contextRef="#ctx0" brushRef="#br0" timeOffset="61971.82">20174 10067 0,'-13'40'31,"13"-27"-31,0 1 0,0-1 16,0 0-16,0 13 0,0-12 0,0 12 15,0-13-15,0 14 16,0-14-16,0 0 0,0 1 15,0-1-15,0 0 16,0-53 15,0 1-15,0 12 0,0 14-16,0-14 0,13 14 0,-13-13 0,0 13 15,14-1-15,-14 1 0,13 0 16,0 13-16,-13-13 15,13 13-15,1 13 16,-1-13-16,-13 13 16,0 0-16,0 1 15,0-1-15,-13-13 0,13 13 0,-14 0 16,14 0-16,-13 1 0,0-1 16,0 0-16,-1 0 15</inkml:trace>
  <inkml:trace contextRef="#ctx0" brushRef="#br0" timeOffset="62387.95">20346 10041 0,'14'13'15,"-14"0"-15,0 1 16,0-1-16,0 0 0,0 0 0,0 14 15,-14-14-15,14 13 0,0-12 16,0-1-16,0 0 0,0 0 16,-13-13-16,13 14 0,0-1 15,0 0-15,0 0 16,13-39 15,1-27-15,-14 40-16,13-27 15,-13 27-15,13-14 0,0-12 16,-13 25 0,14 1-16,-1 13 15,0 0 1,0 0-16,-13 13 0,14-13 16,-14 14-16,13-14 0,-13 13 15,13 0-15,-13 0 0,13 1 16,-13-1-16,0 0 15,0 0-15,0 0 16,0 1 0</inkml:trace>
  <inkml:trace contextRef="#ctx0" brushRef="#br0" timeOffset="62558.47">20413 10186 0,'-14'0'0,"41"-26"16,13 13-1,-14-14 1,-26 14 0</inkml:trace>
  <inkml:trace contextRef="#ctx0" brushRef="#br0" timeOffset="63276.72">12859 9657 0,'-13'0'15,"39"-13"16,-13 0-15,0 13-16,1 0 0,-14-13 16,13 13-1</inkml:trace>
  <inkml:trace contextRef="#ctx0" brushRef="#br0" timeOffset="63481.74">12951 9551 0,'67'27'16,"-67"-14"-16,13 0 0,-13 1 16,13-1-16,-13 0 0,-13 14 15,13-14 1,0 0-16,-13 0 0,13 0 0,-14 1 0,14-1 15</inkml:trace>
  <inkml:trace contextRef="#ctx0" brushRef="#br0" timeOffset="64432.09">12912 11020 0,'39'0'0,"-25"0"16,25 0-1,-25 0-15,-1 0 0,0 0 16,0 0-16,0-13 0,1 13 16</inkml:trace>
  <inkml:trace contextRef="#ctx0" brushRef="#br0" timeOffset="64684.78">13057 10954 0,'40'13'16,"-40"0"-16,13 0 15,0 1-15,-13-1 0,14 0 0,-14 0 16,0 27-16,0-27 16,0 14-16,-14-14 0,14 13 0,0-12 15,-13 12-15,13-13 0,-13 14 16,13-1-16,-13-13 16</inkml:trace>
  <inkml:trace contextRef="#ctx0" brushRef="#br0" timeOffset="66705.74">20929 8758 0,'26'-27'0,"-13"27"0,14-13 16,12 0-16,-12 0 0,13-1 0,-1 1 16,14 0-16,0-14 0,0 14 15,0 0-15,-13-14 0,12 14 16,1 0-16,-13 0 0,0 0 0,13-1 15,-27 1-15,14 13 0,-14-13 0,-12 13 16,-1-13-16,0 13 0,0 0 16,0-14-16,-39 14 31,-14 14-15,14-14-16,-1 13 0,-12-13 0,-1 13 15,0 0-15</inkml:trace>
  <inkml:trace contextRef="#ctx0" brushRef="#br0" timeOffset="67657.75">20929 8652 0,'13'0'0,"0"0"0,-26 13 46,0 14-46,-1-14 16,1 0-16,0 0 0,13 0 16,-13 1-16,-1-1 15,1-13-15,0 13 0,13 0 0,-13 1 0,-1-14 16,14 13-16,-13 0 0,13 0 0,-13-13 16,13 14-16,0-1 15,13 0 1,0 0-16,14 0 15,-14-13 1,0 14-16,1-14 0,-1 0 16,40 0-16,-40 0 15,0 0-15,0 13 0,1-13 16,-1 0-16,0 0 16,0 0-16,1 0 15,-1 0-15,0 0 16,0 0-1,-13 13 1,14-13 15,-1 0 47,-13-13 63,13-14-125,-13 14-16,0 0 15</inkml:trace>
  <inkml:trace contextRef="#ctx0" brushRef="#br0" timeOffset="73917.14">22066 8189 0,'0'-27'0,"0"54"46,0-1-30,0 1-16,0-1 0,0 40 16,0-26-16,0 0 15,0-14-15,13 1 0,-13-1 0,14 40 16,-1-39-16,-13-14 0,13 0 16,0 0-16,1 1 15,-1-14-15,0 13 0,0-13 0,1 0 16,-1 0-16,0 0 0,0 0 0,-13-13 15,13 13-15,1 0 16,-1-14-16,-26 1 31,-1 0-31,1 13 0,0-13 16</inkml:trace>
  <inkml:trace contextRef="#ctx0" brushRef="#br0" timeOffset="74104.88">21921 8480 0,'-13'-13'16,"39"-14"-16,-13 27 15,0-13-15,1 0 0,-1 13 16,0-13-16,0 13 0,14-14 16,-14 1-16,27 13 15,-27 0 1,0 0-16,0 0 15</inkml:trace>
  <inkml:trace contextRef="#ctx0" brushRef="#br0" timeOffset="74404.87">22265 8387 0,'26'14'0,"-13"-1"15,1 13 1,-14-13-16,26 27 15,-26-27 1,0 1-16,13-1 16,1-26 15,-14-1-31,0 1 0,13-13 16,-13-1-16,13 14 15,-13 0-15,13 0 0,-13-1 0,13 1 16,-13 0-16,14 0 0,-14-1 15,13 1 1,0 13-16</inkml:trace>
  <inkml:trace contextRef="#ctx0" brushRef="#br0" timeOffset="74861.23">22569 8242 0,'-13'0'15,"26"0"-15,-40 13 32,27 0-32,0 0 0,0 14 15,0-14-15,0 0 16,0 1-16,0-1 0,0 0 0,14 0 15,-1 1-15,0-1 0,0-13 16,1 0-16,12 0 16,-13 0-16,1-13 0,12 13 0,-13-14 15,14 1-15,-14 0 0,0 0 16,14-14-16,-27 14 0,13 0 0,-13-1 16,13 1-16,-13 0 0,0 0 0,0 0 15,0-1-15,-13 14 16,0 0-1,-14 27 1,27-14-16,-13 0 0,13 0 0,0 1 16,-13-1-16,13 0 15,0 0-15,0 1 0,0-1 0,13 0 16,-13 0-16,13-13 0,-13 14 16,13-1-16,1-13 15,-1 0-15,0 0 0,0 0 16,1 0-1</inkml:trace>
  <inkml:trace contextRef="#ctx0" brushRef="#br0" timeOffset="75565.94">22807 8308 0,'27'13'31,"-1"-13"-15,-13 0-16,0-13 0,14 0 15,-14 13-15,0-14 16,1 1-16,-1 0 0,0 0 0,-13 0 0,13-14 16,1 14-1,-14 0-15,0-1 0,0 1 16,0 0-16,-14 13 16,1 0-1,0 13-15,0 0 0,-1 14 16,14-14-1,-13 0-15,13 1 0,0-1 0,0 0 16,13 0-16,-13 0 0,0 1 0,14-14 16,-1 13-16,0 0 0,0-13 15,1 13-15,-1-13 0,0 0 16,0 14-16,0-14 16,1 0-16</inkml:trace>
  <inkml:trace contextRef="#ctx0" brushRef="#br0" timeOffset="75960.05">22384 8731 0,'-13'0'15,"39"-26"1,-13 26-16,0-13 0,67-14 15,-41 14-15,41-27 0,39 0 32,-79 27-32,-1 0 0,1 0 15,-14 0-15,-12 13 0,12-14 0,-13 14 0,1 0 16,-14-13-16,13 13 0,-13 13 16,-13 1-1</inkml:trace>
  <inkml:trace contextRef="#ctx0" brushRef="#br0" timeOffset="76172.71">22463 8797 0,'66'-26'15,"-26"-1"-15,0 14 16,-1 0-16,1 0 0,26 0 15,-26-1-15,0 1 0,-14 0 16,14 0-16,-27-1 16,13 14-16,-12 0 0,-1-13 0,0 13 15,0-13-15,1 13 0</inkml:trace>
  <inkml:trace contextRef="#ctx0" brushRef="#br0" timeOffset="76769.84">22781 9234 0,'0'26'16,"0"-12"-16,0 12 16,0-13-16,0 14 0,13 39 15,-13-53 1,0 40-16,13-40 0,-13 1 15,0 12-15,0-13 0,0 0 16,0 1-16,13-14 0,-13 13 0,0 0 16</inkml:trace>
  <inkml:trace contextRef="#ctx0" brushRef="#br0" timeOffset="76993.75">22953 9208 0,'0'-14'16,"0"41"-1,0-14-15,0 0 16,0 0-16,26 54 16,-26-41-16,0-13 15,0 14-15,13-14 0,-13 0 0,14 27 16,-14-27-1,0 0-15</inkml:trace>
  <inkml:trace contextRef="#ctx0" brushRef="#br0" timeOffset="77379.7">22834 9446 0,'0'-14'0,"13"14"16,13-13-1,-13 0-15,1 0 0,-1 13 16,0 0-16,14-14 15,-1 1 1,-13 13-16</inkml:trace>
  <inkml:trace contextRef="#ctx0" brushRef="#br0" timeOffset="77874.11">23164 9353 0,'-13'13'31,"0"0"-31,13 1 16,0-1-16,13-13 0,-13 13 15,0 0-15,13 1 0,1-1 16,-1-13-16,0 0 15,0 0-15,0 0 0,14-13 16,-14 13-16,0-14 16,1 1-16,-14 0 15,0 0-15,0-1 16,-14 1-16,1 0 0,0 0 16,0 13-16,-1-13 0,1 13 15,-13-14-15,13 14 0,-1 0 16,1 14-16,0-14 15,0 0-15,-1 13 0</inkml:trace>
  <inkml:trace contextRef="#ctx0" brushRef="#br0" timeOffset="79536.86">22926 10107 0,'13'53'32,"-13"-40"-32,0 14 0,14-1 0,-14-13 15,0 14-15,13-1 0,-13 1 16,0-1-16,0 1 0,13-14 15,-13 27-15,0-27 0,0 0 0,0 0 16,0 1-16,13-1 0,-13 0 16,0 0-1</inkml:trace>
  <inkml:trace contextRef="#ctx0" brushRef="#br0" timeOffset="81227.77">22900 10107 0,'53'-26'0,"-27"26"15,-13 0-15,1 0 0,-1 0 0,0 13 16,0-13-16,0 13 0,1 0 16,-1 1-16,-13-1 0,0 0 0,0 0 15,-13 0-15,13 1 0,-14-1 0,1 13 16,0-12-16,0-1 16,-14 0-16,14 0 0,0 1 0,0-1 15,-1 0-15,-12 0 0,13-13 16,-1 13-16,28 1 31,-1-14-15,0 0-16,0 13 15,14-13-15,-14 0 0,0 13 0,1-13 16,-1 0-16,13 0 0,-13 0 16,1 0-16,-1 0 0,0 0 15,0 0-15,1 0 0,-1 0 0,-13-13 16,13 13-16,0 0 0,1 0 0</inkml:trace>
  <inkml:trace contextRef="#ctx0" brushRef="#br0" timeOffset="81760.89">23270 10372 0,'0'-40'0,"13"40"16,-13-13-16,0 0 0,0-1 16,0 1-16,0 0 15,-26 13 17,26 13-17,-13 0 1,13 1-16,0-1 0,13-13 31,0 13-31,27-26 16,-27 13-16,0 0 0,0-13 15,1-1-15,-1 14 16,0-13-16,0 13 16,1-13-16,-1 13 15,0 0-15,0 26 16,1-12-1,-14-1-15,0 0 0,0 13 0,13-12 16,-13-1-16,0 0 0,13 14 16,-13-14-16,0 0 0,0 0 15,0 1-15,0-1 0,0 0 0,-13-13 0,13 13 16,-13 0-16,-1 1 16,1-14-16,0 0 15,0 0-15,-1 0 16,-12 0-16,13 0 0,-1 0 0,14-14 15,-13 14-15,0-13 16,0 0-16,0 0 0,13 0 0</inkml:trace>
  <inkml:trace contextRef="#ctx0" brushRef="#br0" timeOffset="81883.78">23323 10186 0,'0'-13'0,"-26"26"31</inkml:trace>
  <inkml:trace contextRef="#ctx0" brushRef="#br0" timeOffset="82741.98">23574 10160 0,'-26'13'31,"13"0"-15,13 1-1,0-1 1,-14-13-1,14 13-15,14-13 32,12-13-17,-26 0 1,27-1 0,-27 1-16,13 0 0,-13 0 15,0 0 1,-13 39 15,-1-13-15,14 0-16,-13-13 0,13 14 15,0-1-15,0 0 0,13 0 16,-13 1-16,14-14 16,12 26-1,-13-26 1,40-13-1,-40 0-15,27-27 16,-27 27-16,1-14 0,-1 14 16,0-13-16,-13-1 0,13 14 0,0-14 15,-13 14-15,14 0 0,-14-14 16,0 14-16,0 0 0,0 0 16,0 0-16,13 13 0,-13-14 15,-13 41 16,26 26-15,-13-40-16,0 0 0,13 14 16,-13-14-16,0 0 0,13 0 15,-13 1-15,14-1 0,-14 0 0,0 0 16,0 0-16,13-13 16,-13 14-16,-27-28 31,14 14-16,0-13 1,0 13-16,-1 0 16,14-13-16,-13 13 15,26-13 1,1 0 0,-1-1-16,0 14 0,0-13 15,1 13-15,12-13 0,-13 0 16,1 13-16,-1-14 0,13 1 0,-13 0 15,1 13-15,-1-13 16</inkml:trace>
  <inkml:trace contextRef="#ctx0" brushRef="#br0" timeOffset="82903.91">24051 9962 0,'-27'0'16</inkml:trace>
  <inkml:trace contextRef="#ctx0" brushRef="#br0" timeOffset="83955.86">22476 9168 0,'-66'-27'0,"53"41"15,0-14-15,0 0 0,13 13 16,-14 0-16,1 40 16,0 53-1,13-67-15,0 1 16,0 0-16,0 13 0,0-14 16,0 14-16,0-13 0,0 13 0,0 0 15,13-13-15,-13 12 16,0 1-16,0 66 0,0-66 0,0-13 15,0 13-15,13 0 0,-13-13 16,0-1-16,14 1 0,-14 0 0,13-1 16,-13 1-16,13-13 0,0-14 15,-13 13-15,27 14 0,-27-27 16,13-13-16,0 13 0,0-13 16,1 0-16,-1 0 0,26 0 15,-25-13-15,25 0 0</inkml:trace>
  <inkml:trace contextRef="#ctx0" brushRef="#br0" timeOffset="84536.06">23521 8890 0,'159'-13'0,"-132"13"16,-1 0-16,14 13 0,-14-13 0,1 13 16,-1 0-16,-13 1 0,14-1 15,-1 0-15,1 14 0,-14-1 0,0-13 16,0 14-16,1-1 0,-1 1 16,0-1-16,0 1 0,1 39 15,-1-27-15,0-12 0,0 13 16,1-1-16,12-12 0,-13 12 0,0 1 15,27 26-15,-27-39 0,1 12 16,-1-12-16,13-1 0,-12 14 16,25 13-16,-26-27 0,1 1 15,-1-1-15,0 1 0,0-14 16,-13 13-16,14-12 0,-1-1 0,-13 13 16,0-12-16,0-1 0,13 0 15,-26 13-15,13 1 0,0-14 0,-13 14 16,-1-1-16,1-13 15,0 1-15,0-1 0,-1 0 0,-12 0 16,13 0-16,0 1 0,-14-1 0,1 0 16,12-13-16,1 0 15,-27 13-15,27-13 0</inkml:trace>
  <inkml:trace contextRef="#ctx0" brushRef="#br0" timeOffset="90680.15">13481 1244 0,'-27'0'78,"14"0"-47,0 13-15,-1-13 0,14 13-1,0 0-15,-13-13 16,13 13-16,0 1 0,0-1 16,13 0-1,-13 0-15,0 1 16,14-14-16,-14 13 15,13-13 1,-13 13-16,13-13 16,0 0-1,1-13 1,-1 0 0,-13-1-1,0 1-15,0 0 16,0 0-1,0-1 1,0 1 0,13 40 15,0-1-15,0-13-16,1 1 31,-14-1-31,13-13 0,0 0 0,14 0 15,12-13 1,-26-1-16,1 14 16,-1-13-16,0 0 0,0 13 15,14-27 1,-14 27-16</inkml:trace>
  <inkml:trace contextRef="#ctx0" brushRef="#br0" timeOffset="91696.97">11840 1892 0,'27'-27'0,"-14"27"0,0-13 0,13 13 16,1-26-16,-14 26 16,0-14-16,14 14 0,-14-13 0</inkml:trace>
  <inkml:trace contextRef="#ctx0" brushRef="#br0" timeOffset="91889.64">11906 2011 0,'27'0'31,"12"-27"-16,-25 14-15,12 13 16,1-26-16,12 12 0,-12-12 0,12 13 16,-12 0-16</inkml:trace>
  <inkml:trace contextRef="#ctx0" brushRef="#br0" timeOffset="92270.16">13375 1482 0,'53'-14'15,"-40"14"-15,0-13 0,0 0 16,1 13-16,-1 0 0,0 0 16</inkml:trace>
  <inkml:trace contextRef="#ctx0" brushRef="#br0" timeOffset="92431.63">13401 1640 0,'27'-26'16,"-14"13"-16,0 13 15,0-13-15,1-1 16,-1 14-16,0 0 0,0-13 0</inkml:trace>
  <inkml:trace contextRef="#ctx0" brushRef="#br0" timeOffset="100616.05">13970 11377 0,'-13'13'32,"13"14"-17,0-14-15,0 27 16,0-27-16,0 0 0,13 0 16,-13 1-16,13-14 0,-13 13 15,13 0-15,1-13 16,12-13-1,-13 0-15,1-1 16,-14 1-16,13 0 0,-13 0 16,13-1-16,-13-12 0,0 13 0,0 0 15,0-1-15,-13 1 0,13 0 16,-13 13-16,13-13 0,-14 13 0,1-14 16,0 14-16,0 0 0,-1 0 15,1-13-15,0 13 16,53 13 31,-27-13-47,0 0 0,0 14 0,1-14 15,12 13-15,-13-13 0,1 13 16,-1 0-16,-13 1 0,13-14 16,0 13-16,-13 0 0,0 0 0,13 0 15,-13 1-15,0-1 0,0 0 16,0 0-16,0 1 0,0-1 15,14-53 17,-14 27-17,13-14-15,0 1 0,0 0 16,-13 12-16,14-12 0,-1 13 16,-13-1-16,13 1 0,0 0 0,-13 0 15,14-1-15,-1 14 0,0 0 31,-13 14-31,0-1 0</inkml:trace>
  <inkml:trace contextRef="#ctx0" brushRef="#br0" timeOffset="101042.57">13983 12158 0,'0'-14'16,"13"41"0,1-27-1,-14 13-15,0 0 0,13 1 0,0 25 16,-13-26-16,0 1 15,0 12-15,13-13 0,-13 1 0,0-1 16,14 0-16,-14 0 0,0 0 16,13 1-16,0-14 15</inkml:trace>
  <inkml:trace contextRef="#ctx0" brushRef="#br0" timeOffset="101269.73">14195 12118 0,'0'-66'31,"0"92"0,0-13-15,13 14-16,-13-14 0,13 14 16,1 12-16,-1-25 0,-13 12 15,13-13-15,-13 0 16,13 1-16,-13-1 0,0 0 0,14-13 15,-14 13-15,0 1 0,0-1 16,0 0 0</inkml:trace>
  <inkml:trace contextRef="#ctx0" brushRef="#br0" timeOffset="101457.6">14102 12356 0,'-13'0'0,"26"-13"0,1 0 16,-1 13-16,0-14 16,0 14-16,0-13 15,1 13-15,-1-13 0</inkml:trace>
  <inkml:trace contextRef="#ctx0" brushRef="#br0" timeOffset="101637.6">14340 12224 0,'14'13'0,"-14"13"16,13-12-16,-13-1 0,13 13 15,-13-12-15,13-1 16,-13 0-16,0 0 0,14-13 15,-14 13-15,0 1 0,13-1 16,0 0-16</inkml:trace>
  <inkml:trace contextRef="#ctx0" brushRef="#br0" timeOffset="103764.47">13838 9816 0,'26'-26'15,"-13"26"-15,1 0 16,-1-14-16,0 14 0</inkml:trace>
  <inkml:trace contextRef="#ctx0" brushRef="#br0" timeOffset="103917.1">13851 9882 0,'26'-13'15,"-12"0"-15,-1 13 0,0 0 0,0-14 16</inkml:trace>
  <inkml:trace contextRef="#ctx0" brushRef="#br0" timeOffset="104745.71">14512 12568 0,'27'-14'31,"-14"14"-15,-13-13-16,13 13 0,-13-13 15</inkml:trace>
  <inkml:trace contextRef="#ctx0" brushRef="#br0" timeOffset="104884.83">14539 12581 0,'13'0'16</inkml:trace>
  <inkml:trace contextRef="#ctx0" brushRef="#br0" timeOffset="110572.77">22199 966 0,'0'26'0,"0"1"16,0-14-16,0 0 0,0 14 0,0-1 15,0 0-15,13 54 16,-13-67-16,0 40 16,0-40-16,0 0 0,0 14 15,0-14-15,0 0 0,0 1 16,0-1-16,0 0 0,0 0 16,13 1-16</inkml:trace>
  <inkml:trace contextRef="#ctx0" brushRef="#br0" timeOffset="110889.3">22767 1005 0,'-13'40'16,"0"0"-16,0-14 16,13-13-16,-40 93 15,27-79 1,-14 12-1,27-25-15,-13-1 0,13 0 0,-13 0 16,0-13-16</inkml:trace>
  <inkml:trace contextRef="#ctx0" brushRef="#br0" timeOffset="111076.26">22542 1138 0,'0'-14'0,"14"14"16,-1 14-16,0-14 15</inkml:trace>
  <inkml:trace contextRef="#ctx0" brushRef="#br0" timeOffset="111212.56">22834 1217 0,'13'13'15,"0"-13"1</inkml:trace>
  <inkml:trace contextRef="#ctx0" brushRef="#br0" timeOffset="111984.72">22490 2103 0,'0'-13'16,"-27"26"-16,14-13 0,-14 0 15,14 14-15,-13-1 16,13-13-16,-14 13 16,14 0-16,0-13 0,13 14 15,13-1 1,0-13 0,0 0-16,1 0 0,-1 0 0,13 0 15,-13 0-15,1 13 0,-1-13 16,0 0-16,0 0 0,1 0 0,-1 0 15,-13 13-15,13-13 0,-13 13 16,-13 1 0,0-1-16,-1 0 0,-25 14 15,25-14 1,-12-13-16,13 13 0,0-13 0,-14 13 16,14 1-16,0-14 0,-1 0 0,14 13 15,-26-13-15</inkml:trace>
  <inkml:trace contextRef="#ctx0" brushRef="#br0" timeOffset="112219.96">22807 1998 0,'13'0'0,"-26"26"16,13-13-16,0 1 0,0-1 16,-13 0-16,13 0 0,-13 0 0,-1 40 15,1-39 1,13-1-16,-13 0 0,13 0 0,0 0 16,-13 1-16,13-1 0,-14 0 15,1 0 1</inkml:trace>
  <inkml:trace contextRef="#ctx0" brushRef="#br0" timeOffset="112362.89">22490 2196 0,'-14'-13'0</inkml:trace>
  <inkml:trace contextRef="#ctx0" brushRef="#br0" timeOffset="112512.87">22886 2156 0,'0'-13'0,"14"13"31</inkml:trace>
  <inkml:trace contextRef="#ctx0" brushRef="#br0" timeOffset="113136.79">22357 3016 0,'27'27'0,"-27"-14"0,0 0 15,0 0-15,0 1 0,0 12 0,13-13 16,-13 1-16,0-1 0,0 0 15,0 0-15,0 0 0,0 1 0,0-1 16,0 0-16,0 0 0</inkml:trace>
  <inkml:trace contextRef="#ctx0" brushRef="#br0" timeOffset="113473.12">22569 3069 0,'-13'-13'16,"-1"39"0,14-12-16,0-1 15,0 0-15,0 0 0,0 1 0,14 12 16,-1-13 0,0 0-16,0-13 0,1 14 15,-1-14-15,0 0 0,0 0 16,14-14-1,-14 1-15,-13 0 16,0-27 0,0 27-16,-13 0 15,13 0-15,-13 13 0,13-14 16,-27 1-16,14 13 16,0 0-16,-1 13 15,1-13-15,0 0 0,0 14 16</inkml:trace>
  <inkml:trace contextRef="#ctx0" brushRef="#br0" timeOffset="113688.36">22939 2897 0,'14'66'0,"-14"-52"0,0-1 16,0 0-16,0 0 0,-14 0 16,14 14-16,0-14 0,-13 0 0,13 1 15,0-1-15,-13 0 0,13 0 16,0 1-16,-13-1 0</inkml:trace>
  <inkml:trace contextRef="#ctx0" brushRef="#br0" timeOffset="113847.72">22781 3069 0,'0'-13'0,"0"0"16,13 13-16,0-14 0</inkml:trace>
  <inkml:trace contextRef="#ctx0" brushRef="#br0" timeOffset="113988.59">23151 3069 0,'13'-13'0,"-26"26"0,26-39 31</inkml:trace>
  <inkml:trace contextRef="#ctx0" brushRef="#br0" timeOffset="115888.88">22000 1931 0,'40'-13'16,"-14"0"0,14 0-16,0 13 0,26-13 15,0-1-15,0-12 0,0 13 0,0-1 16,0 1-16,1 0 0,-1 0 16,0-1-16,66-12 0,-66 13 15,-26 0-15,0-1 0,-1 14 16,1-13-16,-13 13 0,-14-13 0,13 13 15,1 0-15,-14 0 16,-13-13-16,13 13 0,0 0 0,1 0 16,-1 13-16,0 0 15,-13 0-15,40 53 16,-27-39-16,-13 13 16,13-14-16,0 14 0,1-14 15,-1 14-15,0-14 0,0 14 0,1-13 16,-1-1-16,0 0 0,-13 14 15,13-27-15,1 40 0,-14-26 16,13-1-16,-13 1 0,0-14 16,13 0-16,-13 27 0,0-27 15,0 0-15,0 0 0,-13 1 16,13-1-16,-13 0 0,-1 14 16,-12-14-16,-1 0 0,1 0 15,-1 1-15,-12-1 0,-1 0 16,0 0-16,1-13 0,-1 13 0,-13 1 15,0-14-15,14 13 0,-14-13 0,0 13 16,-13-13-16,-1 13 16,1 1-16,-13-14 0,13 13 0,0-13 15,-1 13-15,-12 0 0,26-13 0,-13 14 16,13-14-16,0 0 0,0 13 16,14-13-16,-14 0 0,13 13 0,14-13 15,-1 0-15,1 0 0,-1 0 0,14 0 16,-14 0-16,14 0 0,0 0 15,0 0-15,0 0 0,-1 0 16,1-13-16,0 0 16,0-1-16,13 1 0,0 0 15,-14 0-15,14-14 0,0 14 0,0-14 0,-13 1 16,13-14-16,-13 1 0,13 12 16,-13-26-16,13 14 0,-14-1 15,14 0-15,-13 0 0,13 1 0,0 12 16,-13 14-16,13-13 0,0 12 15,0 1-15,-13 0 0,13 0 0,0 0 16,0-1-16,0 1 0,-13 0 16,13 0-16,0-1 15,0 1 1,0 0 0,26 13-1,-13 0 1,14-13-16,-1 13 0,159-40 31,-66 14-31,-66 12 0,80-12 16,-80 26-16,-14-13 15,14-1-15,27 1 16,-54 13-16,-13 0 0,0 0 0,1 0 16,-1 0-16,0 0 15,-13 13 16,0 1-15,13-14 0</inkml:trace>
  <inkml:trace contextRef="#ctx0" brushRef="#br0" timeOffset="117001.94">23998 2355 0,'13'-13'31,"-13"-1"-15,13 1-16,-13 0 0,0 0 0,0-27 16,-13 13-16,13-12 15,0-14-15,0 13 0,-13-26 0,13 13 0,-14-13 16,14 13-16,-13-40 16,13 54-16,0 12 0,-13 1 15,13 13-15,0-14 0,0 14 0,0 0 16,0 0-16,13 39 31,0 0-31,14 41 16,13 12-16,-27-39 0,53 79 15,-40-93 1,-12 14-16,12-14 0,1 14 0,-14-14 16,0-12-16,0-1 15,1-13-15,-14 13 0,13 0 0,-13 1 16,0-1-1,-13-13-15,-27 0 16,13 13 0,1-13-16,13 0 0,-27 0 0,14 0 0,-14 0 15,13 0-15,-12 0 0,12 0 16,-12 0-16,12 0 0,1 0 0,-1 0 16,14 0-16,0 0 0,-1 0 15,1 0-15,0 0 0,13-13 16,26-14-1,14-26-15,79-66 16,-66 80 0,-13-14-16,0 13 0,12-13 0,-12 13 15,0 1-15,0-1 0,-14 0 16,0 14-16,1 13 0,-14 0 0,0-1 16,-13 1-16,14 0 0,-1 13 15,-13-13-15,0 39 16,-13 1-16,-1 12 15,-12 1-15,13 13 0,-27 53 16,14-53-16,-1 13 16,1-13-16,-1 0 0,1-1 0,-1-12 0,-12 53 15,12-54-15,14 1 16,0 0-16,-14-14 0,14 1 16,0-1-16,13-13 0,-14 14 15,1-14-15,26-13 31,1 0-31,-1-13 0,0 13 16,0-13-16</inkml:trace>
  <inkml:trace contextRef="#ctx0" brushRef="#br0" timeOffset="117812.24">24487 2368 0,'0'-53'16,"0"40"-16,13-225 15,1 185-15,-14 0 0,0-13 16,0 13-16,-14-40 15,14 54-15,0 12 0,0 1 16,0-1-16,0 14 0,0 0 0,0 0 16,0 39 15,0 0-31,27 93 16,-27-79-16,13 0 15,0 0-15,1-1 0,-1 1 0,0-14 0,0 14 16,14-13-16,-14-1 15,-13-13-15,26 14 0,-12-14 0,-14 0 16,0 0-16,13 1 0,-13-1 16,0 0-1,-13-13-15,-1 0 0,1 0 16,0 0-16,0 0 0,-14 0 0,1 0 16,-1 0-16,1 0 0,-1 0 15,1-13-15,0 13 0,12-13 0,-12 13 16,13-14-16,-1 1 15,1 0-15,13 0 0,0-1 0,0 1 16,13-26-16,1 12 0,12-26 16,1 13-16,-1-12 0,0 12 0,1-13 15,39-26-15,-40 52 0,1 1 16,-1-1-16,-12 14 0,-1 0 16,0 0-16,0 13 0,-13-14 15,14 14-15,-14 27 16,0-14-16,0 13 0,-14 14 15,1 13-15,0 0 0,0 0 0,-14 0 16,14 0-16,-27 53 0,27-67 16,0 1-16,-14-14 0,14 14 15,0-14-15,0 14 0,-1 0 16,1-27-16,13 14 0,0-14 16,-13 0-16</inkml:trace>
  <inkml:trace contextRef="#ctx0" brushRef="#br0" timeOffset="118836.76">24884 2183 0,'13'-13'16,"1"-27"0,-14 27-16,0-1 15,0-12-15,0-27 0,-14 13 16,14 1-16,0-14 0,0 13 0,0-13 16,14 13-16,-14 1 0,0-1 0,0 14 15,0 12-15,0 1 0,0 0 16,13-13-16,-13 12 0,0 1 15,0 53 1,13-27 0,-13 27-16,26 39 0,-26-39 15,14-1-15,-1 1 0,27 26 16,-27-39-16,0 26 16,0-40-16,0 13 0,1-12 0,-14-1 15,0 0-15,0 0 0,0 0 16,0 1-16,0-1 15,-27-13 1,1 0-16,13 0 0,-1 0 16,1 0-16,-13-13 0,12-1 0,-12-12 0,0 0 15,-1-1-15,14 1 0,-14-41 16,14 28-16,13-1 16,13-39-16,1 39 0,-1 14 0,13-14 15,-12 13-15,12 1 16,0 13-16,1 0 0,-1-1 0,-12 14 0,-1-13 15,26 13-15,-25 13 16,-1-13-16,0 27 0,0-14 16,-13 13-16,0 1 0,0 13 0,-13 12 15,-13 1-15,12 0 0,-12 0 16,-40 40-16,39-40 0,-12-14 16,12 14-16,1-13 0,-1-14 15,-26 41-15,40-41 0</inkml:trace>
  <inkml:trace contextRef="#ctx0" brushRef="#br0" timeOffset="146684.65">17251 11337 0,'-13'14'63,"-27"12"-47,27-13-1,-1 1-15,-12-1 0,13 0 16,-80 66-1,53-39 1,27-27-16,0 1 0,-13 12 16,26-13-1,0 0 1,13-13-16,13 14 16,-13-14-16,1 0 15,-1 0-15,13 13 0,1-13 16,-14 0-16,0 0 0,53 0 31,-39 0-15,-14 0-16,0 0 15,1 0 1</inkml:trace>
  <inkml:trace contextRef="#ctx0" brushRef="#br0" timeOffset="147198.73">17462 11351 0,'14'13'16,"-1"13"-1,-13-12-15,0-1 16,0 13-16,0-13 16,0 14-16,0-14 0,0 0 15,0 54 1,-13-54-16,13 0 0,0 13 16,0-12-1</inkml:trace>
  <inkml:trace contextRef="#ctx0" brushRef="#br0" timeOffset="147548.14">17621 11483 0,'0'26'31,"0"-12"-31,13-1 16,1 0-16,25 0 16,-12-13-1,-14 0-15,0 0 0,1-13 0,-1 13 16,26-13 0,-39 0-16,0-1 0,14 14 0,-14-26 15,-14-1 1,1 1-1,0 13-15,13 0 16,-53-1 0,40 28-1,0-14-15,-1 13 0,1-13 16</inkml:trace>
  <inkml:trace contextRef="#ctx0" brushRef="#br0" timeOffset="147678.54">17952 11364 0,'-13'-13'0</inkml:trace>
  <inkml:trace contextRef="#ctx0" brushRef="#br0" timeOffset="148136.84">18177 11271 0,'13'27'31,"0"-14"-31,1 0 0,-1 0 16,0 1-16,-13-1 0,13 0 15,-13 0-15,0 1 0,0-1 0,0 0 16,0 0-16,-13 14 16,13-14-1,-13-13-15,0 13 16,13-26-1,13-14 1,0-12 0,0 26-16,0-27 15,-13 27-15,0-1 16,0-25 0,-13 25-16,13 1 0,-13 13 0,13-13 15,-13 13-15,0-13 0,-1 13 16,14-13-16,-26 26 15,13-13-15,13 26 16</inkml:trace>
  <inkml:trace contextRef="#ctx0" brushRef="#br0" timeOffset="149356.93">17396 12211 0,'-26'0'16,"39"13"0,27 0-16,-27-13 15,0 13-15,0-13 0,14 0 16,26 13 0,-40-13-16,0 0 0,1 14 0,25-1 15,-26-13 1,-13 13-16,14-13 0,-14 13 0,0 1 15,0-1-15,0 0 0,-14 0 0,1 0 16,13 1-16,-26 12 16,13-13-16,-1 14 0,1-14 15,0 0-15,13 1 0,-40 25 16,27-26 0,13 1-16,-13-14 0,-1 13 15</inkml:trace>
  <inkml:trace contextRef="#ctx0" brushRef="#br0" timeOffset="149624.41">17859 12197 0,'0'-13'16,"0"53"-16,0-27 15,0 0-15,0 80 32,0-54-32,0-25 0,0-1 0,0 0 15,0 27 1,0-27-16,0 0 15</inkml:trace>
  <inkml:trace contextRef="#ctx0" brushRef="#br0" timeOffset="149957.56">18045 12224 0,'-14'0'16,"14"13"-16,-13 13 16,13-12-1,0-1-15,0 0 0,27 14 16,-27-14-16,13-13 16,0 13-16,0-13 0,1 0 0,12 0 15,-13-13-15,0 13 0,1-13 16,-1-1-1,-13 1-15,0 0 0,0 0 16,-13-1-16,13 1 0,-14 0 0,1 0 16,13 0-1,-13-1-15,0 1 0,0 13 0,-14 0 16,14 0 0,13 13-1,-13-13-15</inkml:trace>
  <inkml:trace contextRef="#ctx0" brushRef="#br0" timeOffset="150072.5">18190 12211 0,'13'0'0</inkml:trace>
  <inkml:trace contextRef="#ctx0" brushRef="#br0" timeOffset="150507.79">18389 12065 0,'26'26'31,"27"27"-15,-40-39-16,-13-1 0,13 0 0,1 0 15,-1 14-15,-13 12 16,0-25 0,-13-14-1,-1-14 1,14-25-1,14 39-15,-14-27 16,13 1-16,-13 13 0,13-27 16,-13 27-1,0-1-15,0 1 0,0 0 0,0 0 16,-13 13-16,13-13 0,-13-1 0,-1 14 16,1-13-16,0 13 0,0-13 15,-27 13-15,27 0 16,0 0-16,-1 0 0,1 13 0,0-13 15,13 13-15,0 1 16</inkml:trace>
  <inkml:trace contextRef="#ctx0" brushRef="#br0" timeOffset="151033.64">18878 12039 0,'-26'39'16,"26"-26"-16,-14 40 15,14-39 1,0-1-16,0 0 0,0 0 0,0 1 16,0-1-16,14 0 0,-14 0 15,13-13-15,0 13 0,0-13 16,0 0-16,1 0 15,-1 0-15,27-13 16,-40 0-16,13 0 0,0 13 0,-13-13 16,13-14-1,-13 14-15</inkml:trace>
  <inkml:trace contextRef="#ctx0" brushRef="#br0" timeOffset="151479.37">18534 11232 0,'-13'92'0,"0"-39"16,13-40-1,0 14-15,0-14 0,0 0 0,0 0 16,13 1-16,-13-1 0,13-13 16,-13 13-16,27-13 0,-14 13 15,0-26-15,0 13 0,0 0 0,14 0 16,-14-13-16,0 13 0,14-13 15</inkml:trace>
  <inkml:trace contextRef="#ctx0" brushRef="#br0" timeOffset="152154.54">18852 10980 0,'79'-13'0,"-66"0"0,14 13 0,-1 0 16,1 0-16,-14 0 0,13 0 15,14 0-15,-27 0 16,0 13-16,14-13 0,-14 13 0,0 0 16,1 1-16,-14-1 0,13 0 0,0 0 15,-13 14-15,13-1 0,-13 14 16,13-14-16,-13 14 0,14 0 0,-1-1 15,0 1-15,0 0 0,1 13 0,-14-14 16,26 14-16,-13 0 0,1 0 16,12-13-16,-13 0 0,0-1 15,27 41-15,-27-54 0,1 14 16,-1-1-16,13-12 0,-26-1 16,13 1-16,-13-1 0,0 14 15,-13 13-15,-66 66 16,52-106-1,-52 53-15,39-52 0,-13 12 16,1-13-16,12 0 0,-13 1 0,13-14 16,-13 0-16,0-14 0,-13 1 15</inkml:trace>
  <inkml:trace contextRef="#ctx0" brushRef="#br0" timeOffset="152745.51">16867 11152 0,'-13'0'0,"-53"53"0,39-40 15,14 1-15,0-1 0,0 0 0,-1 0 16,1 14-16,13-14 0,-13 13 0,13 1 16,0-1-16,0 1 0,0-1 15,0 14-15,0 13 0,13-13 0,-13-1 16,13 14-16,1 0 0,-14 0 0,13 13 15,0-13-15,0 13 0,-13-13 16,14 13-16,-1 67 0,-13-67 16,13 0-16,-13 13 0,13-13 0,1-13 15,-1 13-15,0 1 0,0-15 16,0 1-16,1-13 0,-1 0 0,13-14 16,14 40-16,-27-52 15,0 12-15,1-13 0,12 1 16,-13-14-16,14 13 0,-14-13 15,0-13-15,14 13 0,-1-14 0</inkml:trace>
  <inkml:trace contextRef="#ctx0" brushRef="#br0" timeOffset="153847.79">19844 11853 0,'39'0'15,"-25"0"-15,-1 0 0,0 0 0,0 0 16,1 0-16,-1 0 0,0 0 0,0 0 16,14 0-1,-14 0 1,0 0-16</inkml:trace>
  <inkml:trace contextRef="#ctx0" brushRef="#br0" timeOffset="154060.56">20042 11748 0,'0'-14'0,"13"14"15,40 27 1,-13 12 15,-27-25-31,-13-1 0,13 27 16,-13-27-16,0 0 0,-13 0 15,13 0-15,-13 1 0,13-1 0,-13 0 16,0 0-16,-1-13 0,14 14 16,-13-14-16</inkml:trace>
  <inkml:trace contextRef="#ctx0" brushRef="#br0" timeOffset="156433.45">19645 9313 0,'14'-13'15,"-1"0"-15,13 13 0,1 0 0,12-13 16,14-1-16,-13 14 16,13-13-16,39-13 0,-39 26 15,0-13-15,0-1 0,-13 14 0,0-13 16,-1 13-16,-12-13 0,-1 13 16</inkml:trace>
  <inkml:trace contextRef="#ctx0" brushRef="#br0" timeOffset="156628.99">19513 9353 0,'40'0'15,"-27"0"-15,40-13 0,0 13 16,-14-13-16,1 13 0,13-14 0,-13 1 15,13 13-15,79-26 16,-92 26-16</inkml:trace>
</inkml:ink>
</file>

<file path=ppt/ink/ink1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17:51.322"/>
    </inkml:context>
    <inkml:brush xml:id="br0">
      <inkml:brushProperty name="width" value="0.05292" units="cm"/>
      <inkml:brushProperty name="height" value="0.05292" units="cm"/>
      <inkml:brushProperty name="color" value="#0070C0"/>
    </inkml:brush>
  </inkml:definitions>
  <inkml:trace contextRef="#ctx0" brushRef="#br0">11800 1085 0,'-66'39'0,"53"-25"16,13-1-16,-13 0 0,0 0 15,13 1-15,-14-1 0,14 0 0,0 0 0,0 1 16,-13-1-16,13 13 15,13-13-15,-13 1 16,0-1-16,14-13 0,-1 13 16,0-26-1,14 0-15,-27-1 16,13 1-16,-13 0 0,13 0 0,-13 0 16,0-14-16,0 14 15,13 0-15,-13-1 0,0 1 16,0 0-1,13 39 1,-13-12 0,0-1-16,14 13 15,-14-12-15,13-1 0,-13 0 16,26 0 0,-26 0-16,14-13 0,-1 14 15,0-14-15</inkml:trace>
  <inkml:trace contextRef="#ctx0" brushRef="#br0" timeOffset="398.81">11959 1098 0,'27'13'15,"-27"0"-15,13 1 0,13 25 16,-26-25-16,0-1 16,14 13-16,-14-12 0,0-1 0,0 0 0,13 0 15,-13 0-15,0 1 0,0-1 16,0 0-1,0 0 1,0-39 0,0 13-16,13-27 15,-13 27-15,0-27 16,13 27-16,-13 0 0,0-1 16,13 14-16,-13-13 15,14 13-15,-14-13 16,13 13-1</inkml:trace>
  <inkml:trace contextRef="#ctx0" brushRef="#br0" timeOffset="730.58">12224 1072 0,'26'26'16,"-26"-13"-1,27 40 1,-27-40-16,0 1 0,13 12 16,-13 27-1,13-27-15,-13-12 0,0-1 0,0 13 16,0-12 0,0-41 15,0 14-31,0-14 15,0 14-15,0 0 0,13 0 16,-13 0-16,0-1 0,0-12 0,14 13 16,-14-1-16,0 1 0,13 0 15,0 13-15,-13-13 0,13 13 0,0-14 16,1 14-16,-14-13 0,13 13 16,0 0-16,0 0 0</inkml:trace>
  <inkml:trace contextRef="#ctx0" brushRef="#br0" timeOffset="1144.79">12502 1310 0,'26'-14'0,"-26"1"0,26-13 15,-12 13 1,-1-27-16,-13 27 16,13-1-16,-13 1 0,0 0 15,0 0 1,-26 26 15,26 13-15,-14-12-16,14-1 0,0 0 15,0 0-15,14 1 0,-14-1 16,13 0-16,0 0 16,14-13-1,-14 0-15,13-13 16,-12 13-16,-1 0 15</inkml:trace>
  <inkml:trace contextRef="#ctx0" brushRef="#br0" timeOffset="1448.14">12872 1111 0,'-26'-13'15,"-1"13"-15,27 13 0,-13 0 16,13 14 0,13-1-16,0-26 15,-13 14-15,14-1 0,-1 13 16,-13-12-16,13-1 16,-13 0-16,0 0 15,-13 0-15,0 1 16,-14-1-1,14-13-15,-14 13 16,14-13 0,0 0-1,13-13-15</inkml:trace>
  <inkml:trace contextRef="#ctx0" brushRef="#br0" timeOffset="1692.08">12978 939 0,'13'-13'16,"0"26"-1,-13 0-15,14-13 0,-14 14 0,26 39 16,-26-40-16,0 0 16,13 0-16,-13 14 0,13-14 15,-13 0-15,0 14 0,0-14 16,14 0-16,-14 0 0,0 1 0,13-1 15,-13 0-15,0 0 16,13-13-16,-13 14 16</inkml:trace>
  <inkml:trace contextRef="#ctx0" brushRef="#br0" timeOffset="1886.94">13031 1177 0,'-13'0'15,"26"-13"1,0 13-16,0-13 16,0 13-16,40-27 15,-39 27-15,-1-13 0,0 13 16,13 0-16</inkml:trace>
  <inkml:trace contextRef="#ctx0" brushRef="#br0" timeOffset="2614.63">13375 1257 0,'13'-40'16,"0"14"-1,-13 12-15,0 1 16,0 0-1,-13 26 1,-14 0 0,27 1-1,0-1-15,0 0 16,14 0 0,-1-13-16,0 0 0,27-13 15,-14 13-15,-12-13 16,-1 13-16,0-13 0,0 13 15,0-14-15,1 14 0,-1-13 16,0 0-16,0 0 16,-13 39 15,-13-13-15,13 1-1,0-1-15,13 0 16,14-26-1,-14 0 1,0-1-16,0 1 0,-13 0 16,0 0-16,14-14 0,-14 14 15,0-13-15,0-1 0,13 14 16,-13-14-16,0 14 0,0 0 0,0 0 16,0-1-16,0 1 0,0 0 15,-13 39 1,13 27-1,0-39-15,0-1 16,0 0-16,13 14 0,-13-14 16,13 0-16,-13 0 0,13 0 15,1 1-15,-1-1 0,-13 0 0,13 0 0,0-13 16,1 14-16,-1-14 0,0 0 16,0 0-16,0 0 15</inkml:trace>
  <inkml:trace contextRef="#ctx0" brushRef="#br0" timeOffset="3491.1">14896 1005 0,'79'-13'15,"-52"13"1,65-13 0,-52 0-16,13 13 0,-13-14 0,13 14 15,0-13-15,-14 13 0,14 0 0,0-13 16,-13 13-16,0 0 0,-14-13 16,40 13-1,-53 0-15,1-13 0,-1 13 0,13 0 16,-13 0-16,1 0 15,-1 0-15,0 0 16,0 0 0</inkml:trace>
  <inkml:trace contextRef="#ctx0" brushRef="#br0" timeOffset="3845.98">15531 794 0,'-13'0'0,"26"13"16,0-13-16,1 0 15,-1 13-15,0-13 0,13 0 16,-12 13-16,-1-13 0,53 14 16,-26-1-1,-27 0-15,0-13 16,0 0-16,1 13 0,-1-13 0,0 14 15,0-1-15,-13 0 16,0 0-16,-13 0 16,13 1-16,-13-1 0,0 13 0,-14-12 15,14 12-15,-14 1 0,1-1 16,0-13-16,-1 14 0,1-1 0</inkml:trace>
  <inkml:trace contextRef="#ctx0" brushRef="#br0" timeOffset="4893.46">17370 489 0,'0'40'16,"0"-27"-1,0 1-15,13 12 0,-13-13 16,0 14-16,0-1 0,0-13 0,0 14 16,0-1-16,0-12 0,0 12 0,0-13 15,0 1-15,0-1 0,-13 0 16,13 0-16,0 0 0,0 1 0,0-1 16,0 0-16,0 0 15</inkml:trace>
  <inkml:trace contextRef="#ctx0" brushRef="#br0" timeOffset="5163.64">17621 516 0,'0'-13'0,"13"26"32,1 27-32,-14-27 15,0 0-15,13 53 16,-13-53-16,0 1 0,0 12 16,0-13-16,0 1 0,0-1 0,0 0 15,0 0-15,0 1 16,0-1-16,0 0 0,0 0 15,0 0 1</inkml:trace>
  <inkml:trace contextRef="#ctx0" brushRef="#br0" timeOffset="5456.94">17423 741 0,'13'-27'0,"13"27"0,-12-13 15,-1 13-15,0 0 0,14 0 0,-14-13 16,13 13-16,1 0 0,-14 0 16,0 0-16,0 0 0,1 0 15,-1 0-15,0 0 0,0 0 16</inkml:trace>
  <inkml:trace contextRef="#ctx0" brushRef="#br0" timeOffset="5874.21">17846 661 0,'-40'27'15,"40"-1"-15,-13 1 16,13-14-16,0 0 0,0 1 16,40 25-1,-14-26 1,1-13-16,-1 0 16,14 0-1,-27-13 1,0 0-16,-13 0 15,0 0-15,0-1 0,-13-12 16,13 13 0,-26-14-16,13 27 15,-1-13-15,1 13 16,-27 0 0,27 0-16,0 0 15</inkml:trace>
  <inkml:trace contextRef="#ctx0" brushRef="#br0" timeOffset="6211.4">18428 609 0,'27'13'31,"-1"-13"-15,-13 0-16,1-13 16,25 13-1,-25 0-15,-1 0 0,0 0 16</inkml:trace>
  <inkml:trace contextRef="#ctx0" brushRef="#br0" timeOffset="6411.91">18481 754 0,'27'-13'32,"-1"13"-17,-13 0-15,1 0 0,-1-13 16,0 13-16,0 0 0,14 0 15,-1 0 1</inkml:trace>
  <inkml:trace contextRef="#ctx0" brushRef="#br0" timeOffset="7136.86">17674 1349 0,'0'-13'0,"0"40"16,13-14-16,-13 0 0,0 27 16,0-27-16,0 13 0,0 1 15,0-1-15,0 41 16,-13-41-16,13-13 0,0 27 16,0-27-16,0 0 15,0 14-15,0-14 0,0 0 16</inkml:trace>
  <inkml:trace contextRef="#ctx0" brushRef="#br0" timeOffset="7353.14">17886 1349 0,'0'-13'0,"13"40"31,-13 12-16,0-12-15,0-14 16,0 53 0,0-53-16,13 14 0,-13-14 0,0 0 15,0 14-15,0-14 0,0 0 0,0 27 32,-13-27-32</inkml:trace>
  <inkml:trace contextRef="#ctx0" brushRef="#br0" timeOffset="7536.95">17687 1667 0,'-13'-27'0,"26"27"0,27-26 15,-27 13-15,40 0 16,-26 13-16,-14 0 15,13-14-15,14 14 16</inkml:trace>
  <inkml:trace contextRef="#ctx0" brushRef="#br0" timeOffset="7916.9">18190 1508 0,'-40'0'0,"27"0"0,0 13 15,0 1-15,0-14 0,-1 26 16,1-13-16,0 14 16,26-14 15,0-13-16,1 0-15,-1-13 0,0 13 16,-13-13-16,13 13 16,0 0-1,1 13 1,-14 0-16,13-13 16,-13 13-16,13 14 15,0-14-15,1 0 16,-1 0-16,13-13 15,-13 0 1,1 0-16</inkml:trace>
  <inkml:trace contextRef="#ctx0" brushRef="#br0" timeOffset="8112.92">18534 1468 0,'27'-26'0,"-1"26"16,-13 0 0,0 0-16</inkml:trace>
  <inkml:trace contextRef="#ctx0" brushRef="#br0" timeOffset="8300.83">18534 1601 0,'27'0'0,"-1"-13"15,-13 13-15,14-14 16,-14 14-16,0 0 15,-13-13 1,13 13-16</inkml:trace>
  <inkml:trace contextRef="#ctx0" brushRef="#br0" timeOffset="8825.35">19262 582 0,'0'40'0,"0"-27"0,0 13 15,0-12-15,0-1 0,0 0 16,0 14 0,0-14-1,0 0-15</inkml:trace>
  <inkml:trace contextRef="#ctx0" brushRef="#br0" timeOffset="8993.79">19182 423 0,'-13'0'0,"26"14"31</inkml:trace>
  <inkml:trace contextRef="#ctx0" brushRef="#br0" timeOffset="9328.44">19473 556 0,'-26'26'31,"26"-13"-31,53 40 0,-53-40 0,13-13 16,0 14-16,0-1 0,1 0 16,-14 0-1,0 1 1,-14-1-16,-12 0 15,13-13-15,-14 13 16,14-13-16,0 0 16,0 0-1</inkml:trace>
  <inkml:trace contextRef="#ctx0" brushRef="#br0" timeOffset="9614.79">20069 556 0,'13'26'0,"0"-26"0,-13 27 16,0-14-16,13 13 15,-13-13-15,0 1 16,0-1-16,0 0 16,0 0-1</inkml:trace>
  <inkml:trace contextRef="#ctx0" brushRef="#br0" timeOffset="11573.84">19262 331 0,'0'26'31,"13"14"-16,-13-14-15,0 1 0,0-14 16,0 13-16,13 54 16,-13-54-16,0 1 0,0-1 15,0-13-15,0 14 0,0-14 0,0 14 16,0-1-16,0-13 16,0 1-16,0 12 15,0-13 1,0-39 15,0-1-15,13 14-1,-13 0-15,0 0 0,0-1 0,14 14 0,-1-39 16,-13 25 0,13 1-16,0 0 15,1 0-15,-1 13 0,0-13 16,0 13-16,0 0 15,1 13 1,-14 0-16,0 0 0,13 0 16,-13 1-16,0-1 0,13 13 15,-13-12-15,0-1 16,0 0-16,13 0 0,-13 1 16,0-1-16,0 0 15,14-13-15,-14 26 16,13-26-1,-13 14 1,13-28 0,0 14-16,0-13 15,1 0-15,25-13 16,-25-1-16,-14 14 16,13 0-16,0-1 0,0 1 0,1-40 15,-1 40 1,-13 0-16,0 0 0,13-1 15,-13 1-15,-26 26 47,26 1-47,-14 12 16,14-13-16,0 0 0,0 14 16,14-14-16,-14 14 15,13-27-15,-13 13 16,13-13-16,0 13 0,0-13 15,27 0-15,-27 0 16,14 0-16,-14 0 0,40-26 16,-27 12-16,-12 14 15,-1-13-15</inkml:trace>
  <inkml:trace contextRef="#ctx0" brushRef="#br0" timeOffset="11807.61">20042 357 0</inkml:trace>
  <inkml:trace contextRef="#ctx0" brushRef="#br0" timeOffset="12154.02">20413 503 0,'-40'0'16,"27"13"-1,-1-13 1,1 13-16,0 0 0,26 1 15,0-1 1,-13 0-16,14-13 16,25 27-16,-25-14 15,-1 0 1,-13 0 0,0 14-16,-13-27 15,-1 13-15,1-13 0,0 13 0,0 0 16,-1-13-16,-12 14 0,13-14 15,0 0-15</inkml:trace>
  <inkml:trace contextRef="#ctx0" brushRef="#br0" timeOffset="12647.89">21220 503 0,'-67'26'16,"54"-13"0,0 1-16,0-1 0,0 13 15,13-12-15,13-1 16,0 0-1,0-13-15,0 0 16,1 0-16,-1-13 0,0 13 0,27-13 16,-27 13-1,0 0-15,14 13 16,-1 0 0,-13-13-1,14 13 1,-1-13-1</inkml:trace>
  <inkml:trace contextRef="#ctx0" brushRef="#br0" timeOffset="14644.48">22079 357 0,'-13'0'78,"0"27"-62,0-27-16,0 13 15,13 0-15,0 0 16,-14 1-16,14-1 0,-13 0 15,13 13-15,0-12 16,0-1-16,0 0 0,13 14 16,-13-14-16,14 0 15,-1 0-15,0-13 16,-13 14-16,13-14 0,0 0 16,1 0-16,12 0 15,1 0-15,-14-14 16,0 14-1</inkml:trace>
  <inkml:trace contextRef="#ctx0" brushRef="#br0" timeOffset="15008.81">22225 437 0,'13'26'16,"-13"-13"-16,13 27 15,-13-27-15,0 0 16,0 1-16,0 12 16,0-13-1,0 1-15,0-41 47,14 1-31,-14 12-16,13-12 15,0 13-15,-13-1 16,27 1 0,-14 0-1,0 13-15</inkml:trace>
  <inkml:trace contextRef="#ctx0" brushRef="#br0" timeOffset="15208.73">22490 463 0,'13'0'15,"-13"13"1,0 14-1,0-14-15,13-13 0,-13 13 0,0 0 16,-13 1-16,13-1 16,0 0-16</inkml:trace>
  <inkml:trace contextRef="#ctx0" brushRef="#br0" timeOffset="15361.68">22463 370 0,'0'-13'0,"-13"26"16</inkml:trace>
  <inkml:trace contextRef="#ctx0" brushRef="#br0" timeOffset="16020.34">22675 463 0,'-13'26'15,"13"-12"1,0 12 0,0-13-1,-14-13-15,41-13 47,-14 0-31,0 13-16,0-13 15,1 13 1,-1 0-16,0 0 31,0 0-31,1 0 16,-14 13-16,13-13 16,0 0-1,0 0 1,-13-13-1,14 13-15,-14-14 16,13 14-16,0 0 16,0 0-1,0 0-15,1 0 0,-1 0 16,0 14-16,0-14 16,1 13-16,-1-13 15,0 0-15,0 0 16</inkml:trace>
  <inkml:trace contextRef="#ctx0" brushRef="#br0" timeOffset="16184.92">23125 450 0,'13'0'0,"-13"13"0,0 0 16,0 0-1,13 1-15,-13-1 16,0 0 0,-13-13-16</inkml:trace>
  <inkml:trace contextRef="#ctx0" brushRef="#br0" timeOffset="16336.14">23125 357 0,'-14'-13'0,"14"0"15</inkml:trace>
  <inkml:trace contextRef="#ctx0" brushRef="#br0" timeOffset="16796.95">23297 423 0,'0'27'0,"0"-1"16,0-13-1,0 1 1,26-28 15,-13 1-15,0 13-16,1-13 15,12 13 1,-13 0-16,1 0 16,-1 0-16,0 13 15,0 0-15,1 1 31,-14-1-15</inkml:trace>
  <inkml:trace contextRef="#ctx0" brushRef="#br0" timeOffset="17412.21">23720 463 0,'0'-13'16,"-13"13"-16,-1 0 15,-12 13 1,13 0-1,0-13-15,13 13 16,-14-13-16,14 14 16,14-1 15,-1-13-15,0-13-1,0 26 1,0-13-1,27 0 17,-27-13-32,1 13 15,-1-14 1,0 1-16,27-26 0,-27 25 16,-13 1-16,13-13 0,0 12 0,1-12 15,-14 13-15,13 0 16,-13-1-16,13 1 0,-13-13 15,13 12 1,-26 54 0,13-27-16,0 1 0,-13 25 15,13-26-15,0 14 16,13 13 0,-13-27-16,13 0 15,1 0-15,-1 0 16,0-13-16,0 0 0,0 0 15,27-13 1</inkml:trace>
  <inkml:trace contextRef="#ctx0" brushRef="#br0" timeOffset="17522.86">24156 450 0</inkml:trace>
  <inkml:trace contextRef="#ctx0" brushRef="#br0" timeOffset="26393.78">24249 159 0,'-66'198'16,"66"-171"-16,-13 12 0,-1 1 0,1-14 15,13 1-15,-26 39 16,26-53-16,-13 14 0,13-14 16,0 0-16,-14 14 15,14-14-15</inkml:trace>
  <inkml:trace contextRef="#ctx0" brushRef="#br0" timeOffset="27551.79">24421 357 0,'-13'-13'0,"0"13"16,-1 13-1,-12-13 1,13 13-16,-1-13 16,14 14-1,-13-14-15,26 13 47,14 13-31,-14-26-16,0 14 15,-13-1 1,14 0-16,-14 0 0,-14 14 16,14-14-1,-13-13-15,13 13 0,-13 0 0,0 1 16,-14-1-1,14-13-15,0-13 32,26-1-17,0 1 1,-13 0-16,13 13 0,14-27 16,-27 14-16,26 0 15,-26 0-15,14 13 16,-1-13-16,0-1 0,-13 1 15,13 13 1,-13-13-16,14 13 16,-14 13 15,0 0-15,0 1-16,13-1 15,0 0 1,0-13-1,0 0 1,1-13-16,-1 0 16,0 13-1,-13-14-15,13 14 16,1-13 0,-14 26 15,0 1-16,13-1-15,0-13 32,0 0-17,0 0 17,1 13-17,-1 0 16,-13 0-31</inkml:trace>
  <inkml:trace contextRef="#ctx0" brushRef="#br0" timeOffset="27697.82">24712 410 0,'0'-26'0</inkml:trace>
  <inkml:trace contextRef="#ctx0" brushRef="#br0" timeOffset="27994.24">24871 212 0,'0'-14'16,"13"41"15,-13 13-31,-13-14 15,13-13-15,0 1 0,0-1 16,0 0-16,0 0 0,-13 14 16,13-14-16,0 13 15,-14 1 1,14-14 0,14-13-1</inkml:trace>
  <inkml:trace contextRef="#ctx0" brushRef="#br0" timeOffset="28220.87">25043 251 0,'0'27'31,"-13"-14"-16,13 0-15,0 1 16,-14-1-16,14 0 0,0 0 0,0 0 16,-13 1-16,13-1 0,0 0 15,0 0-15,0 1 0,-13-1 16</inkml:trace>
  <inkml:trace contextRef="#ctx0" brushRef="#br0" timeOffset="28844.31">24950 437 0,'27'-14'31,"-14"14"-31,0 0 0,0 0 16,1 0 0,-1-13-1,0 13-15,0 0 16,0 0 31,1 0-32,-1 0 1,0 13 0,0-13-1,1 0-15,-14 14 0,26-1 16,-26 0-1,13 0 1,-26 14 0,0-14-16,0 0 15,-1-13-15,14 13 16,-13-13-16,26-26 47,14-1-32,-14 27-15,14-26 16,-14 26-16,-13-13 0,13 13 0,-26 13 47</inkml:trace>
  <inkml:trace contextRef="#ctx0" brushRef="#br0" timeOffset="31561.48">18137 1561 0,'-26'-13'16,"26"0"0,-13 13-1,-1 0 1,1 13 0,0-13-16,13 13 0,-13-13 0,13 13 15,-14 1 1,1-1-16,0 0 0,13 0 0,-13 0 15,-1 27 1,14-27-16,0 1 16,0-1-16,0 0 15,14-13 1,25-26 0,-25-1-1,-1 14 1,0-14-1,0 14-15,-13 0 16,14 13 0,-14 13-1,13 14 1,-13-14-16,0 0 16,13 0-1,0 1-15,-13-1 16,13-13-16,-13 13 0,14-13 15,-1 0-15,0 13 16,0-13-16,1 0 16,-1 0-16</inkml:trace>
  <inkml:trace contextRef="#ctx0" brushRef="#br0" timeOffset="33524.64">19103 1296 0,'13'27'15,"-13"-1"1,0-12-1,0-1-15,13 0 0,-13 27 16,0-27-16,-13 0 0,13 0 16,0 14-16,0-14 15,0 0-15,0 1 16,13-1 0,1-13 15,12-13-16,-13 13 1,1 13-16,-1-13 0,26 0 16,-12 0-1,-14 0-15,27-13 16,-27 13-16,27-27 16,-27 14-1,-13 0 1,13 13-16,-13-14 15,13 41 1,-13-14 15,0 0-31,0 1 0,14 12 16,-14-13 0,13-13-16,-13 14 15,13-14-15,14 13 16,-14-13-16</inkml:trace>
  <inkml:trace contextRef="#ctx0" brushRef="#br0" timeOffset="33716.86">19778 1468 0,'13'14'16,"-13"12"0,0-13-16,0 1 15</inkml:trace>
  <inkml:trace contextRef="#ctx0" brushRef="#br0" timeOffset="33874.76">19817 1310 0,'-13'-14'0,"13"41"47</inkml:trace>
  <inkml:trace contextRef="#ctx0" brushRef="#br0" timeOffset="34144.71">20082 1376 0,'-27'0'0,"27"13"16,14 0-16,-14 1 15,13-14-15,-13 13 0,13 0 0,0 0 16,1 14 0,-14-14-16,13 0 15,-26 0 1,-1 1 0,1-14-1,13 13-15,-13-13 16,0 0-16</inkml:trace>
  <inkml:trace contextRef="#ctx0" brushRef="#br0" timeOffset="34940.98">20452 1363 0,'14'26'0,"-14"-13"0,0 14 15,-14-14 1,14 0-16,0 0 16,0 1-16,14-1 31,-1-40-16,0 27 1,0-13 0,0 13-16,1 0 31,-1 0-15,0 13-16,0-13 15,1 14 1,-1-28-16,0 14 15,0 0 1,1 0-16,-1 0 16,0 0-1,0 14 1,0-14 0,1 0-1,12 0-15,-13-14 16,1 14-16,-14-13 0,13 13 0,0-13 15,-13 0-15,13-14 16,-13 14-16,-13-13 16,-13 26 15,-14 13-15,40 0-16,-13-13 15,13 13-15,26-26 31,14-13-15,-27 12-16,0 1 0,0 0 16,1 0-16,-1-1 0,-13 1 0,13 0 15,0 0-15,1 0 16,-1 13 0,-13 13-16,13 0 0,-13 0 15,0 0-15,0 1 16,13-1-16,-13 13 0,0-12 15,14-1-15,-14 0 0,0 0 16,0 1-16,13-14 0,-13 13 16</inkml:trace>
  <inkml:trace contextRef="#ctx0" brushRef="#br0" timeOffset="35104.94">20862 1336 0,'14'-26'16,"-1"26"-16,0-14 0,0 14 15,1 0-15,-1-13 0,0 13 16,0 0-16,0 0 0,14-13 0,-14 13 16,0 0-16</inkml:trace>
  <inkml:trace contextRef="#ctx0" brushRef="#br0" timeOffset="35459.6">21405 1296 0,'-13'0'0,"-1"0"0,1 14 0,0-14 16,13 13-1,0 0 1,13-13 0,0 13-1,1-13-15,-1 0 16,0 0-1,0 14 1,0-14 0,1 0-16,-1 0 15,13-14 1</inkml:trace>
  <inkml:trace contextRef="#ctx0" brushRef="#br0" timeOffset="36219.82">22225 1217 0,'-40'-13'0,"27"13"15,13 13-15,-13 0 0,0-13 0,13 14 16,-14-1-16,14 0 0,-13 0 0,13 0 15,0 1-15,0-1 0,0 0 16,0 0-16,0 1 16,13-14-16,1 13 15,-1-13 1,0-13-16,0 13 0,1 0 0,-14-14 16,13 14-16,0 0 0,0-13 0,0 13 15,1 0-15,-1 0 0,-13-13 0,13 13 16,0 0-16,1 0 0,12 13 15,-13 0-15,1 1 16,-14-1-16,13-13 0,-13 13 16,0 0-16,0 1 15,0-1 1,13-40 15,0 1-15,-13 13-1,0-1-15,13 14 0,1-13 16,-14 0-16,13 13 0,0-13 0,0-1 16,1 14-16,-1-13 15,13 13 1,-13 0-16,-13-13 0,14 13 0,-1 0 0</inkml:trace>
  <inkml:trace contextRef="#ctx0" brushRef="#br0" timeOffset="36370.36">22648 1270 0,'14'0'0,"-14"13"15,13-13-15,-13 13 16,0 14 0,0-14-16,0 0 15,0 1 1,0-1-16,-13-13 0,13 13 16</inkml:trace>
  <inkml:trace contextRef="#ctx0" brushRef="#br0" timeOffset="36483.75">22662 1177 0,'-14'-26'16</inkml:trace>
  <inkml:trace contextRef="#ctx0" brushRef="#br0" timeOffset="36972.9">22873 1244 0,'0'26'16,"0"-13"0,0 0-1,-13 1 1,39-28 31,-12 14-32,-1 0 1,0 14 0,0-1-1,1-13 1,-1 13-16,0-13 31,0 0-15,1-13-1,-1 13-15,-13-13 16,13 13-16,0 0 0,0 0 16,-13-14-16,14 14 0,-1 0 15,0 0-15,14 0 16,-14 0 0</inkml:trace>
  <inkml:trace contextRef="#ctx0" brushRef="#br0" timeOffset="37217.72">23283 1244 0,'0'13'16,"0"13"0,0-13-16,0 1 0,0 12 15,0-13 1,-13 1-16</inkml:trace>
  <inkml:trace contextRef="#ctx0" brushRef="#br0" timeOffset="37368.9">23310 1124 0,'-13'-13'0</inkml:trace>
  <inkml:trace contextRef="#ctx0" brushRef="#br0" timeOffset="37680.12">23442 1230 0,'0'14'15,"0"-1"1,0 26-1,0-25 1,13-1 0,14-13 15,-14-13-15,0 13-1,14 0 1,-14 13-1,0-13-15,0 0 16,14 13 0,-14-13-16</inkml:trace>
  <inkml:trace contextRef="#ctx0" brushRef="#br0" timeOffset="38216.82">23826 1257 0,'-27'0'0,"14"0"16,0 0-16,-14 13 16,14 0-1,0 0 1,13 1-16,13-1 15,0-13 1,1 0 0,-1 0-16,13 0 15,-13 13 1,1-13 0,-1 0-16,13 0 15,-12 0-15,-1-13 16,0 0-16,27-27 15,-14 14-15,-13-1 16,1 14-16,-1-14 0,0 1 0,0 13 16,14-40-1,-14 40-15,-13-1 0,13 14 16,-26 27 15,13-14-31,0 0 0,0 27 16,0-27-16,0 0 15,0 1-15,13-14 0,-13 13 16,14 13-16,-14-12 16,13-1-1,0-13-15,0 0 0</inkml:trace>
  <inkml:trace contextRef="#ctx0" brushRef="#br0" timeOffset="43107.07">17383 1032 0,'-13'0'16,"39"13"15,-12-13-31,-1 0 16,66 13-1,-66-13-15,40 0 16,-39 0-16,12-13 0,27 13 16,-27 0-16,-12-13 0,12 13 15,1 0-15,52-27 16,-66 14-16,14 13 0,-1-13 16,27-14-1,-40 14-15,0 0 0,14 13 0,-14-13 16,0 0-16,1 13 0,-1-14 0,-13 1 15,13 0-15,0 13 0,1-13 0,-1-14 16,0 14 0,-13 0-16,26-27 15,-26 27-15,14 0 16,-14-1-16,0 1 0,13 0 16,-13 0-16,13-14 15,-13 14-15,0-13 16,0-1-1,0 14-15,0 0 16,-13-1-16,13 1 0,-13 0 16,-14-40-16,14 27 15,0 12-15,-14-25 16,14 25-16,0 1 0,0 0 16,-27-13-1,0 12-15,14 1 16,-14 0-16,14 13 15,12-13-15,-12 13 0,13 0 0,-14 0 16,14 0-16,-13 0 0,12-14 0,-12 14 16,13 0-16,-1 0 0,-25 0 15,25 0-15,1 0 0,0 0 16,0 0-16,0 0 0,-1 0 0,1 0 16,-13 0-16,-1 0 15,14 0-15,0 14 16,-67-1-1,67-13-15,-13 0 0,12 13 16,1-13-16,0 0 0,0 13 0,0-13 16,-1 0-16,1 14 0,0-14 0,-14 13 15,14 0-15,0 0 16,0-13-16,-1 13 0,1 1 0,0-14 16,0 13-16,0 0 0,-1 0 0,1 1 15,13-1-15,-13 13 0,13-13 16,-27 27-1,27-13-15,-13 12 0,13-25 16,-13-1-16,13 13 0,0-13 16,0 14-16,0-14 0,0 0 0,0 14 0,0-14 15,0 0-15,0 14 0,0-14 16,13 0-16,0 0 0,-13 1 0,67 52 31,-41-53-31,0 0 16,-12 0-16,12-13 0,1 14 0,-1-1 15,-13-13-15,53 26 16,-39-26-16,-14 14 0,40-1 16,-40-13-16,14 13 15,-14-13-15,13 13 16,-12-13-16,-14 14 0,13-14 16</inkml:trace>
  <inkml:trace contextRef="#ctx0" brushRef="#br0" timeOffset="67746.85">17330 10504 0,'-13'0'0,"0"0"0,66 0 31,52-13 0,-52 13-31,93-13 0,-80 13 0,13-14 16,-12 1-16,158 0 16,-173 0-16,54-1 15,-66 14-15,0 0 0,-14 0 0,-13 0 16,14 0 0,-54 27-16,1-27 15</inkml:trace>
  <inkml:trace contextRef="#ctx0" brushRef="#br0" timeOffset="67973.2">17251 10821 0,'145'-52'0,"-79"38"16,133-52-1,26 26 1,-80 14-16,-78 26 0,-15-13 0,41 0 15,-53 13-15,13 0 16,-40 0-16,13 0 0,1 13 16,-14-13-16,0 0 15,-13 13-15,0 0 16,0 0 0</inkml:trace>
  <inkml:trace contextRef="#ctx0" brushRef="#br0" timeOffset="70852.22">17079 5133 0,'13'0'0,"-13"13"0,13-13 0,1 0 0,12 0 16,-13 13-16,14-13 0,-1 0 15,-13 0-15,14 0 0,52-13 16,-39 13-1,0-13-15,-1 0 0,-12-1 0,79-12 16,-80 13-16,0 0 16,1-1-16,-1 1 0,27-27 15,-13 14 1,-27 13-16,27-40 16,-27 40-16,0-14 0,27-26 15,-27 40-15,-13-14 16,14 14-16,-1-40 15,0 14-15,0-27 16,-13 52-16,0-12 16,0 13-16,0-14 0,-13-39 15,0 40-15,13 12 16,-13-12-16,13-1 16,-14 1-16,-12-40 0,13 39 15,-14 1-15,14-1 0,0 1 0,-1 0 16,-12-14-16,13 27 15,-27-40-15,14 26 0,-1 1 0,-39-40 16,40 39-16,-1 1 16,1 12-16,-14-12 0,-53-27 15,54 40 1,12 0-16,-12-1 0,-1 1 0,0 0 0,-13 0 16,-26-1-16,39 1 0,-13 13 15,-92 0 1,92 0-16,13 13 0,-13-13 15,0 14-15,-105 39 16,118-40-16,-106 79 16,67-25-16,39-28 15,-39 54-15,52-40 16,-12 0-16,12 0 0,-12 0 0,12 13 16,-39 119-1,53-119-15,0 13 0,-1-12 0,28 171 16,12-185-1,0 0-15,14-14 0,0 1 0,132 53 16,-93-80 0,-13 0-16,14 0 0,-1-13 0,0-13 0,1 13 15,-1-13 1,1 0-16,-14-14 0,66-13 0,-39-13 16</inkml:trace>
  <inkml:trace contextRef="#ctx0" brushRef="#br0" timeOffset="71469.14">17687 3717 0,'14'-13'31,"25"0"-15,-12 0-16,-1-1 0,14 1 0,-14-13 15,14 13-15,0-14 0,52-26 16,-52 40 0,-13 0-16,-1-1 0,14-25 15,-27 26-15,-13-1 16</inkml:trace>
  <inkml:trace contextRef="#ctx0" brushRef="#br0" timeOffset="71699.94">17992 3321 0,'79'-14'0,"-52"1"16,52 26 0,-39-13-16,12 14 15,-25-1-15,-14-13 0,14 13 0,-14 13 16,0-12-16,0-1 0,-13 0 0,0 14 15,0-14-15,0 13 0,-13-13 16,0 14-16,13-14 0,-13 0 0,-1 1 16,1-1-16,0 0 0,0 0 15</inkml:trace>
  <inkml:trace contextRef="#ctx0" brushRef="#br0" timeOffset="73133.14">18732 3056 0,'-79'53'16,"79"-40"-16,-13 0 15,0 1-15,-1 12 0,14-13 16,0 0-16,0 1 0,0-1 0,0 0 16,14-13-16,-14 13 15,13-13-15,0 0 0,0 0 16,1 0-16,-14-13 0,13 0 0,0 0 15,0-14-15,-13 14 16,13-27 0,-13 27-16,14 0 0,-14 0 0,0-1 15,0 1-15,0 0 16,13 39 15,-13 1-15,0-14-16,13 0 0,0 1 15,1-14-15,-1 13 16,0-26-16,0 13 16,1 0-16,25-27 15,-26 14-15,1 0 0,-1-1 0,-13-12 16,13 13-16,-13-1 0,27-25 16,-27 26-1,0-1-15,13 1 16,-13 40 15,0-14-31,0 0 0,0 0 16,0 0-16,0 1 15,0-1-15,13 0 0,-13 0 16,13-13-16,1 14 0,-1-14 16,0 0-16,0-14 0,0 14 15,14-13-15,-14 13 0,0-13 16,1 0-16,-1-1 0,0 1 0,0 0 15,1 0-15,-14 0 16,13-1-16,-13 1 0,0 0 31,0 0-31,-13 39 47,13-13-47,0 1 0,0-1 16,0 0-16,13-13 0,-13 13 15,13 0-15,0-13 16,14 0-16,-1-13 16,-13 13-16,1-13 15,-1 0-15,0 0 0,0-1 16,-13 1-16,14 0 0,-1 0 0,-13-1 16,0 1-16,13 0 0,-13 0 15,0 0-15,13 13 0,-13-14 0,0 41 47,0-14-47,0 13 16,13 1-1,1-14 1,-1-13-16,0 0 16,0 0-16,1-13 15,-1 0-15,0-1 16,-13 1-16,0 0 0,13 0 0,-13-14 15,0 1-15,0 13 0,0-14 0,0 1 16,0 12-16,0 1 0,0-13 16,0 13-16,0-1 0,0 1 15,0 40 1,0 25 0,0-25-1,0-1-15,13 27 0,-13-26 16,14-1-16,-14 1 0,0-14 0,13 13 15,-13-12-15,0-1 0,0 13 16,13-13-16,-13 1 16,0-1-16,0-40 31,13 14-31,-13 0 0,0-13 0,14-1 16,-14-13-16,13 14 0,0 0 0,14-1 15,-14 1-15,13-1 0,-13 27 16,1-13-16,-1 0 0,0 13 0,14 13 15,-27 0 1,0 0-16,0 1 0,0-1 16,-14 0-16,1 0 0,0 1 0,0 12 15,-14 0-15,14-12 0,0-1 16,0 0-16,-1 0 0,1-13 16,0 14-16,0-14 0,-1 0 0,1-14 15,0 1-15</inkml:trace>
  <inkml:trace contextRef="#ctx0" brushRef="#br0" timeOffset="73500.06">19897 2474 0,'0'-13'0,"13"39"16,-13-13-16,0 1 15,0-1-15,0 13 0,0-13 0,0 1 16,0 12-16,13 1 16,-13-14-16,13 0 0,-13 0 0,14 1 15,-1-14-15,0 13 16,13-26-16,1-14 16,-14 14-1,-13 0 1,13 13-16,-13-14 0,27 14 31,-27 27-15,13-27-16,-13 13 0,13-13 15,1 13-15,-1-13 16,0 14-16,0-14 16,0 0-16,1-14 15</inkml:trace>
  <inkml:trace contextRef="#ctx0" brushRef="#br0" timeOffset="73671.85">19844 2633 0,'26'-27'31,"14"14"-31,-27 13 0,0-13 15,1 13-15,-1-14 0,0 14 0,13 0 16,-12-13-16</inkml:trace>
  <inkml:trace contextRef="#ctx0" brushRef="#br0" timeOffset="74045.1">20346 2474 0,'-26'-13'15,"13"26"-15,0-13 0,13 13 16,-14-13-16,14 13 0,-13 1 16,0-1-16,13 0 0,-13 0 15,13 0-15,0 1 0,0-1 16,13-13-16,-13 13 0,13-13 16,14 0-16,-14-13 15,0 13-15,0-13 0,0-1 0,1 1 16,-14 0-16,13-13 0,-13-1 15,13 1-15,-13-1 0,0 1 16,13 12-16,-13 1 0,0 0 0,0 0 0,0 0 16,0-1-16,0 41 31,0-14-15,0 0-16,27 40 15,-1-13-15,-26-27 16,14 0-16,-1 1 0,0 12 0,0-13 15,0 0-15,1 1 0,-14-1 16,13-13-16,0 13 0</inkml:trace>
  <inkml:trace contextRef="#ctx0" brushRef="#br0" timeOffset="75372.5">20981 2222 0,'-39'-66'15,"26"66"1,-1 14 0,14 25-1,14-12-15,-14 12 0,13 14 16,-13-13-16,13 26 0,0-13 15,14 66-15,-14-66 0,0-13 0,0-1 16,-13 1-16,14 0 0,-14-14 16,0 1-16,13-14 0,-13 13 0,-13-12 15,13-1-15,0 0 0,-14-13 16,1 13-16,0-13 0,-14 0 16,14-13-16,0 0 15,0 0-15,0-1 0,-1-12 16,14 13-16,-13-14 0,13 14 15,0 0-15,0-14 0,13 14 0,-13 0 16,14-14-16,-1 1 0,0 0 0,0-1 16,14 1-16,-14-1 0,13 14 15,1-14-15,-1 1 0,1 0 0,-14-1 16,13 14-16,-12 0 0,-1-1 16,-13 1-16,13 0 0,-13 0 0,13-1 15,-13 1-15,14 13 16,-41 13 15,27 1-31,-13-14 16,13 13-16,-13 0 0,13 0 15,-14 1-15,14-1 16,0 0-16,14 0 16,-1-13-16,0 0 15,0 0-15,1-13 16,-1 0-16,0 13 0,-13-13 15,13-1-15,0 14 0,-13-13 16,14 0-16,-14 0 0,13-1 16,0 28 31,0-14-32,14 13 1,13-26-1,-27 13 1,13-14 0,-13 14-1,1 0 1,-1 14-16,0-1 16,14-13-1,-1 0 1,-13 0-16,1-13 0,-1 13 0,0-14 15,-13 1-15,13 0 0,0 0 16,1 0-16,-1-14 0,-13 1 0,13 12 16,0-39-16,-13 40 0,14-26 15,-14 25-15,0 1 16,0 0-16,0 0 16,0 39-1,13 14 1,-13-27-16,13 0 15,0 0-15,1 1 0,-14-1 16,26 0-16,-13 0 0,0-13 0,1 14 16,12-1-16,1-13 15,-1 0-15,-13 0 0,1 0 16,-1 0-16,0 0 0,-13-13 0,13 13 16,-13-14-16,-13 1 15</inkml:trace>
  <inkml:trace contextRef="#ctx0" brushRef="#br0" timeOffset="75585.5">21511 2249 0,'0'0'16,"0"-13"-16,13-1 16,0 14-16,0-13 0,1 0 15,25 0-15,1 0 0,39-27 16,1 13-16,-41 14 0,1 0 15,-27 13-15,1-13 16,-1 13-16,0 0 0,-13 13 16,-26 13-1,-1-12-15,1 12 0,-14 1 16</inkml:trace>
  <inkml:trace contextRef="#ctx0" brushRef="#br0" timeOffset="75927.7">19711 3241 0,'265'-132'0,"-212"105"15,13 1-15,80-40 16,-1 0-16,-52 39 0,-27-12 0,0 12 16,80-39-16,39 0 15,-146 53 1,-12-1-16,-1 14 0,1-13 0,-14 13 0,-26 27 31,-14-27-31,1 26 16,-14-13-16</inkml:trace>
  <inkml:trace contextRef="#ctx0" brushRef="#br0" timeOffset="76141.12">20135 3162 0,'39'-13'15,"-12"13"-15,-1-14 16,14 1-16,26-13 0,-13 12 16,0-12-16,66-14 0,-53 14 15,53-14-15,-53 14 16,-13-1-16,0 14 0,0-13 0,-13 12 16,0 1-16,-14 0 0,-13 0 15,27-1-15,-27 1 0,0 0 16,1 0-16</inkml:trace>
  <inkml:trace contextRef="#ctx0" brushRef="#br0" timeOffset="76811.78">22199 3228 0,'-40'13'15,"40"-26"-15,-13 13 16,-1-13-16,1-1 0,-13 1 16,12 0-16,-12-13 0,0-1 15,12 1-15,-12-1 0,-1 1 0,1-1 16,-27-26-16,40 27 16,0 13-16,-1-14 0,1 14 0,0 0 15,0 13-15,13-13 0,-14-1 0,1 14 16,0 0-16,0 14 15,13-1 1,-13-13-16,13 13 0,0 0 16,0 0-16</inkml:trace>
  <inkml:trace contextRef="#ctx0" brushRef="#br0" timeOffset="77279.75">21749 2871 0,'0'26'0,"0"-13"15,0 1-15,0 12 0,0 1 16,0-14-16,0 13 0,0-13 16,0 14-16,0-1 15,0 14-15,0-27 0,0 14 16,0-14 0,-13-39-1,13 12 1,0-65-1,0 52-15,0 1 0,0 0 0,13-1 16,-13 14-16,0 0 0,0-1 16,13 1-16,-13 0 0,26 0 15,1 0-15,-14 13 16,0 0-16,14 0 0,-14 0 0,27 0 16,-14 0-16,1 0 15,-1 13-15,-13-13 0,14 0 0,-1 0 0,-13 0 16,14 0-16,-14 0 0,14 0 15,-14 0-15,0 0 0</inkml:trace>
  <inkml:trace contextRef="#ctx0" brushRef="#br0" timeOffset="78548.99">22675 3268 0,'13'39'15,"-13"1"-15,0-27 16,0 0-16,13 1 0,-13 12 15,0-13-15,0 1 0,0-1 0,0 0 16,13 0-16,-13 0 16,0 1-16,-13-41 31,13 14-15,-13-13-16,13-1 0,0-92 15,0 93-15,13-14 16,0 13-1,-13 14-15,14 0 0,-14 0 0,13 13 16,0 0-16,0-13 0,1 26 16,-1-13-16,-13 13 15,13 0-15,-13 0 16,0 1-16,-13-1 0,13 0 16,-13 0-16,13 1 0,-14-1 15,1 0-15,0-13 0,0 13 16,13 1-16,-14-14 0,1 13 0,0-13 0,13 13 15,-13-13 1</inkml:trace>
  <inkml:trace contextRef="#ctx0" brushRef="#br0" timeOffset="78844.92">22820 3201 0,'40'14'0,"-27"-1"15,0 13 1,-13-12 0,0-1-16,14 0 0,-14 0 15,0 1-15,0-1 0,0 0 16,13-13 0,0-13-1,-13 0 1,13 13-16,-13-14 0,14-12 15,-1 13 1,0-1-16,-13 1 16,13 13-1,1-13 1,-1 13-16</inkml:trace>
  <inkml:trace contextRef="#ctx0" brushRef="#br0" timeOffset="79187.91">23178 3149 0,'13'0'16,"-26"26"15,-1 0-15,14-12-16,0-1 15,14-13-15,-14 26 16,13-26-16,0 14 0,0-14 15,0 0-15,1 0 16,-1 0-16,0 0 0,0 0 16,1 0-16,-1-14 0,0 14 15,0-26-15,-13 13 16,0-1-16,0-12 16,-13 13-1,0 0-15,0 13 16,13-14-16,-27 14 15,14 0-15,13 14 0,-13-14 0,-1 0 16,1 13-16,0-13 0,0 13 16</inkml:trace>
  <inkml:trace contextRef="#ctx0" brushRef="#br0" timeOffset="79660.78">23363 3162 0,'-14'13'16,"1"0"-16,13 0 16,0 14-1,0-14-15,13 0 16,1-13-16,-1 0 15,0 14-15,0-28 0,1 14 16,-1 0-16,0 0 0,-13-13 16,13-13-16,-26 12 15,13 1-15,0 0 16,-13 0-16,0 0 16,-1-1-16,1 14 15,-13 0 1,12 0-16,1 0 15,0 14-15</inkml:trace>
  <inkml:trace contextRef="#ctx0" brushRef="#br0" timeOffset="80134.2">23508 3109 0,'27'0'16,"-14"0"-16,-13 13 15,13-13-15,-13 13 0,13 1 16,1-1 0,-14 0-16,13-13 15,-13 13 1,13-13 0,0 0-1,1-26 1,-1 26-1,0-13-15,0-1 0,0 1 16,1 13-16,-14-13 16,13 13-16,0-13 0,0 13 15,-13-14-15,14 14 0,-1-13 16,0 0 0,0 13-1,-13-13 1,-13 26-1,0 0-15,13 0 16,13 1 0,0-1-1,0-13-15,1 0 0,-1 0 16,0 0-16,0 0 0,1-13 0,-1 13 16,0 0-16,14 0 15,-14 0-15,0 0 16</inkml:trace>
  <inkml:trace contextRef="#ctx0" brushRef="#br0" timeOffset="81633.7">23283 3466 0,'0'-13'16,"0"52"-1,0-12-15,14 39 16,12 40-1,-26-66-15,13 13 0,0-14 16,-13 1-16,14 66 16,-1-53-1,-13-40-15,-13 0 0,13 0 0,-27 14 16,1-27 0,26-13-1,-13 13-15,-1-14 0,14 1 0,-13 0 16,13 0-16,-13-1 0,13 1 15,0 0-15,13 0 0,-13 0 16,0-1-16,13 1 0,1-13 16,-1 12-16,13-12 0,-13-1 0,14 14 15,-1-13-15,1-1 0,13-12 16,-14 25-16,-13 1 0,0 13 0,-13-13 16,14 13-16,-14-13 15,13 13-15,-13-14 0,-27 41 47,1-1-31,26-12-16,0-1 0,-13-13 0,13 13 15,0 0-15,-13-13 0,13 14 16,0-1-16,13-13 0,0 13 16,0-13-1,0-13-15,14 0 16,-14 13-16,0-14 0,1 1 15,-1 0 1,0 13 0,-13 13 15,13 0-31,-13 1 16,14-14-16,25 0 31,-26-14-31,1 14 15,-1-13-15,0 0 0,0 0 16,1-27-16,-1 13 0,-13 1 0,13 0 16,-13-14-16,13 13 0,-13 1 15,0-1-15,0 14 0,0 0 0,0 0 16,13 0-16,-13-1 0,0 1 0,-13 0 31,0 53-15,13-27-16,-13 0 15,13 0-15,0 0 0,-13 1 16,13-1-16,0 13 0,0-12 0,0-1 16,0 0-16,0 0 0,13 1 15,-13-1-15,0 0 0,13 0 16,-13 0 0,13-13-16,0 0 0,14 0 15,-14-13 1,0 13-16,1 0 0,-1 0 15,0 0-15,0 0 16,1 0-16,-1 0 16,0 13-1,0-13-15,-13 14 0,0-1 16,0 0 0,0 0-16,0 1 15,0-1 1,13-13-1,1-13-15,-1 13 16,0-14-16,0 1 0,-13 0 16,14 0-16,-1-1 0,0 1 15,0 0-15,1 0 0,-14 0 0,13-1 16,-13 1-16,13 13 0,-13-13 16,-26 26 15,26 14-16,0-14-15,0 0 16,0 0 0,13 0-16,0-13 0,0 0 15,0 0-15,1 0 0,12 0 16,-13 0 0,1 14-16,-14-1 31</inkml:trace>
  <inkml:trace contextRef="#ctx0" brushRef="#br0" timeOffset="81891.53">23389 4220 0,'93'-53'0,"-54"27"0,67-14 16,-53 27-16,119-53 15,-106 39-15,-13 14 16,0 0-16,0 0 0,-13-1 0,-14 1 16,1 0-16,-1 13 0,-13-13 15,1 13-15,-1 0 0</inkml:trace>
  <inkml:trace contextRef="#ctx0" brushRef="#br0" timeOffset="82753.96">23720 4141 0,'225'-106'0,"-186"93"0,1-1 0,-13 1 15,12 0-15,1 0 0,-14 0 16,14-14-16,-13 27 0,-1-13 0,-13 0 16,14 13-16,-14-14 0,13 1 15,-12 13-15,-1-13 0,13 0 16,1-1-16,-14 1 0,-13 0 15,13 0-15,1 0 0,-1-1 16,0 1-16,0 0 16,-13 0-16,0-1 0,13 14 0,-13-13 15,0 0-15,0 0 0,0-1 0,0 1 16,0 0-16,0-13 0,0-1 16,0 1-16,0-1 0,-13-52 15,0 52-15,13-12 0,0-1 16,-13 0-16,13 14 0,-13-27 15,-1 26-15,14 1 0,-13 13 16,0-40-16,13 26 0,-13 1 16,13 13-16,-14-14 0,1 1 15,0-1-15,0 1 0,-1-1 0,-12 1 16,13-14-16,-14 14 0,1-1 0,-1 1 16,14-14-16,-13 14 0,-1-1 15,-12 1-15,12 13 0,-13-14 0,14 14 16,-14 0-16,-13-1 0,14 14 15,-1-13-15,0 13 0,1 0 0,12 0 16,-13 0-16,14 0 0,-14 0 16,14 0-16,-14 0 0,14 0 0,-1 0 15,-12 0-15,12 0 0,-13 0 16,14 0-16,-27 0 0,13 13 0,1-13 16,-14 14-16,13-1 0,0-13 15,-13 13-15,14 0 0,-1 1 0,0-1 16,-65 27-16,65-14 0,-13-13 15,0 14-15,0-1 16,0 1-16,13-1 0,1 1 0,-1-1 16,-39 40-16,52-26 0,1-14 15,-1 14-15,1 0 0,13-1 0,-14 41 16,14-41-16,13 14 16,-13-13-16,26 13 0,-13-13 0,13 12 15,0 15-15,1-14 0,12-1 16,-13-12-16,27 13 0,-13 0 0,12-13 15,14 13-15,-13-27 0,13 14 16,0-14-16,0 1 0,13-1 0,0 1 16,-13-14-16,13 0 0,-26 0 0,13-13 15,-14 14-15,1-14 16,0 0-16,-14 0 0,1 0 0,-1 0 0,0 0 16,1-14-16,-1 14 0,1 0 15,-14 0-15,13-13 0,-12 13 16</inkml:trace>
  <inkml:trace contextRef="#ctx0" brushRef="#br0" timeOffset="85265.85">17251 12131 0,'-13'-13'15,"13"-14"1,13 14-16,0 13 0,0-13 16,1 0-16,12 0 0,-13-1 0,14 1 15,-1 13-15,40-13 0,-26 0 16,-14 13-16,27 0 0,0 13 0,53 13 15,-40 1-15,-13-14 16,40 66-16,-40-39 0,0 0 16,-14-1-16,1 14 0,26 53 15,-39-53-15,-1 13 16,0-13-16,-12 13 0,-1-13 0,-13 66 16,0-79-16,-13 26 0,-1-13 15,1 0-15,0 0 0,-13 0 16,-1 0-16,1-14 0,-27 41 15,13-41-15,0 1 0,-13 0 0,14-14 16,-14 1-16,0-1 0,-13 1 16,0-14-16,13 0 0,-106 14 15,80-27-15,-80-27 16,79 14-16,14-14 0,-13 1 0,-14 0 16,14-14-16,-53-40 15,79 28-15,0 12 0,13 0 0,0 0 16,14 1-16,0-14 0,12 13 0,1 1 15,13-1-15,0 0 0,13-13 16,14 0-16,-1 0 0,14-13 0,0 13 16,13-13-16,66-79 15,-53 78-15,0 1 0,13 0 0,1 0 16,131-53-16,-145 93 16,80-14-16,-93 27 0,13 13 15,-13 0-15,-13 0 16,52 13-16,-39 13 0</inkml:trace>
  <inkml:trace contextRef="#ctx0" brushRef="#br0" timeOffset="85716.93">18455 12554 0,'-14'0'16,"67"-26"0,-26 26-16,13-13 15,-1 0-15,1 13 0,13-14 0,13 1 16,-13 0-16,13 0 0,0-1 15,-13 1-15,0 0 0,0 13 0,-13-13 16,26-1-16,-40 1 0,1 13 16,-1-13-16,-13 13 0,1 0 15,-1-13 1</inkml:trace>
  <inkml:trace contextRef="#ctx0" brushRef="#br0" timeOffset="85981.51">19050 12158 0,'0'-14'16,"13"14"-16,14 0 0,12 0 16,28 27-16,-1-1 15,66 40 1,-119-39-1,27 26-15,-27-40 0,-13 0 16,0 14-16,0-1 0,0 1 16,-13-1-16,-14 14 0,-12 13 15,12-27-15,1 1 0,-1-14 0,1 13 16,-1 1-16,1-14 16,0 0-16,-1-13 0,1 13 0</inkml:trace>
  <inkml:trace contextRef="#ctx0" brushRef="#br0" timeOffset="87553.8">17859 13070 0,'-13'14'0,"0"-14"109,0 0-93,-1 13-1,28 0 17</inkml:trace>
  <inkml:trace contextRef="#ctx0" brushRef="#br0" timeOffset="88326.04">18071 13176 0,'13'0'16,"1"0"0,-1-13 15,0 13-16,0 0 1,0 0 0,1 0-16,-1 13 0,13-13 15,-12 0-15,12 0 0,0 13 16,14-13-16,-13 0 0,26 14 16,92-1-16,-39 0 15,-53-13-15,13 0 0,-13 0 16,13 0-16,0 0 0,-13 0 15,13 0-15,133-13 16,-160 13-16,-12 0 0,-14 0 16,14 0-16,-14 0 15,0 0-15</inkml:trace>
  <inkml:trace contextRef="#ctx0" brushRef="#br0" timeOffset="88752.1">17939 12779 0,'0'-13'0,"-13"13"16</inkml:trace>
  <inkml:trace contextRef="#ctx0" brushRef="#br0" timeOffset="88935.25">17648 12330 0,'-27'-14'0</inkml:trace>
  <inkml:trace contextRef="#ctx0" brushRef="#br0" timeOffset="89093.16">17066 12674 0</inkml:trace>
  <inkml:trace contextRef="#ctx0" brushRef="#br0" timeOffset="89280.07">17119 12991 0,'0'13'0,"-14"1"15,14-1-15,0 0 16,0 13-1,0-12-15</inkml:trace>
  <inkml:trace contextRef="#ctx0" brushRef="#br0" timeOffset="89414.94">17476 13282 0,'39'13'16,"-25"-13"-16,-14 14 15,-14-41 32,1 14-47</inkml:trace>
  <inkml:trace contextRef="#ctx0" brushRef="#br0" timeOffset="89515.46">17661 13057 0,'0'-13'15,"13"13"1,0-13-16</inkml:trace>
  <inkml:trace contextRef="#ctx0" brushRef="#br0" timeOffset="104631.85">17873 13097 0,'-14'0'31,"1"13"0,13 0-15,0 1-16,13-1 16,1-13-1,-1 0 16,-13-13-31,0-1 0,13 1 16,-26 0 0,0 0-1,-1 26 1,14 0-16,-13-13 0,0 13 16,13 1-1,-13-14-15,13 13 16,0 0-16,13-26 31,0 0-15,-13-1-1,-13 28 32,13-1-16,13-13 79,0 13-79,-13 0-15,0 0-16,0 1 31,14-1-15,-14-40 15,0 14-16,0 0-15,0 0 0,0 0 16,-14 52 15,28-26-31,-14 14 32,0-14-32,0 0 0,0 1 15,13-41 16,-26 1 1,-1 12-32,14 41 31,0-14-15,0 0-1,-13-39 32,13 13-31,0-1 15,-13 1 16,13 0-32,-13 0-15,13 0 32,-14 13-17,1 0-15,0 0 16,13-14 62,0 1-62,-13 13-1,13-13-15,-13 13 16,-1 0 15,14 13-31,0 0 31,0-39 16,0 13-15,0-1-17,-13 41 16,26-14-15,-13 0 0,14-26 31,-14 0-32,-14 0-15,14-1 16,-13 1-1,0 26 17,13 14-17,0-14-15,0 0 0,13 1 16,-13-1 0,13-13-16,-13 13 15,14-13-15,-1-13 16,-13-14-1,-13 14 1,13 0-16,-14 0 16,1-1-1,0 14 1,0 14 0,-1-1-16,14 0 0,0 0 15,0 1 1,0-1-16,14 0 15,-1-13 1,0-13-16,-13 0 16,13 13-16,-13-14 0,0 1 15,0 0-15,0 0 16,0-1 0,-13 41-1,13 13 1,0-27-16,13 13 15,-13-13-15,0 1 16,14-1-16,-14 0 0,13 0 16,-13 1-16,13-1 0,0-13 15,-13 13 1,13 0-16</inkml:trace>
  <inkml:trace contextRef="#ctx0" brushRef="#br0" timeOffset="113284.1">20108 11734 0,'0'-13'16,"14"40"0,-14-14-16,0 0 0,0 13 15,13-12-15,-13-1 0,0 13 0,0-12 16,0 12-16,0 0 0,13-12 16,-13 25-16,0-12 0,0-14 15,0 0-15,0 1 0,0 12 0,0-13 16,0 0-16,0 1 15</inkml:trace>
  <inkml:trace contextRef="#ctx0" brushRef="#br0" timeOffset="113501">20307 11695 0,'0'-27'16,"13"27"-1,-13 53 1,0-26 0,0-14-16,13 13 0,-13-13 15,0 14-15,0-14 0,13 0 16,-13 14-16,14-14 0,-14 0 0,0 0 16,13 1-16,-13-1 0,0 0 15,13 0-15,-13 1 0</inkml:trace>
  <inkml:trace contextRef="#ctx0" brushRef="#br0" timeOffset="113944.45">20188 11959 0,'26'-26'16,"14"-1"-16,-27 14 0,40-27 31,-27 40-31,-12-13 0,-1 13 16,0-13-16,0 13 0,1 0 15,-1 0 1,0 26-1,-13-12-15,13-1 16,14 13 0,-14-26-16,-13 13 0,13-13 15,0 0-15,1 0 0,-1 0 16,0-13-16,0 13 0,1 0 16,-14-13-16,0 0 15,-14 0-15,-12-14 16,13 27-1,-1-13-15,1 13 0,0-13 0,0 13 16,0 0-16,-1 0 16,14 13-1</inkml:trace>
  <inkml:trace contextRef="#ctx0" brushRef="#br0" timeOffset="114171.15">20849 11721 0,'13'-13'0,"14"0"15,-14-1 1,0 14-16,1-13 15,-1 13-15,-13-13 16</inkml:trace>
  <inkml:trace contextRef="#ctx0" brushRef="#br0" timeOffset="114372.27">20968 11483 0,'27'0'0,"-14"13"16,-13 0-16,13 1 0,0-1 16,1 0-16,-14 0 0,0 1 0,0-1 15,0 13-15,0-13 0,0 1 16,0-1-16,0 13 0,-14-12 16,14-1-16,0 0 0,-13 0 0,13 1 15</inkml:trace>
  <inkml:trace contextRef="#ctx0" brushRef="#br0" timeOffset="115617.06">21537 11417 0,'-66'53'15,"53"-27"-15,-1-26 16,14 13-16,0 1 0,-13-14 0,13 13 15,13 0-15,1 0 16,-1-13-16,27-26 16,-27 13-1,-13-1-15,13 14 0,0-13 16,1 0-16,-14 0 0,13-1 0,-13 1 16,13 0-16,0 0 15,-13 0 1,0 39 15,13-13-15,1-13-1,25-13 1,-25 13 0,-1-13-16,13 0 0,1-1 15,-14 1-15,13-13 0,-12 12 16,-1 14-1,-13-13-15,13 13 0,-13-13 0,13 0 16,-26 39 15,13 1-15,0-14-16,13-13 16,-13 13-16,14 0 15,-1-13-15,0 0 16,14 0-16,-14 0 0,0-13 15,0 13-15,0-13 16,1 0-16,-1 13 0,-13-14 16,13 14-16,-13-13 15,13 26 17,1 1-17,-1-1 1,0-13-1,13 0 1,-12-13 0,-1-1-1,0 14 1,14 0 15,-14 14-15,0-14-16,0-14 15,1 1-15,-14 0 16,13 13-16,-13-13 0,13-1 16,-13-12-16,13 13 0,-13-14 15,13 14-15,-13-13 0,14-1 0,-1 14 16,-13 0-16,0-1 0,13 1 16,-13 0-16,27 26 15,-27 0-15,0 1 0,13-1 16,-13 13-16,0 1 0,0-1 15,0 1-15,13-1 0,-13 1 16,0 26-16,0-27 0,-13-13 16,13 1-16,13-1 0,-13 0 0,0 0 31,0-39-31,0 13 16,13-1-16,-13-12 0,14-14 0,12 14 15,-13-1-15,14 1 0,-1-1 16,1 14-16,-14 13 0,13-13 15,-26 26-15,13-13 0,1 13 16,-14 1 0,0-1-16,-14 13 0,1-13 0,13 1 15,-26 12-15,13 1 0,-14-1 0,14 1 16,-14-14-16,1 13 16,-27 1-16,27-14 0,-14 0 15</inkml:trace>
  <inkml:trace contextRef="#ctx0" brushRef="#br0" timeOffset="116627.82">21034 13084 0,'0'-14'31,"0"1"-15,0 0-16,0 0 15,-13-14-15,13 14 0,-13-13 0,0-1 16,-14-52-16,14 52 0,-13-52 15,-1 52-15,14-12 16,0 12-16,-1 1 0,1-1 16,0 14-16,13 0 0,-13 0 0,-1-1 0,14 1 15,-13 0-15,13 0 16,0 0-16,-13 13 0</inkml:trace>
  <inkml:trace contextRef="#ctx0" brushRef="#br0" timeOffset="116912.98">20836 12409 0,'-66'53'0,"66"-27"16,-13 1-16,-1-14 0,14 13 16,-13-12-16,0 25 0,13-25 15,0-1-15,0 0 0,-13 0 16,13 1-16,-14 12 15</inkml:trace>
  <inkml:trace contextRef="#ctx0" brushRef="#br0" timeOffset="117105.37">20664 12541 0,'0'-13'15,"13"13"1,0 0-16,14 0 15,-14 0-15,27 13 0,-14-13 16,1 0-16,-14 0 0,40 13 16,-40-13-16,27 14 15,-27-14-15,0 0 0,14 0 16,-14 0-16,0 0 0,0 0 16,1 0-16</inkml:trace>
  <inkml:trace contextRef="#ctx0" brushRef="#br0" timeOffset="122266.06">20677 12607 0,'-26'14'16,"13"-1"-16,13 0 31,-14-13-15,28-26 15,-1-1-15,-13 14-16,13 13 15,-13-13-15,13 13 16,-13-14-16,13 14 0,1 0 15,-1 0-15,0 0 16,0-13-16,1 13 0,12 0 16,0 0-1,-12 0 1,-1 13-16,0-13 16,0 0-1,1 14 1</inkml:trace>
  <inkml:trace contextRef="#ctx0" brushRef="#br0" timeOffset="125680.4">20638 12118 0,'436'-159'16,"-383"133"-16,13 12 16,-13-12-16,13 13 0,-13-14 0,0 14 15,-13 0-15,-1 0 0,1-1 16,-13 1-16,-1 0 0,-13 13 0,0-13 15,1 13-15,-1 0 0,0-13 16</inkml:trace>
  <inkml:trace contextRef="#ctx0" brushRef="#br0" timeOffset="126323.3">20571 12091 0,'119'-39'16,"-79"26"-16,13-1 0,13 1 0,80-27 16,-80 27-16,13-13 0,133-27 15,-106 13-15,13 14 0,-13-1 16,-1-12-16,1 12 0,-13 1 15,13-14-15,0 13 0,-27 1 16,0 13-16,80-40 0,-93 26 16,0 14-16,0-13 0,1 12 0,-14-12 15,39-14-15,-52 27 16,0 0-16,26-27 0,-27 27 16,-12-14-16,-1 14 0,1 0 15,-14-13-15,0 12 0,0 1 0,14 0 16,-14-14-16,0 14 0,-13 0 0,14-14 15,-1 14-15,-13 0 16,13-13-16,-13 12 0,0 1 0,0-13 16,-13-14-16,13 27 0,-13-14 0,-1 1 15,-12-14-15,-1 14 0,14-1 16,-26 1-16,12-1 0,-13-12 16,-13 12-16,14 1 0,-1-1 0,-13 1 15,0-1-15,-13 1 0,-79-1 16,65 1-16,1 26 0,-1-13 15,-105 0-15,79 13 0,14 0 16,-14 0-16,0 0 0,-26 0 16,0 13-16,-1 0 0,14 13 0,-13-12 15,-119 52-15,131-40 16,-12 27-16,13-13 0,0 13 16,-132 66-16,145-53 0,-13 0 0,13 13 15,13 1-15,1-1 0,26 1 16,-14 12-16,27-12 0,14-1 15,-1-13-15,27 0 0,0-13 0,13 0 16,13-13-16,0-1 0,13 14 16,14-26-16,13-1 0,13 1 0,0-27 15,0 13-15</inkml:trace>
  <inkml:trace contextRef="#ctx0" brushRef="#br0" timeOffset="126845.33">23045 10782 0,'27'-13'15,"-14"-1"-15,13 14 0,-12 0 16,-1-13-16,13 13 0,-12-13 0,-1 13 16,13-13-16,-13 13 0,1-14 0,12 14 15,-13-13-15,1 13 0,-1-13 16,0 13-16</inkml:trace>
  <inkml:trace contextRef="#ctx0" brushRef="#br0" timeOffset="127100.3">23283 10530 0,'14'-13'0,"-1"13"0,0 0 16,0 0-16,0 0 0,1 0 0,25 13 15,-25-13-15,-1 14 16,0-14-16,0 13 0,1 0 0,-14 0 15,13 1-15,-13-1 0,0 13 0,13-13 16,-13 1-16,-13-1 0,13 0 16,0 0-16,0 1 0,0-1 15,-13 0-15,13 0 0,0 1 0</inkml:trace>
  <inkml:trace contextRef="#ctx0" brushRef="#br0" timeOffset="127349.02">23680 10319 0,'13'26'16,"-13"-13"-1,14 1-15,-14-1 0,0 13 0,0 1 16,13 13-16,-13-27 16,13 40-16,-13-27 0,0-13 15,13 14-15,-13-14 0,0 0 16,0 0-16,14 1 0,-14-1 16</inkml:trace>
  <inkml:trace contextRef="#ctx0" brushRef="#br0" timeOffset="127568.28">23561 10623 0,'40'-53'0,"-27"53"16,0-13-16,14 0 0,-14 13 0,13-14 15,-12 14-15,12-13 0,-13 13 0,1-13 16,-1 13-16,13 0 16,-13-13-16,1 13 15</inkml:trace>
  <inkml:trace contextRef="#ctx0" brushRef="#br0" timeOffset="127857.15">23852 10451 0,'27'13'16,"-14"14"0,0 12-1,-13-25-15,0-1 0,13-13 16,-13 13-16,0 0 0,0 1 16,0-1-16,0 0 15,14-26 16,-1 0-15,-13-14 0,13 27-16,-13-13 0,13-14 31,0 1-15,1 26-16</inkml:trace>
  <inkml:trace contextRef="#ctx0" brushRef="#br0" timeOffset="128685.27">24077 10411 0,'0'-13'0,"-13"40"31,13-14-16,0 13-15,0-12 16,0-1-16,0 0 16,13 0-1,14-26 1,-14 13 15,-13-13-15,13 26-1,-13 13 1,13-12 0,0-14-1,-13 13-15,27-26 16,-14 13-16,0-14 0,1 1 16,-14 0-16,13 0 0,0 0 15,0-14-15,-13 14 0,14-14 16,-14 1-16,13-1 0,-13 1 0,13 13 15,-13-27 1,-13 53 15,13 14-31,0-14 16,0 0-16,0 0 0,0 14 0,0-14 16,13 0-16,-13 1 0,13-1 15,0 0-15,1-13 16,-1 0-16,0 0 15,14-26-15,-14 26 16,-13-14-16,13-12 0,0 13 0,1-14 16,-1 1-16,-13-14 0,13 14 15,-13-1-15,13 1 0,-13 12 0,13-25 16,-13 26-16,0-1 16,0 1-16,0 0 15,-13 39 1,13-12-16,0-1 15,-13 0-15,13 0 0,0 0 0,-13 1 16,13 25 0,-13-25-16,13-1 0,0 0 15,0 0-15,0 1 0,0-1 16,13-13-16,-13 13 16,0 0-16,13-13 0,-13 13 0,13-13 15,0 14-15,1-14 0,-1 0 0,0 13 16,0-13-16,1 0 15,-1 0-15,0 0 0,0 0 16,-13-13-16,13 13 16</inkml:trace>
  <inkml:trace contextRef="#ctx0" brushRef="#br0" timeOffset="128872.09">24236 10319 0,'66'-27'16,"-53"27"-16,14-13 0,12 13 15,-12-13-15,52 0 0,-26-1 16,-26 14-16,-1-13 0,27 13 31,-40 0-31</inkml:trace>
  <inkml:trace contextRef="#ctx0" brushRef="#br0" timeOffset="129275.33">23945 10808 0,'159'-53'0,"-120"40"0,1 0 16,0 0-16,-14-1 0,14 14 15,-14-13-15,-13 13 0,14-13 0,-14 13 16,14 0-16,-14 0 0,-13-13 15</inkml:trace>
  <inkml:trace contextRef="#ctx0" brushRef="#br0" timeOffset="129476.29">24051 10835 0,'39'-27'16,"41"1"0,-54 26-16,-13-13 15,14 13-15,-1-14 0,14 1 16,-14 13-16,1-13 0,-14 13 0,0-13 16</inkml:trace>
  <inkml:trace contextRef="#ctx0" brushRef="#br0" timeOffset="130548.36">22212 11933 0,'26'13'16,"-13"13"0,1-12-16,-1 12 15,-13-13-15,13 1 0,0-1 16,-13 13-16,14-13 0,-14 1 15,0-1-15,0 0 0,0 0 16</inkml:trace>
  <inkml:trace contextRef="#ctx0" brushRef="#br0" timeOffset="130798.02">22225 11933 0,'-13'13'16,"0"0"-1,-1 0-15,14 1 0,-13-1 16,13 0-16,-13 14 0,0-14 15,-1 13-15,1-13 0,13 1 0,-13-1 16,13 0-16,-13 0 0</inkml:trace>
  <inkml:trace contextRef="#ctx0" brushRef="#br0" timeOffset="130968.26">22199 11972 0,'52'0'16,"-38"0"-16,-1 0 0,0 0 0,0 0 16,1 14-16,-1-14 0,13 0 15,-12 0-15,-1 0 0,13 0 0,-13 0 16,1 0-16</inkml:trace>
  <inkml:trace contextRef="#ctx0" brushRef="#br0" timeOffset="132490.6">21630 13361 0,'13'27'31,"-13"-14"-31,0 0 0,0 14 16,13-1-16,-13 1 0,13 12 16,-13-12-16,0-1 0,14 1 0,-14-1 15,0 14-15,13-27 16,-13 0-16,0 1 0,0-1 16,0 0-16,0 0 0</inkml:trace>
  <inkml:trace contextRef="#ctx0" brushRef="#br0" timeOffset="132693.96">21749 13322 0,'-13'-27'0,"13"14"16,13 40-16,-13-14 15,13 13-15,-13-13 16,13 14-16,0-1 0,1 1 0,-1-1 15,0 1-15,0-1 0,14 14 16,-27-27-16,26 27 0,-26-27 16,0 0-16,0 0 0,14-13 15</inkml:trace>
  <inkml:trace contextRef="#ctx0" brushRef="#br0" timeOffset="132882.21">21643 13626 0,'40'-40'16,"-14"27"-16,-13 0 15,1 13-15,-1-13 0,26 13 16</inkml:trace>
  <inkml:trace contextRef="#ctx0" brushRef="#br0" timeOffset="133193.14">22040 13428 0,'-66'53'0,"66"-40"16,-14 0-16,1-13 0,13 13 0,0 0 15,0 1-15,27-14 32,-27-14-32,13 14 0,0-13 15,-13 0-15,13 13 0,1-13 16,-14 0-16,13 13 0,0 0 16,0 0-1,-13 13 1,13-13-16,-13 13 0,14-13 15,-14 13-15,13-13 16,-13 13-16,13-13 0,0 0 16,1 0-16,-14-13 15</inkml:trace>
  <inkml:trace contextRef="#ctx0" brushRef="#br0" timeOffset="133466.23">22238 13256 0,'0'-14'16,"13"14"0,1 0-16,-1-13 0,13 13 15,-12 0 1</inkml:trace>
  <inkml:trace contextRef="#ctx0" brushRef="#br0" timeOffset="134941.24">19354 13203 0,'27'0'0,"-14"0"16,40 0-16,0 0 16,53 13-16,-40-13 0,0 13 15,0 0-15,0-13 0,14 14 16,-1-14-16,0 13 0,14-13 0,-14 13 16,1-13-16,12 0 0,-12 0 15,-1 13-15,0-13 0,1 0 16,-27 0-16,13 0 0,26 0 15,-52 14-15,-13-14 0,26 0 0,-40 0 16,0 13-16,0-13 16</inkml:trace>
  <inkml:trace contextRef="#ctx0" brushRef="#br0" timeOffset="135197.07">20717 13097 0,'40'0'16,"-27"13"-16,0-13 16,0 13-16,40 27 0,-26-14 15,-1 1-15,14 26 16,-14-13-16,-13 26 0,1-40 15,-14 14-15,0 13 0,-14 13 16,1-40-16,13 1 16,0-14-16,-13 0 0,13 0 0,0 1 15</inkml:trace>
  <inkml:trace contextRef="#ctx0" brushRef="#br0" timeOffset="135904.39">22357 13189 0,'53'-13'15</inkml:trace>
  <inkml:trace contextRef="#ctx0" brushRef="#br0" timeOffset="136096.43">22371 13375 0,'39'-14'0,"-26"14"16,1-13-16,-1 0 0,0 0 0</inkml:trace>
  <inkml:trace contextRef="#ctx0" brushRef="#br0" timeOffset="136761.32">22662 12925 0,'13'26'16,"-13"-12"-16,0 12 15,13-13-15,-13 14 0,13 26 32,-13-40-32,0 0 0,0 0 15,0 1-15,13-14 0,-13 13 16,14-40 0,-14 14 15,13 13-16,0 0 1,14 0 0,-14 0-16,0 0 15,0 0-15,1-13 0,-1 13 16,0 0-16,0-13 0,0 13 0,1-14 16,-1 14-16,0-13 0,0 0 15,-13 0-15,14 0 16,-14-1-16,-14 41 47,14-1-16,14-13-31,12-13 16,-13 0-16,1 0 15,12 0-15,-13 0 0,0-13 16,1 13-16</inkml:trace>
  <inkml:trace contextRef="#ctx0" brushRef="#br0" timeOffset="137393.6">23416 12687 0,'0'66'16,"0"-53"-16,0 0 0,0 27 16,0-27-16,0 1 15,13-1-15,-13 0 0,0 0 16,13 14-16,0-14 0,-13 0 31,-26-26 0,13 13-31,-1 13 16,1-13-16,0 0 0,0 13 16,-1-13-16,14 14 15,-13-14-15,13 13 0,-13 0 0,13 0 16,0 1 0,13-1-1,0-13-15,1-13 0,-1 13 16,0 0-16,14-14 0,-14 14 0,0-13 15,0 0-15,1 0 0,-1 13 0,13-14 16,-13 1 0,14 13-1,-14 13-15,-13 1 16,13-14-16,-13 13 16,14 0-16,-1 0 15</inkml:trace>
  <inkml:trace contextRef="#ctx0" brushRef="#br0" timeOffset="137529.12">23627 12806 0</inkml:trace>
</inkml:ink>
</file>

<file path=ppt/ink/ink1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20:49.574"/>
    </inkml:context>
    <inkml:brush xml:id="br0">
      <inkml:brushProperty name="width" value="0.05292" units="cm"/>
      <inkml:brushProperty name="height" value="0.05292" units="cm"/>
      <inkml:brushProperty name="color" value="#0070C0"/>
    </inkml:brush>
  </inkml:definitions>
  <inkml:trace contextRef="#ctx0" brushRef="#br0">4405 11046 0,'-13'0'0,"0"14"16,0 12-1,-1-13 1,14 14-16,-26 26 16,13-27-16,-1 1 0,14-1 15,-26 40-15,26-53 16,-13 1-16,13 12 0,-13-13 0,13 14 16,0-14-1,-14 0-15</inkml:trace>
  <inkml:trace contextRef="#ctx0" brushRef="#br0" timeOffset="223.58">4141 11152 0,'-13'0'0,"13"-13"0,39 39 31,-26-12-31,1-14 16,25 39 0,-12-25-16,-14-1 0,0 0 0,0 0 0,14-13 15,-1 27 1,-12-27-16,-1 13 0,0-13 0,-13 13 0,13-13 16</inkml:trace>
  <inkml:trace contextRef="#ctx0" brushRef="#br0" timeOffset="613.27">4511 11060 0,'-13'0'0,"26"26"31,-13-13-31,13-13 0,-13 13 0,14 1 15,12-1 1,-13-13-16,14 0 16,-14 0-1,13-13-15,-12 13 0,-1-14 0,0 1 16,0 13-16,-13-13 0,14 13 16,-14-13-16,0 0 15,-14 39 16,-25 53-15,25-65 0,14 12-16,-13 1 0,13-1 0,-13-13 15,13 14-15,-13-14 0,13 13 0,0-12 16,0-1-16,0 13 16,0-12-16</inkml:trace>
  <inkml:trace contextRef="#ctx0" brushRef="#br0" timeOffset="1018.42">4842 11165 0,'0'-26'16,"13"26"-16,14-27 15,-14 27 1,13 27 0,-13-27-16,-13 13 0,0 0 15,14 1-15,-14-1 0,0 40 16,0-40-16,0 0 15,-14 0-15,28 14 16,-14-14-16,0 0 0,0 1 0,13-1 16,0 0-1,0 0-15,1-13 16,12 0 0,-13 0-16,1 0 15,12-13-15,-13 0 16,0 13-16</inkml:trace>
  <inkml:trace contextRef="#ctx0" brushRef="#br0" timeOffset="1220.99">4815 11324 0,'-13'0'0,"53"0"31,-14 0-15,27 0-1,-40 0-15,27-13 16,-27 13-16,14 0 0,-14 0 0</inkml:trace>
  <inkml:trace contextRef="#ctx0" brushRef="#br0" timeOffset="3119.31">7276 10914 0,'0'40'15,"0"-1"1,0-12-16,13 26 16,-13 26-1,0-66-15,0 54 0,0-41 16,0-13-16,13 27 31,1-27-31,-14 0 0,13-13 0</inkml:trace>
  <inkml:trace contextRef="#ctx0" brushRef="#br0" timeOffset="4091.87">7713 11073 0,'-27'-13'0,"14"13"31,-14 13-16,1 53 1,26-40 0,0 14-16,0-27 15,13 27 1,0-40-16,-13 13 0,14-13 16,-1-13-1,0 0 1,-13 0-16,0-14 15,0 14 1,13-27-16,-13 27 16,0 0-16,14-1 15,-1 14 1,13 0 0,-12 14-16,-1-14 0,0 13 15,27 13 1,-27-12-16,-13-1 0,13 0 0,0-13 15,-13 13-15,14 14 16,-1-14-16,-13 0 0,0 0 16,13-13-1,-26-26 17,26 0-17,-13 12-15,0 1 0,0 0 16,0 0-16,13-1 15,1-39-15,-1 53 0,-13-13 16,26 0 0,-13 13-16,14 0 15,-14 0-15,14 0 16,-27 13-16</inkml:trace>
  <inkml:trace contextRef="#ctx0" brushRef="#br0" timeOffset="4633.28">8242 11007 0,'-40'0'16,"14"0"-16,26 13 15,-14-13-15,1 13 0,13 0 16,0 14-1,0-14 1,13 13-16,-13-12 0,0-1 16,14 27-1,-14-27-15,0 0 0,0 0 0,0 1 0,-27 25 16,14-26 0,-14 14-1,14-14 1,0-13-16,13-13 31,26-27-15,-12 27-16,52-40 15,-53 27-15,14-1 0,25-39 32,-38 53-32,-1 0 0,0-1 15,-13 1 1,-13 40 15,0-14-15,13 0-16,0 0 0,13 0 15,-13 1 1,13-14-16,0 13 0,1-13 16,39 0-16,-27 0 15,-13 0-15,14 0 0,12-13 16</inkml:trace>
  <inkml:trace contextRef="#ctx0" brushRef="#br0" timeOffset="5493.64">9155 10623 0,'0'26'0,"0"27"15,0-13-15,0-13 16,0 12-16,0 1 0,0 53 15,13-14 1,-13-66-16,13 40 16,0-53-16,-13 13 0,0 0 15,14-13 1,-41-13 0,14 13-16,13-13 0,-27 13 15,14-13-15,0 13 16,0 0-16,-14 0 15,-39 13 1,53-13-16,-27 26 16,27-12-16,0-1 15,13 13-15,0-12 16,13-1 0,0-13-16,0 0 0,1 0 15,12 0-15,1 0 16,-14 0-16,66-27 15,-39 14-15,-14 0 0,-12 0 0,25-1 16,-12 1-16,-14 13 0,40-26 16,0-14-1,-40 40 1,-13-13-16,13 13 16,-13-13-1,-13 26 16,13 13-15,0-12-16,13 12 31,0-26-31,1 13 0,-1-13 16,27-13 0,-27 13-16,13-13 15,-13 0-15,1-1 0,-14-12 16,0 13-1,-27-1 1,14 1-16,-13 13 16,12 0-1,1 0 1,13 13 0</inkml:trace>
  <inkml:trace contextRef="#ctx0" brushRef="#br0" timeOffset="6109.82">9723 10901 0,'-39'13'0,"26"0"16,-1 1 0,14-1-16,0 0 15,14 27 1,-14-27-16,13 27 15,-13-27 1,0 26-16,0-25 16,-13-1-16,13 0 0,-14-13 0,-12 27 31,13-14-31,-1-13 16,28-27 15,52-39 0,-40 40-31,1 13 0,-14-1 16,0-12-16,0 13 0,1 13 0,12-40 31,0 27-31,-26 0 16,14 13-16,-1 0 15,0 0-15,0 26 16,-13-13-1,14 0 1,-14 1-16,0-1 0,0 0 16,-14 0-1</inkml:trace>
  <inkml:trace contextRef="#ctx0" brushRef="#br0" timeOffset="7783.34">10795 10835 0,'0'-14'15,"-13"14"1,0 0-16,-1 0 15,1 27 1,0-14-16,-14 27 16,14 0-1,13-27-15,-13 0 0,13 0 16,0 0-16,0 1 0,13-14 0,-13 13 16,13 0-16,1-13 15,12 0 1,-26-13-1,13 13-15,-13-13 0,14-1 0,-14 1 0,13 13 16,-13-13-16,13 0 0,-13 0 0,13-1 16,-13 1-1,0 0-15,13 0 32,1 39-17,-1-13 1,-13 1-16,13-1 15,-13 0-15,13 0 16,1 0 0,-1-13-16,0 0 15,0 0-15,1 0 16,-1-13-16,0 0 16,0 0-16,-13 0 0,13-1 0,1 1 15,-14 0-15,0 0 16,13 13-16,-13-14 0,0-12 15,0 13 1,13 13-16,-13-14 16,0 41 31,0-1-32,0-12-15,13-1 0,1 0 16,-1 0-1,0-13-15,13 14 32,-12-14-32,-1-14 0,0 14 15,0 0-15,1 0 16,-14-13-16,13 13 0,0-13 16,0 0-1,1-1-15,-1 1 16,-13 26 62,0 1-78,13-1 0,0-13 16,0 13-16,1-13 15,-1 0-15,0 0 0,40 0 31,-26 0-31,-1-13 0,-13 13 16</inkml:trace>
  <inkml:trace contextRef="#ctx0" brushRef="#br0" timeOffset="9528.17">12065 10782 0,'-53'0'15,"13"13"-15,27-13 0,13 13 16,-13 0-1,39 14 1,-12-14-16,-1 0 16,0-13-16,-13 14 0,13-1 0,1 0 15,-1 0-15,0 1 0,-13 12 16,0-13-16,0 0 0,0 1 0,0 12 16,-13-13-1,0 1-15,-1-1 0,14 0 0,-13-13 0,0 13 16,0-13-16,13 13 0,-14-13 0,1 0 15,13-13 1,13 0 0,-13 0-16,14 13 0,-1-27 15,13 14-15,-12 0 0,12-14 0,0 14 16,1-13-16,-14 13 0,0-1 0,27-12 31,-40 13-31,13 13 0,-13-14 0,14 14 0,-1-13 16,-13 40 31,0-14-32,13 0-15,0 0 16,14-13 0,-14-13-1,0 13 1,0-13-16,-13 0 15,0-1-15,0 1 16,-13 13 0,0 0-16,0-13 15,13 26-15,-14-13 16,1 0 0,40 0-1,-1 0 1,-13 0-1,40-13-15,-40 0 0,1 13 0,-1 0 16,0-14-16,0 14 0,1-13 16,-14 26 31,0 1-32,0-1-15,13 0 16,0-13-1,0 13 1,1-13 0,12 0-16,-13-13 15,14 0 1,-14 0-16,-13-1 31,-13 28 16,-1-1-31,14 0-16,14 0 31,-1 1-15,0-28-16,14 14 15,-14 0 1,13-26-1,-12 13-15,-1-1 16,0 1 0,-13 0-16,13 13 0,-13-13 0,13 0 15,-13-1-15,14 1 16,-1 0 0,-13 0-1,0-1 1,13 14-1,-26 14 48,13-1-47,-13-13-16,13 26 15,-14-12 1,14-1-16,0 0 0,0 0 0,0 0 15,0 1 1,14-14-16,-14 13 0,13-13 16,0 0-16,0-13 15,1 13-15,-1-14 0,0 1 16,14-13-16,-27 13 16,13-14-16,-13 14 0,0-14 0,13 1 0,-13-1 15,0 1-15,0-40 16,0 53-16,-13-1 15,13 1-15,0 0 16,-27 39 0,27-12-16,0-1 15,0 0-15,0 14 0,0-1 0,0 14 16,14-14-16,12 40 16,-26-52-16,13-1 15,0 13-15,54 27 16,-41-40-1,1-13-15,12 14 0</inkml:trace>
  <inkml:trace contextRef="#ctx0" brushRef="#br0" timeOffset="10252.4">13600 10755 0,'-14'-13'16,"1"13"-1,0 13-15,0-13 0,-1 27 16,1-14-1,13 0-15,-13-13 0,26 27 16,0-14 15,14-26-15,-14 13-16,0 0 16,14 0-1,-14 0 1,13 13-1,1-13 1,13-13 0,-27-1-16,0 1 0,40-53 15,-40 26 1,0 14-16,-13 13 16,14-40-16,-14 40 15,0-1-15,0 1 16,13 40-1,0 25 1,-13-38-16,13 12 16,14 40-1,-14-52-15,0-1 0,1 0 0,-1 0 16,0-13-16,0 0 16,14 0-1,-27-13-15,13 0 16</inkml:trace>
  <inkml:trace contextRef="#ctx0" brushRef="#br0" timeOffset="10450.36">13705 10676 0,'40'0'31,"39"-13"-16,-39-1-15,0 14 0,39-26 16,-52 26-16,-1 0 16,40-13-16,-26 13 15</inkml:trace>
  <inkml:trace contextRef="#ctx0" brushRef="#br0" timeOffset="10928.92">14870 10544 0,'-27'0'0,"1"13"16,12 0 0,14 0-16,-13 1 0,0 12 0,13-13 0,-13 40 15,13-40 1,0 1-16,0-1 0,0 0 0,13 0 16,13 14-1,-12-27-15,-1 0 0,13 13 16,1-13-16,-14 0 0,13-13 15,41 13 1,-54-13-16,27-1 0,-14 14 0</inkml:trace>
  <inkml:trace contextRef="#ctx0" brushRef="#br0" timeOffset="11676.26">15253 10649 0,'-13'-26'0,"0"26"15,0 0 1,-1 0-16,1 13 0,0-13 15,0 13 1,-1 1-16,14-1 0,-26 27 31,26-27-31,0 0 16,0 0-16,13-13 0,0 0 16,1 0-16,12-13 15,1 0 1,-14 13-1,0-13 1,-13 26 0,13-13-1,-13 13-15,13-13 0,1 13 16,-1-13-16,13-13 16,-12 13-16,25-26 15,-25 12-15,-1 1 16,0 0-16,13-40 15,-12 13-15,-1-13 32,-13 14-17,13 78 17,-13-25-32,0-1 15,0 0-15,0 0 0,0 1 0,13 25 16,-13-26-16,14 1 15,-14-1-15,13 0 16,-13 0-16</inkml:trace>
  <inkml:trace contextRef="#ctx0" brushRef="#br0" timeOffset="12837.57">15399 10597 0,'26'0'0,"-13"-14"16,14 14 0,-14 0-16,0 0 0,14 0 0,65-26 31</inkml:trace>
  <inkml:trace contextRef="#ctx0" brushRef="#br0" timeOffset="13316.6">15822 10491 0,'-79'13'0,"65"0"0,1 0 15,0 14-15,0-14 16,13 0-16,0 1 16,0-1-16,13 0 15,13 13-15,-12-26 16,-1 0-16,0 0 0,0 0 15,1 0-15,-1 0 0,0 0 0,27-26 16,-27 26 0,0-13-16,-13 0 0,27-1 15,-27-12 1,13 13-16,-13-1 0,0 1 0,13 0 16,-13 0-16,0 0 0,0-1 15,0 1 1,0 0-16,0 39 47,-13 1-32,13-14-15,0 13 16,0-12-16,0-1 0,0 0 0,13 0 16,-13 1-1,13 12 1,1-13-1,-1-13-15,13 0 16,-12 0 0,12 0-16,-13 0 15</inkml:trace>
  <inkml:trace contextRef="#ctx0" brushRef="#br0" timeOffset="13936.38">16536 10345 0,'0'-13'0,"14"39"16,-14-12-1,0-1-15,0 13 0,0-12 16,13 12-16,-13 1 0,0 39 15,0-40-15,0-13 0,0 14 16,0-14-16,0 13 0,0 1 16,0-14-16</inkml:trace>
  <inkml:trace contextRef="#ctx0" brushRef="#br0" timeOffset="14116.68">16391 10663 0,'-27'-27'0,"54"14"16,-14 13-16,0-13 16,14 13-16,-1-13 15,54-14-15,-54 27 16,1-13-16,-1 13 0,1 0 0,-1 0 16,40-13-1,-39 13-15</inkml:trace>
  <inkml:trace contextRef="#ctx0" brushRef="#br0" timeOffset="14921.04">16933 10729 0,'27'-40'15,"-14"27"-15,-13 0 16,0-1-16,0 1 0,0-13 16,-13 26-16,13-13 15,0-1 1,-13 14-16,-1 14 16,1-14-16,13 13 15,0 0-15,-13-13 0,13 13 16,0 14-16,13-14 15,-13 0 1,13-13 0,1 0-16,-1 0 15,0-13-15,0 13 16,-13-13-16,13-1 0,1 1 16,12 0-16,-13 0 15,1 0-15,-1 13 16,0 0-1,0 0-15,1 0 0,-1 0 0,0 13 16,0-13-16,-13 13 16,27 13-1,-27 1 1,0-14 15,13-39 0,0-1-15,0 27-16,-13-13 0,14 13 16,12 0-1,-13-13-15,1 13 0,-1 13 16,13-13-16,-13 13 16,1-13-16,12 27 15,-26-14 1,13 0-1,1-13 1</inkml:trace>
  <inkml:trace contextRef="#ctx0" brushRef="#br0" timeOffset="15314.19">17476 10557 0,'0'13'16,"13"0"0,-13 1-16,0-1 0,0 0 15,0 0 1,13-13-1,-13 13-15,13-26 32,1 0-32,-1 0 31,13 13-15,-12 13-16,-1-13 0,13 13 15,-13-13 1,-13 13-16,14-13 0,-1 14 15,0-14 1,-13 13-16,13-13 0,1 0 16,-1-13-1</inkml:trace>
  <inkml:trace contextRef="#ctx0" brushRef="#br0" timeOffset="15456.8">17833 10557 0,'0'13'62,"-13"0"-46</inkml:trace>
  <inkml:trace contextRef="#ctx0" brushRef="#br0" timeOffset="15587.82">17767 10411 0,'0'-13'15,"-13"13"-15</inkml:trace>
  <inkml:trace contextRef="#ctx0" brushRef="#br0" timeOffset="15869.35">17965 10438 0,'-13'13'0,"13"0"0,13 1 16,-13-1-1,0 0-15,13 13 16,-13-12 0,0 12-16,0-13 15,-13-13 1,0 14-16,0-14 31</inkml:trace>
  <inkml:trace contextRef="#ctx0" brushRef="#br0" timeOffset="16336.36">18455 10266 0,'13'40'0,"0"-27"0,-13 0 16,13 53-1,-13-26-15,0-27 0,0 0 16,0 1-16,0 25 15,0-26-15,14 1 16,-1-28 15,-13 1-31,26-13 16,-12 26-16,-1-13 0,0 13 16,0 0-16,0 0 15,1 0-15,-1 13 16,0-13-16,-13 13 15,-13 0-15,-14 14 16,14-14-16,0 0 16,0-13-16</inkml:trace>
  <inkml:trace contextRef="#ctx0" brushRef="#br0" timeOffset="17453.22">19090 10438 0,'-27'-13'0,"1"13"16,13 0-1,-14 0 1,27 13-16,-13-13 0,13 13 16,-13-13-16,-1 13 0,1 1 15,0-1-15,13 0 16,-13 0-16,26 0 16,0-13-1,0 0 1,1 0-16,-1-13 0,0 13 15,0-13-15,1 0 16,-1 13 0,-13-13-16,13 26 15,0 0 1,-13 0 0,27 0-1,-14 1-15,0-14 16,27 0-1,-27-14-15,0 14 16,14-26 0,-14 13-16,13-40 15,-26 40-15,0-14 0,14 14 0,-14 0 16,0-14-16,0 14 0,0 0 0,13 13 16,-13-13-16,0-1 0,0 1 15,0 40 16,-13 12-15,13-26-16,0 1 16,0-1-16,0 0 0,13 0 0,-13 1 15,0-1-15,13 0 0,0 0 16,1 1-16,-1-14 0,0 13 16,14-13-1,-14-13-15,0 13 0,27-27 16,-27 14-1,-13 0-15,13-14 16,-13 14-16,13 0 0,-13-14 16,0 14-1,-13 26 17,0 27-17,13-27-15,0 0 0,0 1 16,0-1-16,0 0 15,13 14-15,0-27 16,1 0-16,-1 0 0,0 0 0,0 0 16,0-14-16,1 14 0,-1 0 15,0 0-15,0-13 0,1 13 0,-1 0 16,0 0-16,0 0 0,1 0 0,-1 0 16,0 13-1,-13 1 1,0-1-16,-13 0 15,0-13-15,-14 26 16,14-12-16</inkml:trace>
  <inkml:trace contextRef="#ctx0" brushRef="#br0" timeOffset="17581.28">19936 10411 0,'14'-13'0</inkml:trace>
  <inkml:trace contextRef="#ctx0" brushRef="#br0" timeOffset="18928.59">3321 11232 0,'-14'-14'0,"-12"41"16,13 26 0,-1-27-16,-12 40 0,13-39 15,-1 12-15,1 1 0,0-13 16,0 12-16,-14-12 0,14 12 15,0-12-15,13-1 0,-13-12 0,13-1 16,-14 0-16,14 0 16</inkml:trace>
  <inkml:trace contextRef="#ctx0" brushRef="#br0" timeOffset="19092.36">3003 11377 0,'53'66'0,"-40"-39"0,53 65 16,-52-65-1,65 52-15,-53-52 16,1-14-16,-1 0 0</inkml:trace>
  <inkml:trace contextRef="#ctx0" brushRef="#br0" timeOffset="20102.43">3109 11377 0,'-13'13'0,"13"1"0,0-1 0,0 13 16,0 1-16,0-1 0,13 106 16,-13-92-16,13 0 15,-13-14-15,0 14 0,0-14 16,13 41-16,-13-54 16,0 0-16</inkml:trace>
  <inkml:trace contextRef="#ctx0" brushRef="#br0" timeOffset="20297.97">2871 11734 0,'0'-13'16,"53"0"-1,-27 0-15,1 13 0,92-40 16,-66 40-16,-1-13 15,-12-1-15,26 1 0,0 13 0,53-39 16,-52 25-16</inkml:trace>
  <inkml:trace contextRef="#ctx0" brushRef="#br0" timeOffset="20909.56">5649 11165 0,'26'-13'31,"40"0"-15,-39 13-16,-1 0 0,14-13 0,0 13 16,-14-14-16,67 1 15,-67 13-15,1-13 0,-1 13 16,-13 0-16,1 0 0,12-13 16,-13 13-16,1 0 0,12 0 15,-13 0-15,0-13 31</inkml:trace>
  <inkml:trace contextRef="#ctx0" brushRef="#br0" timeOffset="21218.85">5940 10901 0,'53'13'0,"13"0"16,-26 1-16,-1-1 0,1-13 16,0 13-16,-1 0 0,1 0 0,-13 14 15,-1-14-15,67 80 31,-93-67-31,0-13 0,0 14 0,0 13 0,-14-14 16,-52 80 0,40-80-16,-1 1 0,1-1 0,-1 1 15,-26 26 1,40-40-16,-13 0 0,13-13 0</inkml:trace>
  <inkml:trace contextRef="#ctx0" brushRef="#br0" timeOffset="24031.53">16100 10530 0,'13'40'15,"-13"-27"-15,0 1 0,13-1 0,-13 0 16,0 0-1,0 0-15</inkml:trace>
  <inkml:trace contextRef="#ctx0" brushRef="#br0" timeOffset="24182.23">16100 10478 0</inkml:trace>
  <inkml:trace contextRef="#ctx0" brushRef="#br0" timeOffset="24541.39">16206 10517 0,'0'13'0,"0"1"15,0-1-15,-14 0 16,14 0-1,14 1 1,-1-28 31,-13 1-31,13 13-1,0 0 16</inkml:trace>
  <inkml:trace contextRef="#ctx0" brushRef="#br0" timeOffset="24829.92">16298 10504 0,'14'13'16,"-14"0"0,0 14-1,0-14-15,0 0 0,0 1 0,0 12 0,-14-13 16,1 27 0,13-27-16,-13 0 15,13 1-15,-13-14 16,13-14-1,26-25 1,-26 12-16,13 14 0,14-13 16,39-54-1,-53 67-15,14-13 0,-1-1 0</inkml:trace>
  <inkml:trace contextRef="#ctx0" brushRef="#br0" timeOffset="25895.47">11271 11893 0,'0'26'32,"13"14"-17,-13-27-15,0 1 0,0 12 16,0 40 0,0-53-16,0 14 0,-13-14 0,13 14 15,0-14-15,0 0 0,0 0 0,13 1 16</inkml:trace>
  <inkml:trace contextRef="#ctx0" brushRef="#br0" timeOffset="26133.27">11470 11853 0,'0'-26'16,"13"26"-16,-26 40 31,13-27-31,0 0 0,0 0 16,0 0-16,0 14 0,0-14 15,13 0-15,-13 14 0,0 13 16,13-1 0,-13-26-16,0 14 15,13-14-15</inkml:trace>
  <inkml:trace contextRef="#ctx0" brushRef="#br0" timeOffset="26399.08">11311 12131 0,'26'-26'0,"-12"26"0,-1-14 15,13 14 1,-12-13-16,-1 13 0,0 0 0,0 0 15</inkml:trace>
  <inkml:trace contextRef="#ctx0" brushRef="#br0" timeOffset="26779.29">11628 12025 0,'-26'14'15,"26"12"1,0-13-16,0 0 0,0 1 16,0-1-16,26 13 15,-12-26-15,-1 14 0,0-14 16,0 0-16,1 0 0,39-14 15,-40 14-15,0 0 16,0-13-16,0 13 0,-13-13 0,14 13 16,-14-13-1,0-14-15,-14 27 0,14-13 0,-13 13 16,-13-26 0,13 26-16,-1 0 0,1 0 15,-13 0-15,26 13 16,-14-13-16,1 13 0,0 0 0,0 0 15</inkml:trace>
  <inkml:trace contextRef="#ctx0" brushRef="#br0" timeOffset="27361.38">11456 12872 0,'0'-13'0,"14"39"15,-1-13 1,0 14-16,-13-14 15,13 14-15,1 39 16,-14-53-16,0 13 0,13 41 16,-13-28-1,0-26-15,0 27 16,0-27 0</inkml:trace>
  <inkml:trace contextRef="#ctx0" brushRef="#br0" timeOffset="27586.43">11721 12819 0,'0'0'0,"0"-13"16,13 39 15,1 27-15,-14-26-16,0-14 0,13 0 15,-13 14-15,13 12 16,-13-25-16,0 12 0,13-13 0,-13 0 0,0 1 16,13-1-16,-13 0 0,0 0 15,14 1-15</inkml:trace>
  <inkml:trace contextRef="#ctx0" brushRef="#br0" timeOffset="27793.25">11456 13123 0,'14'-13'15,"-1"13"-15,0-13 0,0 13 16,54-13-1,-41-1-15,0 14 0,-12 0 0,12-13 16,1 13-16</inkml:trace>
  <inkml:trace contextRef="#ctx0" brushRef="#br0" timeOffset="28400.48">12184 13070 0,'0'-13'0,"-13"13"16,-14 13-1,27 1-15,-13-1 0,13 0 16,-13-13-16,13 13 16,0 1-1,0-1-15,13-13 16,0-13-16,1-1 15,-1 14-15,0-13 0,0 0 0,1 13 16,-1-13-16,13-1 16,-13 1-16,1 13 15,12 13-15,-13 1 16,1-1 0,-14 0-16,13 0 15,0 1-15,0-14 16,0 0-1</inkml:trace>
  <inkml:trace contextRef="#ctx0" brushRef="#br0" timeOffset="28901.35">12409 11986 0,'26'0'16,"-12"0"-16,52-14 15,-40 14 1,1-13-16,-1 13 0,40 0 16,-52-13-16,12 13 0,-13 0 15,14 0-15,-14-13 0,0 13 0,0 0 16,1 0-16</inkml:trace>
  <inkml:trace contextRef="#ctx0" brushRef="#br0" timeOffset="29182.28">12647 11787 0,'106'27'15,"-53"-1"-15,-40-13 16,0 1-16,14-1 0,-14 0 0,0 0 16,0 0-16,-13 1 0,14-1 0,-1 0 15,0 27 1,-13-27-16,0 0 0,-13 27 15,13-27-15,0 0 16,-13 27 0,13-27-16</inkml:trace>
  <inkml:trace contextRef="#ctx0" brushRef="#br0" timeOffset="29576.47">12541 12978 0,'53'0'0,"13"-13"16,-52-1-1,25 14-15,41-13 16,-54 13-16,40-13 16,-53 13-16,1-13 0,12 13 15</inkml:trace>
  <inkml:trace contextRef="#ctx0" brushRef="#br0" timeOffset="29817.98">12898 12793 0,'93'39'0,"-80"-25"15,1-1-15,-1 0 16,-13 0-16,13 40 15,-26-40-15,13 1 0,-13 12 16,-27 40 0,27-39-16,-14-1 0,-52 40 15</inkml:trace>
  <inkml:trace contextRef="#ctx0" brushRef="#br0" timeOffset="58121.53">15161 10941 0,'0'26'16,"0"-13"0,-14 0-16,14 1 0,0-1 15,-13-13 1,0 13-16,-14 40 0,27-40 16,-13 0-16,-13 14 0,13-14 15,-1 0-15,1 1 0,0-1 16,0 13-16,-27 14 15,27-27-15,-14 0 0,1 1 16,-1-1-16,14 0 16,0 0-16,0 1 0,-14-1 0,14 0 15,-27 14-15,14-14 0,-1 0 0,1 0 16,-40 27 0,53-27-16,-14 0 0,1 1 0,-41 25 31,15-12-31,25-14 0,1 0 15,-14 0-15,14 1 0,-14-1 0,13 0 16,14 0-16,-13-13 0,-1 14 0,-12-1 16,25 0-16,1-13 15,-27 13-15,27-13 0,0 14 16,-14-14-16,14 0 16,-13 13-1,13-13-15,-1 13 16,1-13-1,0 0 1,13 13-16,-13-13 16,-1 13-1,1-13 1,0 14 15,0-14-31,-1 0 16,1 13 15,40-26 47</inkml:trace>
  <inkml:trace contextRef="#ctx0" brushRef="#br0" timeOffset="58712.35">13957 11628 0,'-40'27'32,"14"-1"-17,-1-12 1,-13 25-1,27-25-15,-13 25 16,13-39-16,-1 27 16,1-27-1,13 13-15,0 0 16,-13 0-16,26-13 16,-13 14-16,13-14 0,1 13 15,25 0 1,-26-13-16,1 0 0,12 13 15,-13-13-15,1 0 0,-1 13 0,13-13 0,40 27 32,-52-14-32,12 0 15,-13-13 1,1 0-16</inkml:trace>
  <inkml:trace contextRef="#ctx0" brushRef="#br0" timeOffset="69258.45">15399 11655 0,'0'-13'0,"-13"13"15,-1 0 1,-12 13 0,13-13-16,-14 13 15,14 0-15,0 1 0,-40 52 16,40-53 0,13 0-16,-14 0 0,14 1 0,-13-1 15,13 13 1,13-26-16,-13 14 0,14-14 15,-1 0-15,0-14 0,0 14 16,0-13-16,27-27 16,-27 14-16,27-27 15,-27 40 1,-13 0-16,14-1 0,-14 1 0,13 0 16,-13 0-1,13 13-15,-13 13 31,0 40-15,0-27-16,13-26 16,-13 14-16,0-1 0,13 0 15,-13 0-15,14-13 0,-14 13 0,13-13 16,0 0-16,14 0 16,-14-13-16,27-13 15,-27 13-15,13-27 16,-13 27-16,-13-1 15,14-12 1,-1-1 0,-13 14-16,13 0 31,-26 39 0,26 1-15,-13-14-16,0 14 15,13-14 1,-13 0-16,14 0 0,-14 1 16,13-14-16,0 13 0,0-13 0,0 0 15,1 13-15,-1-13 0,13-13 16,-12 13-16,12-27 16,-13 14-16,1 0 15,-14 0-15,13-1 16,-13 1-1,0 53 32,0-27-47,0 0 0,0 1 0,13-14 16,-13 13-16,26 0 16,-12-13-16,-1 0 15,13 0-15,-12 0 16,-1 0-16</inkml:trace>
  <inkml:trace contextRef="#ctx0" brushRef="#br0" timeOffset="70835.67">16761 11576 0,'-39'-14'16,"25"14"-16,1 0 15,0 14-15,0-14 0,-14 0 16,14 0-16,0 13 0,0-13 0,-1 0 0,1 13 16,0 0-1,39 14 1,-12-14 0,-1 0-16,0 0 0,0 1 15,1-1-15,-1 0 0,0 0 0,-13 1 16,13-1-16,-13 0 0,0 0 0,0 14 15,-26-1 1,13 1-16,-14-14 16,-13 13-16,27-13 0,0-13 15,0 0-15,13 14 0,-14-14 0,1 0 16,0 0-16,26-27 31,0 14-31,14 0 0,-1-14 16,1 14-16,26-40 0,-27 27 15,1 13-15,-1-14 0,1 14 0,-1 0 16,-13-1-16,40-25 16,-40 25-16,1 1 15,-1 13 1,-26 27 15,-1-14-15,14 0-1,0 0-15,0 1 0,0-1 0,14-13 16,-14 13-16,13-13 0,0 13 16,14-13-16,-14 0 15,0 0-15,27-13 16,-27 0-16,-13 0 0,13 13 16,-13-14-1,13-12-15,-13 13 0,-13-1 16,13 1-16,-13 13 0,0-13 15,-1 13 1,1 0-16,0 0 16,0 13-16,26 0 31,13-13-15,-12 0-16,-1 0 0,0 0 15,14-13-15,-14 13 0,40 0 16,-14-13-1,-25 13-15,-1 0 16,0 0 0,-26 13-1,13 0-15,-13 14 32,13-14-32,0 0 15,0 1-15,13-14 16,-13 13-16,13-13 15,14 0-15,-14 0 16,13-27 0,-12 14-16,-14 0 15,13 13-15,-13-13 0,0-1 0,0 1 16,0 0-16,-13 0 16,-1 0-1,1 13-15,0 13 16,0-13-1,-1 13-15,14 0 32,14 0-32,-1-13 0,0 0 15,0 0-15,1 0 16,12 0-16,-13 0 0,0-13 0,1 13 16,12 0-16,-13 0 15,14 0-15,-14 0 16,-13 13-1,0 1 1,-13-1-16,13 0 16,0 0-1,0 1-15,0-1 16,0 0-16,13-13 16,0 0-16,53-26 31,-52 12-31,-1 1 0,0-13 15,0-1-15,1 1 0,-1-1 0,0 1 16,0-14-16,0 0 0,1 14 0,-14 0 16,13-1-16,-13 14 15,0-27 1,-13 53-16,-1 1 16,14 12-16,-13-13 15,0 27-15,0-14 0,13 1 0,0-14 0,0 67 16,13-67-1,-13 13-15,26 14 16,-12-27-16,-1 0 0,0 1 16,0-1-16,14-13 0,-14 13 0,0-13 0,1 0 15,-1 0-15,0 0 0</inkml:trace>
  <inkml:trace contextRef="#ctx0" brushRef="#br0" timeOffset="72382.61">15584 12819 0,'-13'-13'0,"0"0"16,-1 26-1,-12 13 1,26-12-16,-13 38 16,13-38-16,0-1 15,0 27 1,0-27-16,0 0 0,13-13 0,13 27 16,-12-27-1,-1 0 1,0 0-16,0-14 0,-13 1 15,0 0-15,13 0 0,-13-1 0,0 1 16,14-27 0,-14 27-16,0 0 0,0 0 0,0-14 15,0 14 1,-14 40 15,14-14-15,0 0-16,14 0 15,-14 0-15,0 1 0,13-1 0,-13 0 16,13-13-16,-13 13 0,13 1 0,1-14 16,12 26-1,-13-26-15,0 0 0,14 0 16,-14 0 0,0-13-16,1 13 0,-14-13 0,26-14 15,-26 14 1,13 0-16,-13-1 15,0 1-15,0-13 16,-13 13 0,0 26 15,13 0-15,13 27-1,-13-27-15,13-13 16,-13 13-16,0 0 0,14-13 0,-14 27 15,13-27-15,-13 13 16,0 0-16,13-13 0,13 14 16,1-1-1,13-26 1,-27 13-16,0-14 0,14 1 16,-14 13-16,0-13 0,-13 0 0,13-1 0,0 14 15,-13-13-15,14 13 16,-14-13-16,-14 39 47,14-12-32,14-1-15,-14 0 16,13-13-16,13 13 16,27-13-1,-40 0-15,14 0 0,-1 0 16</inkml:trace>
  <inkml:trace contextRef="#ctx0" brushRef="#br0" timeOffset="73389">16722 12832 0,'0'40'0,"0"-27"0,0 0 0,0 1 0,0-1 15,0 0-15,0 0 16,0 1 0,13-14-1,0-14 1,-13 1-16,27 0 15,-14 0-15,0 13 16,-13-14 0,13 14-1,1 14-15,-1-14 0,0 0 0,-13 13 0,13-13 16,0 13-16,1-13 16,-1 0-16,13 13 15,1-13-15,-14-13 16,0 13-1,0 0-15,-13-13 0,14 13 16,-1 0 15,0 26-15,0-26-16,-13 14 0,14-14 16,-1 13-16,0-13 0,0 13 15,1-13-15,25 0 16,-12 0-16,-14 0 0,0 0 15,0-13-15,1 0 0,-14-1 16,13 14-16,-13-13 0,0 0 0,-13 0 16,13-1-16,-14 1 15,14 0-15,-13 0 0,0 0 0,0 13 16,-14-14-16,14 14 0,0 0 0,-27 14 16,27-14-16,0 0 15,-1 13-15,1-13 0,0 13 0,0 0 16,-1 0-16,28 1 15,-1-14 1,0 0-16,67-14 16,-41 1-16,-12 0 0,26-27 15,-40 27 1,0 0-16,14-14 0,-14 1 0,0 13 16,0-1-16,0 1 0,-13 0 0,14 0 15,-14 0-15,13-1 16,0 28-1,-13 12 1,0 0-16,0-12 16,0 25-16,0-12 0,13-14 0,-13 14 15,14-14-15,-1 0 0,-13 13 0,13-12 16,0-1-16,14 13 16,-14-26-1,0 0-15,0 0 0,-13-13 16</inkml:trace>
  <inkml:trace contextRef="#ctx0" brushRef="#br0" timeOffset="73566.52">17304 12766 0,'-13'-13'0,"39"13"16,27-13-1,-40 13-15,0 0 0,14-14 16,-1 14-16,1-13 0,-1 0 16,1 13-16,-14 0 0,13 0 0,-12-13 15</inkml:trace>
  <inkml:trace contextRef="#ctx0" brushRef="#br0" timeOffset="75297.71">18230 12779 0,'-66'0'15,"26"14"1,27-14-16,13 13 15,-13 0-15,13 0 16,0 1-16,26 25 16,-13-26-16,-13 1 0,13-1 15,1 0-15,-1 40 16,-13-40 0,0 1-16,0-1 0,0 0 0,-13 0 0,13 0 15,-14-13-15,14 14 0,-26-1 16,13-13-1,13-13 1,13-14 0,0 14-16,27-13 15,-14-1-15,1 1 0,12 12 16,-12-12-16,52-27 16,-52 27-16,-14 26 0,0-14 15,0 1-15,1 13 0,-1-13 16,-26 26 15,-1 14-15,14-14-16,-13 0 15,13 0-15,0 0 0,13 14 16,1-27 0,12 13-16,14-13 15,-27 0-15,0-13 16,14 0-16,-14 13 0,0-14 15,0 1-15,-13-13 16,0 13 0,-26 13-16,13-14 15,0 14-15,-14 0 16,14 0 0,0 0-1,52 0 1,27-13-1,-52 13-15,-1 0 16,13-13-16,-12 13 0,-1 0 16,0 0-16,0 0 0,0 0 0,1 0 15,-14 13 1,0 14 0,-14-14-1,1 0-15,13 0 0,-13 0 0,13 1 16,0-1-1,0 13 1,13-26-16,0 0 16,14 0-1,-27-13-15,26 0 16,-26 0-16,14-1 0,-14 1 0,13 0 16,-13 0-16,13-14 0,-13 1 15,0 13-15,0-14 0,13 14 0,-13-14 16,0 14-16,0 0 0,0 0 15,0 0-15,-13 39 32,13 14-17,0-27-15,0 40 16,13-40-16,-13 0 16,14 1-16,-1-1 0,0 0 15,0 0-15,0 0 0,1 1 16,-1-14-16,0 13 0,0-13 0,1 13 15,-1-13-15,0 0 0,0 0 16,1 0-16,-1-13 0,0 0 16,27-27-1,-40 14-15,13-1 0,0 1 0,0-1 16,1 14-16,-14-14 0,0 14 16,13-13-16,-13 13 0,0-1 0,13 1 15,-13 0-15,0 0 16,13 13-16,-13-14 15,0-12 1,-13 26-16,13-13 31,-26 26-31,12 13 16,1-26 0,13 14-16,-13 12 15,0-13-15,13 1 0,-14-1 0,14 0 16,0 13-16,-13-12 0,13-1 0,0 0 15,-13 14-15,13-14 16,0 0-16,13 0 0,-13 1 0,13-1 16,-13 0-16,14-13 0,-1 0 15,0 0 1,27-13 0,-27 0-16,0-1 0,1 1 0,-1 0 0,0-14 15,-13 14-15,13-27 0,0-65 16,1 65-16,-14 0 15,0 14-15,0 13 0,0-14 0,0 14 16,0 0-16,0-14 16,-14 27-16,1 13 15,0 1 1,13-1-16,-13 13 0,0 27 16,13-13-16,0-14 0,0 1 0,0 13 15,13-14-15,-13 14 0,13-14 16,-13 1-16,13-14 0,-13 13 15,13-12-15,1-1 0,-14 0 0,0 0 16,0 0-16,13-13 0,-13 14 0</inkml:trace>
  <inkml:trace contextRef="#ctx0" brushRef="#br0" timeOffset="75725.52">18785 12713 0,'-26'40'0,"13"-27"0,-1 14 16,1-1 0</inkml:trace>
  <inkml:trace contextRef="#ctx0" brushRef="#br0" timeOffset="78579.64">19844 11086 0,'26'-13'16,"-13"13"-1,1 0-15,-1 0 0,13 0 16,-12 0-16,-1 0 0,13 26 15,-13-13 1,-13 1-16,14 12 0,-1 80 16,-13-66-16,0 13 15,0 0-15,13 13 0,-13-13 0,13 92 16,1-79-16,-14-13 16,13 13-16,0 0 0,0 1 0,1-1 15,-1 0-15,40 132 16,-40-132-16,13 120 15,-12-120-15,-1-13 16,-13 0-16,13 0 0,-13-14 0,0 1 16,0 0-16,0-1 0,0 54 15,-13-67-15,0 14 16,13-13-16,-27-1 0,14 0 0,13 1 16,-13-14-16,-1 0 0,-38 40 15,38-39 1,1-1-16,-13 0 0,12-13 0,-12 13 0,-27 0 15,40 1 1,-14-14-16,1 0 0,13 0 0,-14 0 0,1 0 16,-54-14-1,67 14-15,-13-13 0</inkml:trace>
  <inkml:trace contextRef="#ctx0" brushRef="#br0" timeOffset="80350.45">20902 11152 0,'13'-26'0,"1"26"0,-1 0 15,13 0-15,-13 0 16,-13 13-16,14-13 0,-14 13 0,13 0 15,-13 1-15,-13 39 16,-1-40-16,1 0 16,0 13-16,0-12 0,0-1 15,-1 0-15,1 14 0,0-27 16,0 13-16,13 0 0,-14-13 0,14 13 16,-13-13-16,13 14 0,-13-14 15,39 0 16,-12 0-31,25 0 16,-25-14-16,-1 14 16,0 0-16,13 0 0,-12 0 0,-1-13 15,0 13-15,40-13 16,-40 13-16,1 0 0,-1-13 16</inkml:trace>
  <inkml:trace contextRef="#ctx0" brushRef="#br0" timeOffset="80690.2">21272 11139 0,'-26'13'16,"13"0"-1,13 14 1,0 13-1,13-40-15,0 13 0,0 0 16,40-13 0,-39 0-16,-1-13 0,0 13 15,0 0-15,1-13 0,-14-1 0,13 14 16,-13-13-16,0 0 0,-13-14 16,13 14-1,-14 13-15,1-13 0,0 13 16,0-13-16,-14 13 15,14 0 1,0 0-16,-1 0 16</inkml:trace>
  <inkml:trace contextRef="#ctx0" brushRef="#br0" timeOffset="80984.72">21497 11099 0,'0'40'0,"0"-27"0,-13-13 0,26 13 0,-13 1 15,0-1-15,0 0 0,14 0 0,-14 1 16,13-14-16,0 13 0,0-13 16,1 13-16,-1-13 0,0 0 15,13 0-15,-12-13 0,-1 13 0,0-13 16,0-1-16,1 1 15,-14 0-15,0 0 0,0-1 16,-14 1-16,14 0 0,-13 0 0,13-1 16,-13 1-16,0 13 0,-1-13 15,1 13-15,0 0 0,0 0 0,0-13 16,-1 26-16,1 0 0,0 0 0,-14 1 16,14-1-16,-13 0 0</inkml:trace>
  <inkml:trace contextRef="#ctx0" brushRef="#br0" timeOffset="81585.5">21167 11562 0,'277'-26'0,"-224"13"0,14-1 0,-1 1 15,-13 0-15,13 0 0,40-14 16,-67 14-16,1-13 0,0 12 16,-1 1-16,-12-13 0,-1 12 0,1-12 15,-1-1-15,-13 14 0,1 0 16,-1-13-16,0 12 0,-13-12 0,0-1 16,0 14-16,0-13 0,0-1 0,-13-12 15,13 12-15,-13-13 0,-14 14 16,14 0-16,-14-14 0,-12 13 15,-1 1-15,0-14 0,-12 14 0,12 13 16,-13-14-16,-13 14 0,13 0 16,0 13-16,-13-14 0,0 14 0,-1 0 15,-12 0-15,0 14 0,-1-1 0,-78 27 16,91-14-16,-25 14 16,-1-1-16,14 14 0,13-13 0,13 0 15,0-1-15,0 14 0,27-13 16,-14 13-16,13-13 0,14-1 0,13-12 15,0-1-15,0 14 0,27 0 0,-1-14 16,14 0-16,-1 1 0,14-1 0,0 1 16,0-14-16,0 0 15,0-13-15,0 14 0,13-14 0,-13 0 16,26-14-16</inkml:trace>
  <inkml:trace contextRef="#ctx0" brushRef="#br0" timeOffset="82029.64">22701 10782 0,'-13'53'16,"13"-40"-1,-13 53 1,0-39-16,13-1 0,0 0 0,-14 1 16,14-1-16,-13 1 0,13-1 15,0-13-15,-13 1 0,13-1 0,0 0 16,0 0-16,13 1 0,-13-1 0,13-13 15</inkml:trace>
  <inkml:trace contextRef="#ctx0" brushRef="#br0" timeOffset="82492.32">22953 10967 0,'-27'0'0,"54"0"0,-67 0 15,27 0-15,-1 0 0,1 13 0,0-13 16,0 13-16,-27 14 16,40-14-16,-13 0 0,0 1 15,13-1-15,-14 0 0,14 0 32,14 0-32,-1 1 15,0-14-15,0 0 0,1 0 0,-14-14 16,13 14-16,0-13 0,13 13 15,-12-13-15,-1 13 0,0-13 16,0 13-16,1 0 0,-1-13 16,13 26-1,-12-13-15,-14 13 0,13 0 16,-13 0 0,0 1-16,0-1 0,0 0 0,0 0 15,-13 1 1,26-41 31,0 27-32,0-13-15,-13 0 0,13 13 0,1 0 16,-1-14-16,0 14 0,0-13 16,1 13-16,-1-13 0,0 0 0,0 13 15,-13-13-15</inkml:trace>
  <inkml:trace contextRef="#ctx0" brushRef="#br0" timeOffset="82908.83">23283 10967 0,'14'26'16,"-14"-12"-16,0-1 0,-14 13 15,14-12-15,-26 38 16,13-38-16,-1-1 15,1 0-15,0-13 0,13 13 16,-13 1-16,0-14 0,13 13 16,-14-13-16,41-13 31,12-14-15,-25 14-16,-1 0 15,0-1-15,0 14 0,1-13 16,-1 0-16,0 0 0,0 13 0,0-13 15,1-1-15,-1 14 16,-13 14 15,0-1-15,0 0 0,0 0-16,26 0 15,-12-13 1,-14 14-16,39-14 15</inkml:trace>
  <inkml:trace contextRef="#ctx0" brushRef="#br0" timeOffset="83350.03">21709 11642 0,'132'-14'15,"-92"1"-15,13 13 0,106-26 16,-80 13-16,120-27 16,-133 27-16,-13 13 15,-14-14-15,14 1 0,-26 13 0,-1 0 16,-13 0-16,1-13 0,-1 13 16</inkml:trace>
  <inkml:trace contextRef="#ctx0" brushRef="#br0" timeOffset="83535.24">21960 11800 0,'199'-52'15,"-133"38"-15,0 1 0,0 0 0,0 0 16,-13-1-16,53-12 15,-66 13-15,13-1 0,-14 14 16</inkml:trace>
  <inkml:trace contextRef="#ctx0" brushRef="#br0" timeOffset="84570.41">22053 12396 0,'0'-53'16,"0"40"-16,0-1 0,0-12 0,-13 13 15,13-14-15,0 14 0,-13-13 16,13-1-16,0 14 0,-14 0 0,14-1 15,0 1-15,-13 0 0,13 0 16,0-1-16,-13 1 31</inkml:trace>
  <inkml:trace contextRef="#ctx0" brushRef="#br0" timeOffset="84705.76">22013 12105 0,'-53'26'15,"27"-13"-15,13 1 16,-14-1-16,1 0 0,-1 0 0,1 14 16,-1-14-16,1 0 0,0 0 15,12 1-15,1-1 0,0-13 16</inkml:trace>
  <inkml:trace contextRef="#ctx0" brushRef="#br0" timeOffset="84836.66">21908 12091 0,'79'27'0,"-53"-27"0,-12 0 0,-1 13 16,0-13-16,13 0 0</inkml:trace>
  <inkml:trace contextRef="#ctx0" brushRef="#br0" timeOffset="89934.82">18309 11748 0,'27'-14'15,"-14"1"-15,0 13 0,0-13 0,1 13 0,25-27 16,54-12 0,-14-1-1,-52 40-15,12-26 16,-25 26-16,12-14 0,-13 14 0,14-13 15,-1 13 1,-13 0 0,1-13-16</inkml:trace>
  <inkml:trace contextRef="#ctx0" brushRef="#br0" timeOffset="90303.46">18706 11443 0,'53'0'0,"-40"0"0,0 0 0,1 0 16,12 13-16,-13 1 16,1-1-16,-1-13 0,0 40 15,0-27-15,-13 0 16,0 0-16,-13 1 0,13 12 0,0-13 15,-13 14-15,0-1 0,-1 1 16,14-14 0</inkml:trace>
  <inkml:trace contextRef="#ctx0" brushRef="#br0" timeOffset="90921.84">19103 11443 0,'0'13'0,"13"-13"16,-13 14 15</inkml:trace>
  <inkml:trace contextRef="#ctx0" brushRef="#br0" timeOffset="120382.94">7144 10755 0,'13'0'0,"-13"-13"0,13 13 15,14-13 1,-14 0-16,13-1 16,-26 1-1,14 0 1,-41 0-1,-39 39 1,40-13-16,-14 1 0,13 12 0,1-13 16,-14 14-1,14-14-15,-27 40 0,26-27 0,14 1 16,-27 26 0,27-27-16,0 1 0,13-14 0,-13 13 15,0 27-15,13-26 16,0-1-16,-14 54 15,14-54-15,-13 40 0,0-39 16,0 12-16,13-12 16,-14-1-16,14 1 0,0-14 0,-26 66 15,26-65 1,-13 12-16,13-13 0,-13 40 16,13-26-16,0-14 0,0 0 15,0 0-15,-14 1 0,14-1 16,0 13-1,0-13-15,0 1 16,0-1 0,14 0-16,-1-13 15,0 13 1,0-13-16,-13 14 0,13-14 16,1 0-16,-1 0 0,0 0 0,53-14 15</inkml:trace>
  <inkml:trace contextRef="#ctx0" brushRef="#br0" timeOffset="121694.97">19645 10028 0,'-13'0'0,"40"-14"0,-14 14 15,0 0 1,0 0-16,14 0 15,-1 14 1,-13-14-16,14 13 16,-27 0-16,13 0 15,-13 1-15,13 12 16,-13-13-16,14 53 16,-14-39-16,0-1 0,0 1 15,0-1-15,0 54 16,0-54-16,13 54 15,-13-54-15,0 0 0,13 41 32,-13-54-32,0 0 0,0 0 0,0 0 15,13 14 1,-13-14-16,0 0 16,-13-13-1,0 14-15,-40-14 16,26 13-1,-65-13 1,52 13-16,0-13 0,-13 0 0,1 13 16,-54-13-16,26 0 15</inkml:trace>
  <inkml:trace contextRef="#ctx0" brushRef="#br0" timeOffset="135368.89">1918 5450 0,'40'0'0,"-14"0"0,14 0 0,0-13 15,13 13-15,0 0 16,-1 0-16,15 0 0,-14 0 0,13 0 15,-13 0-15,13 0 0,0 13 0,0-13 16,-13 0-16,0 14 0,0-14 0,-13 13 16,-1-13-16,1 13 0,0-13 15,-14 13-15,-13-13 0,14 14 0,-14-14 16,0 13-16,14-13 0,-14 13 0,0-13 16,0 0-16,1 0 0,-1 13 15,0-13-15</inkml:trace>
  <inkml:trace contextRef="#ctx0" brushRef="#br0" timeOffset="136010">5993 5569 0,'39'14'16,"1"-14"-16,13 0 16,0 13-16,106-13 0,-80 0 15,14 0-15,-1 0 0,1 13 16,26-13-16,13 0 0,212 13 15,-211-13-15,-1 0 16,0 0-16,-39 14 0,13-14 0,-1 0 16,1 0-16,-13 0 0,-1 0 15,1 0-15,-14 0 0,1-14 0,-27 14 16,0 0-16,-14 0 0,-12 14 0,-1-14 16,-13 0-16,1 0 0,-1 0 15,-13 13-15</inkml:trace>
  <inkml:trace contextRef="#ctx0" brushRef="#br0" timeOffset="144804.63">20135 1151 0,'0'26'31,"0"14"-31,0-27 16,0 1-16,0 12 15,0-13-15,0 0 0,-13 27 16,13-27-16,0 1 0,0-1 15,0 13 1</inkml:trace>
  <inkml:trace contextRef="#ctx0" brushRef="#br0" timeOffset="144981.24">20095 1072 0,'-13'-27'0</inkml:trace>
  <inkml:trace contextRef="#ctx0" brushRef="#br0" timeOffset="145324.94">20267 1005 0,'0'67'0,"13"-41"0,-13 40 0,0-26 16,0 0-16,0-1 0,-13 1 0,13 0 15,-13-1-15,13-12 0,-13-1 16,13 1-16,-14-1 0,14-13 0,-13 1 16,0 12-16,13-13 0,-13-13 15,13 14-15,-14-14 0,14 13 16,-13-13-16,0 0 16,0-13-1,13-1-15,13-12 16,-13 13-1,13-1-15,0 14 0,1-13 0,-1 0 16,0 0-16,0 13 0,-13-14 16,27 1-16,-14 0 0,14 0 0,-14 13 15,0-13-15,0-1 0</inkml:trace>
  <inkml:trace contextRef="#ctx0" brushRef="#br0" timeOffset="145951">20876 1124 0,'0'40'0,"0"-27"0,0 14 16,0-1-16,0-12 0,13-1 0,-13 13 15,0-13-15,0 1 0,0-1 16,0 13-16,0-12 0,0-1 0,0 0 16,0 0-16,0 1 15</inkml:trace>
  <inkml:trace contextRef="#ctx0" brushRef="#br0" timeOffset="146252.1">20823 1111 0,'0'-39'0,"13"25"0,0 14 0,0 0 15,1 0-15,12 14 16,-13-14-16,14 26 15,-14-13-15,-13 0 16,0 1-16,0-1 0,0 0 16,0 0-16,0 1 0,0-1 0,-13 0 15,13 0-15,-13 1 0,-1-1 0,1 0 16,13 0 0,-13-13-16,0 13 0,-1-13 15</inkml:trace>
  <inkml:trace contextRef="#ctx0" brushRef="#br0" timeOffset="146641.89">21087 1204 0,'14'40'0,"-14"-27"0,0 13 31,0 1-31,0-14 16,0 0 15,13-53-15,0 27-1,-13 0-15,26 0 16,-26 0-16,14 13 15,-1-14 1,0 14 0,0 0-16,1 27 15,-14-14 1,0 13 0,0-12-16,0 12 15,0-13 1,13-13-1</inkml:trace>
  <inkml:trace contextRef="#ctx0" brushRef="#br0" timeOffset="146781.93">21272 1164 0,'-13'0'15</inkml:trace>
  <inkml:trace contextRef="#ctx0" brushRef="#br0" timeOffset="147131.12">21458 1138 0,'-66'66'0,"52"-66"0,1 40 15,13-27-15,0 0 16,13 0-16,-13 0 16,14-13-1,-1 0-15,0 0 16,0 0-1,0 0-15,1-13 0,-1 26 32,0-13-32,0 0 0,-13 14 15,14-14-15,-1 13 16,0-13-16,14 0 31,-14 0-31,0 0 0,0 0 0,0 0 16</inkml:trace>
  <inkml:trace contextRef="#ctx0" brushRef="#br0" timeOffset="148268.75">22132 1124 0,'-13'-13'0,"0"13"31,0 0-15,-1 0-1,1 0-15,0 0 16,13 13-1,-13-13 1,0 0 0,-1 0 46,28 14-31,-28-1 1,14 0-1,-13-13 0,13 13-31,0 1 16,0-1-1,13 0 1,-13 0-16,14-13 16,-1 14-16,0-14 15,0 0 1,0-14-16,1 14 16,-1-13-16,-13 0 15,13 0-15,0-1 0,-13 1 0,14 0 16,-14 0-16,0-14 15,0 1 1,-14 13 0,1-1-1,-13 14-15,12 14 16,1-1-16,0-13 16,13 13-16,0 0 15,0 0 1,13-13-1,14 0-15,-14 0 0,13-13 16,-12 13 0,-1 0-16,0 0 0,0 0 0,14 0 15,-14 13 1,0 1-16,-13-1 16,0 0-16,0 0 0,0 14 0,0-1 15,0 1-15,-13 12 0,13 1 16,-13-13-16,13-14 0,-13 13 0,13-12 15,-14 12-15,14-13 0,-13 0 0,13 1 16,0-1-16,-13 0 16,26-39 15,14-1-15,-27 14-16,13 0 15,0 0-15,0-1 0,0 1 0,-13 0 16,27 0-16,-14-1 0,0 1 15</inkml:trace>
  <inkml:trace contextRef="#ctx0" brushRef="#br0" timeOffset="148573.1">22701 1072 0,'-66'0'0,"40"26"16,12-26-16,1 13 0,0 0 16,13 1-16,-13-14 0,13 13 15,13 0 1,0-13 0,0 0-16,1 13 15,-1-13-15,0 0 16,0 14-16,1-14 15,-1 13-15,0-13 16,13 13 0,-12-13-16,-1 0 15,0 13-15</inkml:trace>
  <inkml:trace contextRef="#ctx0" brushRef="#br0" timeOffset="149064.34">23270 979 0,'-40'79'16,"40"-52"-16,-13-1 0,13 1 0,-13-1 0,13 1 15,-13-1-15,13 1 0,0-1 16,0-13-16,0 0 0,-13 14 0,13-14 0,0 0 16,0 1-16,0-1 15,0 0-15,0 0 0,0-52 31,13-28-15,0 41 0,-13 0-16,13-1 0,0 1 0,1-1 15,-14 14-15,13 0 0,0-1 16,-13 1-16,13 13 0,-13-13 0,14 13 16,-1 0-16,-13 13 15,0 0 1,-13 14-1,-1-14-15,14 0 0,0 1 0,-13-14 16,13 13-16,-13-13 0,13 13 16,0 0-16</inkml:trace>
  <inkml:trace contextRef="#ctx0" brushRef="#br0" timeOffset="150767.07">23495 1085 0,'0'39'32,"0"-25"-32,0-1 0,0 0 15,13 0-15,-26 1 16,13-1-1,13-26 32,0-14-31,-13 14-16,14-14 16,-1 27-1,0 0-15,-13-13 0,13 13 0,1 0 16</inkml:trace>
  <inkml:trace contextRef="#ctx0" brushRef="#br0" timeOffset="151036.35">23720 1058 0,'-13'27'47,"13"-14"-31,0 0-16,13-13 0,-13 13 0,13-13 15,0 0 1,1 0-16,-1 0 16,0 0-16,0-13 15,-13 0 1,-13 0-16,0 0 16,0-1-1,13 1-15,-14 13 0,1 0 16</inkml:trace>
  <inkml:trace contextRef="#ctx0" brushRef="#br0" timeOffset="151758.26">24104 820 0,'-14'40'16,"14"-27"-16,-13 0 0,13 14 15,0-14-15,0 0 0,-13 0 16,13 1-16,0-1 0,0 0 15,0 0-15,0 1 0,0-1 0,-13 13 16,13-12 0,-27-14 15,1 0-15,12 0-16,14 13 0,-13-13 0,0 0 15,0 13 1,0-13-16,13 13 15,0 0-15,0 1 16,26-1 0,-13-13-16,0 0 0,14-13 15,-14 13 1,0 0-16,-13-14 0,14 14 0,-1 0 16,0-13-16,0 0 0,1 13 15,-14-13-15,13 0 16,0 13-1,0 13 32,-13 0-31,13-13 0,1 0-16,-1 0 15,0 0-15,-13-13 16,13 13-1,1 0 1,-1 13 0,0-13 15,0 0-15,-13 13-16,14-13 15</inkml:trace>
  <inkml:trace contextRef="#ctx0" brushRef="#br0" timeOffset="152170.21">24619 1204 0,'14'-27'16,"-1"-26"-1,-13 40 1,0-13-16,13-54 16,-13 54-16,0-40 15,0 39-15,0 14 16,0 0-16,0-14 0,0 14 16,0 0-16,0 0 0,0 0 15,-13 26 32,0-13-47</inkml:trace>
  <inkml:trace contextRef="#ctx0" brushRef="#br0" timeOffset="152378.25">24672 754 0,'-13'0'0,"0"13"0,0 1 16,-14 12-16,14-26 15,0 13-15,-27 27 16,27-27-16,0 0 0,13 1 16,-14-14-16,14 13 0,-13-13 15,13 13-15,-13-13 0</inkml:trace>
  <inkml:trace contextRef="#ctx0" brushRef="#br0" timeOffset="152533.01">24619 781 0,'14'13'0,"12"13"31,-13-26-31,1 13 0,-1-13 16,0 14-16,14-14 0,12 13 15</inkml:trace>
  <inkml:trace contextRef="#ctx0" brushRef="#br0" timeOffset="153269.01">21656 1931 0,'-40'-13'0,"1"13"16,12 13-16,14-13 16,0 0-1,0 14-15,-1-1 16,28 13 0,-1-12-1,0-14-15,0 13 0,-13 0 0,14-13 16,-1 13-16,0-13 0,0 14 15,-13-1-15,13 0 16,-26 0 0,0-13-16,0 0 0,0 13 15,-14-13-15,-13 0 16,27 0-16,0 0 16,0 0-16,-1 0 0,1 0 0,0 0 0,0 0 15</inkml:trace>
  <inkml:trace contextRef="#ctx0" brushRef="#br0" timeOffset="153990.01">21815 1984 0,'-27'0'0,"14"0"0,0 14 16,0-14-1,0 13-15,13 0 0,-14 0 16,14 1 0,0-1-1,14 0-15,12-13 31,-26-13-15,13 13-16,-13-13 16,13 26 31,-13 0-32,27 0 1,-27 0-16,13-13 0,0 0 15,27-13 1,-13 0 0,-27 0-16,39-27 15,-39 27-15,13 0 0,-13-1 0,14 1 16,-14-13-16,13 12 0,-13 1 16,0 0-16,13-13 15,-13 12-15,-13 41 47,0 12-31,13-25-16,0-1 0,13 27 15,0-27 1,-13 0-16,13 0 0,1-13 16,-14 14-16,13-14 15,0 0-15,0 0 16,0 0-1,1 0-15,-1 0 16,-13 13 0,13-13-1,-13 13 1,13-13 0</inkml:trace>
  <inkml:trace contextRef="#ctx0" brushRef="#br0" timeOffset="155162.24">22873 1852 0,'-39'0'0,"25"0"0,1 13 16,0-13-16,-14 14 15,14-1 1,13 0 0,0 0-16,0 14 15,13-14-15,-13 0 16,0 0-16,14 1 0,-14-1 16,13 13-1,-13-12-15,-13-1 0,-1 0 16,1-13-1,0 13-15,0-26 32,13 0-17,13 0-15,13-14 16,1 14 0,26-14-16,-40 14 15,0 0-15,0 13 0,1-13 0,-1-1 16,0 14-1,0-13-15,1 13 16,-14 13 0,0 1-1,0-1-15,13 0 16,0 0 0,0-13-16,14 14 15,-14-14-15,0 0 16,0 0-16,1 0 0,-1-14 15,13 1-15,-12 0 16,-1 0-16,0-1 0,-13 1 16,0 0-16,-13-13 31,13 12-31,-13 14 0,-1 0 16,1 0-16,0 0 15,0 0 1,-1 14-16,14-1 15,14-13 1,25 13 0,-25-13-16,-1-13 0,40 0 15,-40 13-15,0 0 16,0-14-16,14 1 16,-14 13-16,0-13 0,1 13 15,-14-13 1,13 13-16,-13-14 15,-13 41 17,13-14-32,-14 0 15,14 1-15,0-1 0,0 0 16,0 0-16,14 0 16,-1 1-1,0-14-15,0 0 16,0 0-16,1 0 0,-1-14 15,13 14 1,-12 0-16,-1 0 31,0 0-15,-13 14-16,13-14 0,-13 13 16,-13 0-16,0 14 15,0-27 1,-1 13-1,1-13 1</inkml:trace>
  <inkml:trace contextRef="#ctx0" brushRef="#br0" timeOffset="156702.54">24090 1614 0,'-13'26'0,"13"-12"16,-13 12-1,13-13-15,0 14 0,-13-14 0,13 13 16,0-12-16,0 12 0,0-13 0,0 1 15,0-1-15,0 0 0,13 14 16,-13-14-16,0 0 16,-13-13-1,-1 0 1,1 0-16,-13-13 0,-1 26 16,14-13-16,-13 0 15,-1 13-15,14-13 16,0 13-16,-1-13 0,1 14 0,0-1 15,0 0 1,26 0 0,0-13-16,0 0 15,40-13-15,-26 13 16,-14 0-16,13-13 0,27 0 16,-39 13-16,-1 0 15,0-14-15,0 14 0,1 0 16,-1 0-1,0 14-15,0-1 16,0 0 0,1-13-1,-1 0-15,0 0 0,0 0 16,1-13 0,-1 13-16,0-27 15,-13 14-15,0 0 16,0 0-16,-13 13 0,13-13 15,-13-1-15,13 1 16,-27 13 0,14 0-16,0 0 15,13 13-15,-14-13 16,28 14 0,-1-1-1,0-13-15,14 0 16,-14 0-1,0 0-15,0-13 16,1 13-16,-1 0 16,0 0 31,0 13-16,0 0 63,-13 0-79,14-13-15,-1 13 16,13 1 15,-12-14 0,-1-14-15,0 14-16,0 0 16,1 0 15,-1 0 31,-13 14-30,13-14-17,0 0 16,0 0-15,1 0-16,-14-14 16,0 1-16,13 13 15,-13-13-15,13 0 16,-13 39 62,13-26-47,1 13-15,-1-13 0,-13 14-1,13-14 1,0 0-1,0 0 17,1 0-17,-14-14-15</inkml:trace>
  <inkml:trace contextRef="#ctx0" brushRef="#br0" timeOffset="156925.65">24831 1680 0,'0'40'16,"0"-1"-1,0-25-15,0-1 0,-13 13 31,13-12-31,0-1 0,-27 40 16,14-27 0</inkml:trace>
  <inkml:trace contextRef="#ctx0" brushRef="#br0" timeOffset="157105.07">24818 2037 0</inkml:trace>
  <inkml:trace contextRef="#ctx0" brushRef="#br0" timeOffset="160504.03">24739 1746 0,'0'13'94,"13"14"-79,-13-14 1,0 14-1,0-14-15,13 0 0,-13 0 16,0 1-16,0-1 16,0 0-1,13 0-15,-13 0 16,0 1 0,27-28 30,-1 1-30,1 0-16,-14 0 0,0 0 16,14-1-16,-14 1 0,0 0 0,0 13 0,0-13 15,27-1 1,-27 14 0,1 0-16,-1 0 15,0 0-15</inkml:trace>
  <inkml:trace contextRef="#ctx0" brushRef="#br0" timeOffset="182205.71">20122 7078 0,'-27'-14'16,"54"14"-1,78 0 1,-52-13-16,27 13 0,-1 0 16,0-13-16,14 13 0,211-13 15,-158 13-15,-14 0 16,146 0 0,-146 13-16,-26-13 0,13 0 0,225 13 15,-251 0-15,-1-13 16,1 14-16,52-1 15,-78-13-15,25 13 0,-65 0 16,-1-13-16,14 14 16,-53-1-1,-1-13-15</inkml:trace>
  <inkml:trace contextRef="#ctx0" brushRef="#br0" timeOffset="183005.55">1601 7911 0,'410'-53'0,"-344"40"0,0 0 16,119-14 0,-145 14-16,13 13 0,-13 0 15,-14-13-15,27 13 16,-40 0-16,27 13 16,-27 0-16,-13 0 15</inkml:trace>
  <inkml:trace contextRef="#ctx0" brushRef="#br0" timeOffset="188116.73">13084 265 0,'53'-27'15,"-40"27"-15,0 0 0,0-13 16,14 13 0,-14 0-1,0 0 1,0 13-1,1 0-15,-1 54 16,0-28-16,0-12 0,1 65 16,-1-39-16,0 0 0,-13-13 15,13 26-15,0-26 0,-13 26 16,14 40-16,-1-14 16,-13-39-16,0-13 0,13-1 0,-13 1 15,0 0-15,0-14 0,0 27 16,-13-26-16,13-14 15,0 0-15,0 14 0,-13-14 0,13 0 0,-14 0 16,1 1-16,0-1 16,0-13-16,0 0 0,-14 13 15,14-13-15,-14 0 0,-26 0 16,40 0-16,-13 0 0,-1-13 31,1 13-31</inkml:trace>
  <inkml:trace contextRef="#ctx0" brushRef="#br0" timeOffset="188748.02">13719 542 0,'0'40'16,"0"0"0,0-27-16,0 13 0,13-12 15,-13-1-15,0 0 16,0 80 15</inkml:trace>
  <inkml:trace contextRef="#ctx0" brushRef="#br0" timeOffset="188921.17">13679 450 0,'-27'-13'0,"14"13"16</inkml:trace>
  <inkml:trace contextRef="#ctx0" brushRef="#br0" timeOffset="189264.29">13824 556 0,'14'26'16,"-28"-52"-16,28 65 0,-1-25 0,-13-1 15,0 13 1,13-13 0,-13 1-16,27-28 46,-14 14-30,-13-13-16,13 13 31,14 0-31,-14 13 0,0-13 0,0 14 16,14-1-16,-14 0 16,0 0-1,0-13 1</inkml:trace>
  <inkml:trace contextRef="#ctx0" brushRef="#br0" timeOffset="189770.32">14274 450 0,'-13'13'15,"13"0"1,0 27 0,0-27-1,0 0 1,0 1-16,0-1 16,0 0 15,-13-13-16,0 0 1,-14 13 0,27 1-16,-13-1 15,0-13-15,-1 26 16,14-13 0,0 1-16,0-1 15,14-13 1,-1 0-16,13 0 15,-12-13 1,12 13-16,-26-14 16,27 14 15,-14 0-31,0 0 16,-13 14-16,13-14 31,-13 13-16</inkml:trace>
  <inkml:trace contextRef="#ctx0" brushRef="#br0" timeOffset="190029.41">14473 556 0,'-14'39'16,"14"-25"0,0-1-1,0 0-15,0 0 0,0 0 16,0 1-16,0-1 15</inkml:trace>
  <inkml:trace contextRef="#ctx0" brushRef="#br0" timeOffset="190231.77">14446 463 0,'0'-13'16</inkml:trace>
  <inkml:trace contextRef="#ctx0" brushRef="#br0" timeOffset="190994.24">14658 503 0,'-13'0'0,"-1"13"0,1-13 16,0 0-16,13 13 0,-13 0 15,0 1 1,13-1-16,-14 0 0,14 0 15,0 1-15,14-1 16,-1-13 15,0 0-15,0-13 0,-13-1-16,13 1 15,1 0 16,-14 0-15,13 13 15,0 13 1,-13 0-17,0 0 1,0 1-1,13-14 1,-13 13-16,14-13 78,-1 0-62,0 0-1,0 0-15,1 0 16,-1 0 0,0 0-16,0 0 31,0 0-15,1-13-16,-1 13 15</inkml:trace>
  <inkml:trace contextRef="#ctx0" brushRef="#br0" timeOffset="191669.06">15161 609 0,'13'-14'16,"0"1"-16,0 0 0,1 13 16,-14-13-16,26-27 15,-26 27-15,0-1 16,0 1-1,0 0 1,-13 26 15,0 0-15,13 1-16,0-1 16,13 13-1,0-12 1,13-14-1,-12 0-15,12-14 16,-13 14-16,1-13 0</inkml:trace>
  <inkml:trace contextRef="#ctx0" brushRef="#br0" timeOffset="192658.34">15491 384 0,'-13'0'0,"0"13"16,13 0 0,-13-13-16,-1 27 15,14 12 1,0 1-1,27-27 17,-14-26-32,14 0 15,-14 13 1,0-14-16,0 1 31,1 0-31,-14 26 31,0 14-15,13-14-16,-13 0 16,13 0-1,0-13-15,0 0 16,1 0 0,-1 0-16,13-13 15,-26 0-15,14 13 0,-14-13 16,0-1-16,-14 1 15,14 0-15,-26 0 16,-1 13 0,14 0-1,0 0-15,0 0 16,13 13 0,26-13 15,-13 0-16,1 0 1,-1 0-16,0 0 0,0 13 16,1-13-1,-14 13 1,13-13-16,-13 14 0,13-14 16,-13 13-1,13-13 1,0 0 15,1-13-15,-1 13-1,27-14 1,-27 14 0,0 0-16,14 14 15,-14-14 1,13 0-16,-13 0 15,1 0-15,-1 0 0</inkml:trace>
  <inkml:trace contextRef="#ctx0" brushRef="#br0" timeOffset="194124.9">15994 450 0,'-13'0'0,"0"13"0,13 0 16,0 14-1,0-14 1,13 0-16,0 0 31,14-13-31,-14 0 0,26-13 16,-25 0-1,-1-14 1,-13-12 0,-13 26 15,-1-1-31,1 1 16,0 13-1,39 13 48,-12 1-48,-1-14-15,0 0 16,0 13 0,1-13-1,-14 13 1,13-13-16,0 13 15,0 0 32,0-26-15,1 0-17,-1 0 1,13 13 15,-12 0-15,-1 0-1,0 0 1,0 13 0,1-13 15,-1-13 16,0 13 0,0 0-32,0 0 16,1 0-15,-1 0 31,0-13-47,-13-1 16,13 14-1,-13 14 79,0 12-78,14-26-1,-14 13-15,13-13 16,0 0 15,0 0-31,1 0 16,-1-13-16,0 13 15,13 13 1,-12-13 0,12 40-1,-26-27-15,13 0 0,-13 1 16,0 12-16,0-13 0,0 1 0,0 12 15,0-13-15,-13 0 0,13 1 0,-13 12 16,0-13-16,-1 1 16,-12-1-16,13 0 15,0-13-15,-1 0 0,1 0 16,0 0-16,0 0 16,13-13-16,-14 0 15,14-1-15</inkml:trace>
  <inkml:trace contextRef="#ctx0" brushRef="#br0" timeOffset="195349.19">16867 463 0,'0'26'47,"0"-12"-47,0-1 16,0 0 0,13 0-1,1-26 1,-1 13-16,0 0 15,0-13-15,1 13 16,-1 0 0,0 13-1,13 0 1,-12-13 0,-1 0-16,0 0 15,0 0-15,1 0 16,-1-13-16,-13 0 15,13 0-15,-13-1 16,0 1 0,0 0-16,0 0 31,0 0-31</inkml:trace>
  <inkml:trace contextRef="#ctx0" brushRef="#br0" timeOffset="195723.08">17185 265 0,'13'26'0,"0"-13"0,-13 27 15,0-27 1,0 0-16,13 14 0,-13-14 0,0 0 15,0 1-15,0-1 0,0 0 0,0 0 16,0 0-16,0 1 31,0-1-31,27-26 32,-14 13-1,0 0-16,1 13-15,-1-13 16,0 13 0,0-13-16,0 0 0,1 0 15,12-13 1,-13 0-16</inkml:trace>
  <inkml:trace contextRef="#ctx0" brushRef="#br0" timeOffset="196113.03">17476 503 0,'13'-14'32,"-13"1"-17,13-13 1,-13 13 0,-13-14 15,0 40 0,13 1-31,0 12 31,0-13-31,13-13 16,-13 13 0,13-13-16,0 0 0</inkml:trace>
  <inkml:trace contextRef="#ctx0" brushRef="#br0" timeOffset="196557.5">17674 410 0,'0'13'31,"0"1"-15,0-1 15,13-13 0,1 0 0,-1-13-31,0 13 16,0 0 0,14 0-1,-14 0 1,-13 13-16,13-13 15,0 0 1</inkml:trace>
  <inkml:trace contextRef="#ctx0" brushRef="#br0" timeOffset="198353.22">13811 1138 0,'0'-14'0,"-13"41"16,13 13-1,0-14-15,0-13 0,13 14 16,-13-1-16,0 1 16,0-14-16,0 0 0,0 0 0,0 27 15,13-27-15,-13 1 32</inkml:trace>
  <inkml:trace contextRef="#ctx0" brushRef="#br0" timeOffset="198749.57">13785 1111 0,'13'-26'0,"13"13"15,1 13-15,26 0 16,-40 13 0,-13 0-16,13-13 0,1 26 15,-14-12-15,0 12 0,-14-13 16,14 1-16,-13 12 0,0 14 16,0-27-16,-1 0 0,1 0 15,-27 27 1,40-27-1,-13 1-15,26-1 32,1-13-17,-1 0-15,0 0 0,0 13 0,1-13 0,-1 0 16,0-13-16,14 13 16,-14 0-16,13 0 0,-13-13 0</inkml:trace>
  <inkml:trace contextRef="#ctx0" brushRef="#br0" timeOffset="199349.91">14142 1191 0,'-13'0'0,"0"13"15,13 0-15,-27 0 16,27 1-16,-13 12 31,0-13-31,13 0 0,0 1 0,0-1 16,0 0-1,13 0 1,0-13-16,0-26 16,1 13-1,-14-1-15,0 1 16,13 0-16,-13-13 16,0 52 30,0 0-30,13-12 0,-13-1-1,0 0-15,13 0 16,0-13-16</inkml:trace>
  <inkml:trace contextRef="#ctx0" brushRef="#br0" timeOffset="199786.42">14235 1045 0,'0'27'15,"13"-1"1,-13 0 0,0-12-16,0-1 0,0 27 15,0-14 1,0-13-16,0 1 0,0-1 16,0 0-16,13 0 15,-13 0-15,13-26 31,14 0-15,-14 13 0,27 13-1,-27-13 1,0 13 0,0 1-1,1-14 1,-14 13-16,13-13 15</inkml:trace>
  <inkml:trace contextRef="#ctx0" brushRef="#br0" timeOffset="200362.18">14486 1191 0,'-13'13'47,"13"0"-32,0 0 1,13 1-1,0-28 17,0 14-17,1-13 1,12 26 15,-13 1-15,1-14-16,12 0 15,-13-14 1,0 1-16,1 0 16,12-27-1,-26 27-15,13-14 0,-13 1 16,0 13-16,14 0 16,-14-1-16,0 1 0,0 0 15,0 0-15,0 52 31,13-25-31,-13-1 16,0 0-16,13 40 16,0-40-1,1 0-15,12 27 16,0-27 0,-12-13-16</inkml:trace>
  <inkml:trace contextRef="#ctx0" brushRef="#br0" timeOffset="201513.8">15200 1072 0,'-13'0'0,"0"0"0,0 0 15,-1 0-15,1 0 16,0 13 0,0 0-16,13 0 15,13 14 1,-13-14-16,0 0 0,13 0 16,-13 1-16,0-1 0,-13 40 15,13-40 1,-13 0-16,13 0 0,-14 1 0,1-1 15,0-13 1,13-13 0,0-1-1,13 1-15,0 0 16,-13 0-16,53-27 16,-26 27-16,26-27 15,-40 40-15,13-13 0,14-27 16,-13 27-1,-14 13-15,-13-13 16,13 13 0,-13-13-1,-13 39 17,0-13-17,13 0-15,0 1 16,-14-14-16,14 13 15,14 0-15,-1-13 16,0 0 0,0 0-1,-13-13 1,14 13 0,-1-13-1,0 26 110,-13 0-94,0 0-15</inkml:trace>
  <inkml:trace contextRef="#ctx0" brushRef="#br0" timeOffset="201917.33">15386 886 0,'-14'53'31,"14"-40"-31,0 27 16,0 26 0,0-52-16,0 38 15,0-38-15,0-1 16,0 0-1,0 0 1,14-13-16,-1 0 31,0 0-31,0 0 32,-13 14-32,27-14 15,-27 13-15,13-13 16,0 0-16,0 13 15,1-13 1,-1-13-16,0 13 0</inkml:trace>
  <inkml:trace contextRef="#ctx0" brushRef="#br0" timeOffset="202513.34">15690 1032 0,'-13'0'16,"-1"13"-16,1 0 16,0 1-16,13-1 0,-13 0 15,13 0 1,0 0-16,0 1 15,13-14 1,0-14 0,0 1-1,1 0 1,-1 0-16,-13 0 16,13 26 30,0 0-30,-13 0-16,13 0 16,-13 1-1,27-28 17,-14 1-17,0 13 1,1-13-1,-1 26 1,0-13 0,0 0-16,-13 13 15,27-13 1,-14 0 0,0-13-1,0 0 1,1 13-16</inkml:trace>
  <inkml:trace contextRef="#ctx0" brushRef="#br0" timeOffset="203041.29">16153 794 0,'0'39'0,"0"-12"16,0-14 0,0 0-16,0 1 0,0-1 0,0 0 15,0 0-15,13-13 0,-13 13 0,0 1 16,0-1-1,0 0-15,0 0 16,-26-13 0,12 0-1,-12 0 1,13 14-16,-1-14 0,1 13 16,0 0-1,0 0 1,26 1-16,13-28 15,-12 14 1,39-13 0,-40 13-16,0-13 0,0 13 0,0 0 15,1-13-15,-1 13 0,0 0 16,0 0 0,1 0-16,-1 0 15,-13 13 1,13-13-16,-13 13 15</inkml:trace>
  <inkml:trace contextRef="#ctx0" brushRef="#br0" timeOffset="203157.62">16351 886 0,'13'-13'0</inkml:trace>
  <inkml:trace contextRef="#ctx0" brushRef="#br0" timeOffset="204018.01">16801 966 0,'0'26'47,"-13"-26"-47,26 13 15,-13 1-15,0-1 16,13-13-16,1 0 15,-1 0 1,0 0 0,-13-13-1,13 13 1,0 13 0,1-13-1,-14 13 1,13-13-16,0 0 15,0 0-15,-13-13 16,14 13 0,-14-13-1,13-1-15,-13 1 16,0 0 0,13 0-1,0 13-15,0-14 16,1 14-16</inkml:trace>
  <inkml:trace contextRef="#ctx0" brushRef="#br0" timeOffset="204431.23">17198 860 0,'-13'0'0,"-1"13"0,1 0 16,0-13-1,-13 27-15,26-14 16,-14 0 0,14 0-16,0 1 15,-13-14 1,40-14 31,-14 1-16,0 13-15,0 13-1,0-13 1,-13 14 0,14-14-16,-1 0 0,-13 13 15,13-13 1,-13 13-16,-13 0 15</inkml:trace>
  <inkml:trace contextRef="#ctx0" brushRef="#br0" timeOffset="204920.85">17714 820 0,'-13'13'16,"13"1"-1,0-1-15,0 0 0,0 14 16,0-14-16,13 0 0,-13 0 15,0 14 1,0-14-16,0 0 0</inkml:trace>
  <inkml:trace contextRef="#ctx0" brushRef="#br0" timeOffset="205161.34">17714 833 0,'13'-39'16,"0"39"-16,1 0 0,-14-13 16,39 26-1,-26 0-15,1 0 16,-14 14 0,0-14-16,-27 13 15,14-12 1,0-1-16,0-13 15,13 13-15,-14-13 0</inkml:trace>
  <inkml:trace contextRef="#ctx0" brushRef="#br0" timeOffset="205633.15">17912 900 0,'0'13'0,"14"0"15,-14-39 16,13 12-15,-13 1 0,0 0 15,26 26 16,-13-13-32,1 0 1,-1 0 0,0 0-16,0 0 15,1 0 1,-1 13 0,0-13-1,0 0-15</inkml:trace>
  <inkml:trace contextRef="#ctx0" brushRef="#br0" timeOffset="-201030.57">17410 900 0,'-14'-14'16,"1"14"-1,0 0 1,0 14-16,-1-14 0,1 13 15,0-13 1,13 13-16,-13-13 0,0 13 0,-1 0 16,14 1-1,0-1 1,0 0-16,14-13 16,-14 13-1,13-13 1,-13 14-16,-13-1 47,-1 0-32,1-13-15,13 13 16,-13-13-16,13 14 0</inkml:trace>
  <inkml:trace contextRef="#ctx0" brushRef="#br0" timeOffset="-200421.51">16880 1336 0,'106'-66'31,"-40"40"-31,-26 12 16,0 14-16,-14-13 0,14 0 0,-27 13 0,14-13 15,-1 13-15,-13-14 0,1 14 0,-1 0 16,13-13-16,-13 13 16,1 0-1,-1 0-15,-13-13 0,13 13 16,-39 13 31,26 0-32</inkml:trace>
  <inkml:trace contextRef="#ctx0" brushRef="#br0" timeOffset="-199654.38">17132 1416 0,'13'26'31,"-13"-13"-31,13 0 16,-13 27-1,0-27-15,13 1 0,-13-1 0,0 0 16,14 0-16,-14 1 0,0 12 16,13-13-16,-13 0 15,0 1-15,0-1 16,0 0-16</inkml:trace>
  <inkml:trace contextRef="#ctx0" brushRef="#br0" timeOffset="-199267.14">17079 1640 0,'26'14'16,"-26"-1"0,27 27-1,12 12-15,-39-38 16,14-14-16,-1 13 0,0 0 16,0-13-16,-13 13 0,14-13 15,-1 0-15,0-13 16,0 0-16,1-14 15,-1 14 1,-13-13-16,13 26 16,0-27-1,-13 14-15,13 0 16,1 13-16</inkml:trace>
  <inkml:trace contextRef="#ctx0" brushRef="#br0" timeOffset="-198865.4">17410 2011 0,'0'26'16,"0"-12"-16,0-1 0,13 13 31,-13 1-31,0-14 16,0 0-16,0 0 15</inkml:trace>
  <inkml:trace contextRef="#ctx0" brushRef="#br0" timeOffset="-198634.37">17264 2037 0,'0'-13'0,"0"0"16,27 0-16,-14 13 16,-13-14-16,26 14 15,-13-13-15,14 13 16,-14 0-16,14 13 16</inkml:trace>
  <inkml:trace contextRef="#ctx0" brushRef="#br0" timeOffset="-198419.48">17357 2209 0,'26'0'0,"1"-13"15,-14 13 1,0 0-16,0 0 0,0-13 16,27 0-1,-27 13-15,1 0 0,-1-14 0</inkml:trace>
  <inkml:trace contextRef="#ctx0" brushRef="#br0" timeOffset="-198079.25">17793 1998 0,'0'-27'0,"-13"14"16,0 13-1,0 0 1,-1 0-16,14 13 16,0 0-16,-13 1 15,26 25-15,-13-25 16,0 12-16,14-13 0,-14 0 0,13 1 16,-13 12-16,26 14 15,-13-27-15,14 40 31</inkml:trace>
  <inkml:trace contextRef="#ctx0" brushRef="#br0" timeOffset="-197894.38">17634 2196 0,'0'0'16,"14"-13"0,-1 13-16,13-13 15,-12 13-15,12-14 0,-13 14 0,40-13 32</inkml:trace>
  <inkml:trace contextRef="#ctx0" brushRef="#br0" timeOffset="-168502.16">13824 225 0,'-13'-27'16,"0"27"0,0 14-16,0-14 0,-1 0 0,-12 13 15,-1 0 1,14 0-16,0 1 0,-14-14 15,1 26-15,13-13 0,0 1 16,-1 12-16,1-13 16,0 0-16,13 14 0,-13 13 15,-1-14-15,14 40 0,0-26 16,0 0-16,0-1 16,0 41-16,0-27 0,0-14 0,0 14 15,14 13-15,-14 67 16,13-1-16,0-53 15,0 54-15,1 12 16,12-13-16,0-26 16,14-26-16,13-14 15,0-13-15,-27-40 16,41 27-16,-28-27 16,-12 0-16,26-13 0,13 0 15</inkml:trace>
  <inkml:trace contextRef="#ctx0" brushRef="#br0" timeOffset="-167657.15">17912 106 0,'27'13'0,"-14"-13"16,0 0-16,14 0 0,-14 0 16,0 0-16,0 0 15,1 0-15,-1 13 0,13 1 16,-12-1-16,12 0 0,-13 13 0,0 1 16,14-1-16,-14 14 0,0-13 15,14-1-15,-14 14 0,0-1 16,0 1-16,14 53 0,-14-54 15,0 1-15,14 13 0,13 53 16,-14-14-16,0-39 0,1-13 16,-14 0-16,0-1 0,14 1 15,-1 26-15,-12-26 0,-1-14 16,0 1-16,0 12 0,-13-25 16,13 12-16,-13-13 0,-13 14 15,13-1-15,-13-12 16,-13 12-16,-1 0 0,1 1 0,-1-14 15,1 14-15,-54 12 0,54-25 16,-14-1-16,0 0 0,1 0 16,-27 0-16,26 1 15,14-1-15,-1-13 0,1 13 0,-1-13 0,14 13 16</inkml:trace>
  <inkml:trace contextRef="#ctx0" brushRef="#br0" timeOffset="-163570.77">18164 6152 0,'-27'66'0,"27"-27"0,-13 14 16,0 80-16,13-54 0,-13-13 16,13 14-16,-14-14 0,14 0 0,-13 0 15,13 0-15,0-13 16,-13 0-16,13-13 0,0-1 0,0 1 0,0-14 15,0-12-15,0-1 0,0 13 0,0-12 16</inkml:trace>
  <inkml:trace contextRef="#ctx0" brushRef="#br0" timeOffset="-162666.37">18045 6019 0,'238'-26'0,"-172"26"16,0 0-16,0-13 0,14 13 0,12-14 16,1 14-16,-1-13 0,27 0 0,14 0 15,-1-1-15,0 1 0,14 0 16,-14 13-16,14-13 0,-1 0 16,14-1-16,-14 1 0,1 13 0,13-13 15,-14 0-15,1 13 0,-1-14 0,1 1 16,-1 13-16,-12-13 0,-1 13 15,80-13-15,-107-1 0,94 14 16,-107-13-16,1 13 0,79-13 16,-93 13-16,1-13 15,-1 13-15,0 0 0,-12-13 0,-14 13 16,52-14-16,-52 14 0,-13 0 16,0 0-16,-14 0 0,1-13 0,-1 13 15,-13 0-15,1 0 0,-1 0 16,0 0-16,0 0 0,0-13 15,1 13-15,-1 0 16,0 13 0,-13 0-1,0 1 1,0-1-16,0 0 16,0 0-16,0 14 0,0-14 0,-13 13 15,13 1-15,0 13 0,0-1 0,0 1 16,13 13-16,-13 0 0,0 0 15,0 13-15,0 0 0,13-13 16,-13 13-16,14-13 0,-14 13 0,13-26 16,-13 13-16,13 39 0,0-39 15,0-13-15,-13 0 0,14 39 16,-1-53-16,-13 1 0,13-1 16,-13 1-16,13 26 0,1-40 15,-14 13-15,0-12 0,0 12 16,13-13-16,-13 1 0,0-1 0,0 0 15,13 0-15,-13 0 0,0 1 0,0-1 16,0 0-16,13 0 16,-13 1-16,0-1 15,0 0-15,0 0 16,-13-13 0,0 0-16,-27 13 15,0-13-15,-12 14 0,-28-1 16,1-13-16,-14 13 0,-185 27 15,133-27-15,-14 14 0,-13-14 16,0 13-16,-13 1 0,-13-1 0,-239 27 16,239-40-16,-54 14 15,-198 12-15</inkml:trace>
  <inkml:trace contextRef="#ctx0" brushRef="#br0" timeOffset="-160577.29">2117 7779 0,'-14'13'31,"28"-13"-31,-1 13 16,27 0-1,-27-13-15,13 0 0,1 14 16,-14-14-16,40 0 15,-27 0-15,14 0 0,0-14 0,13 14 16,0 0-16,-14-13 0,14 0 16,27 0-16,-28 0 15,-12 13-15,-13-14 0,12 1 0,-12 13 16,-14-13-16,13 0 0,1 13 0,-14-14 16,0 14-16,14-13 0,-14 0 15,0 13-15,0-13 0,1-1 0,-1 1 16,-13 0-16,13 13 0,0-13 15,1 0-15,-14-1 0,13 1 0,-13 0 16,13 0-16,-13-1 0,13 1 16,-13-13-16,0 12 0,14-12 15,-14 13-15,0-14 16,-14 14-16,14 0 0,0 0 16,0-1-16,-13-12 0,13 13 15,-13-1-15,13 1 0,-13 0 0,-1 0 16,1 13-16,13-13 0,-13-1 0,0 1 15,-1 13-15,1-13 0,0 0 16,0 13-16,0-14 0,-1 14 0,1-13 16,0 0-16,0 13 0,-14-13 15,14 13-15,0-13 0,-14 13 16,14-14-16,-13 14 0,-14-13 16,13 0-16,1 13 0,0-13 0,12 13 0,-12-14 15,-1 14-15,1-13 0,-1 13 16,1-13-16,13 13 0,-14-13 15,14 13-15,-13 0 0,12-14 0,1 14 16,0 0-16,0 0 16,-1-13-16,1 13 0,0 0 0,-13 0 0,-1 0 15,14 0-15,0 0 0,-1 0 16,1 0-16,-13 0 0,12 0 16,1 0-16,0 0 0,0 0 0,-14 0 15,14 0-15,0 0 0,0 0 16,-14 0-16,14 0 0,0 0 0,0 0 15,-14 0-15,14 0 0,0 0 0,-1 0 16,-12 0-16,13 0 0,-1 0 16,-12 0-16,13 13 0,-14-13 15,14 0-15,-13 0 0,12 0 16,-12 14-16,13-14 0,-14 0 0,14 0 0,-13 13 16,12-13-16,-12 0 0,-1 0 15,14 0-15,-13 13 0,13-13 0,-14 0 16,1 0-16,12 13 0,-12-13 15,-1 0-15,14 0 0,-26 14 16,12-14-16,-13 13 0,14-13 16,13 13-16,-1-13 0,-12 13 15,13-13-15,-14 0 0,14 14 16,0-14-16,-14 13 0,14 0 0,0-13 16,0 13-16,-1 0 0,-12-13 0,13 14 15,0-1-15,-1 0 0,1 0 16,0 14-16,0-14 0,-14 13 15,27-12-15,-13-1 0,13 0 16,-13 14 0,-1-1-16,1 1 0,13-1 15,0-13-15,-13 14 0,13 12 16,0-12-16,0 13 16,0-14-16,0 0 0,13 1 0,-13-1 15,13-12-15,-13 12 0,27 14 16,-14-14-16,14 1 0,-1-14 15,14 13-15,-1-12 0,-12-1 16,13 0-16,-1-13 0,41 13 16,-54-13-16,14 0 15,26 14-15,-40-28 0,41 14 16,-14 0-16,-27-13 0,14 13 0,-14 0 16,1-13-16,-1 13 15,0 0-15,27-13 0,-26-1 0,-14 14 16,27 0-16,-27 0 0,0 0 15,0 0-15,1 0 16,-1 0-16</inkml:trace>
  <inkml:trace contextRef="#ctx0" brushRef="#br0" timeOffset="-158693.33">18706 767 0,'172'-106'15,"-146"80"-15,94-27 16,-94 40-16,14 0 0,-14-1 0,1 1 0,-14 13 15,0-13-15,0 13 0,1-13 16,-1 13-16,-13-14 16</inkml:trace>
  <inkml:trace contextRef="#ctx0" brushRef="#br0" timeOffset="-158373.93">18878 476 0,'-106'146'16,"93"-120"-16,0 14 0,-1-14 0,1 14 15,0-13-15,13-1 0,-13-13 0,13 14 16,0-14-16,0 13 0,0-12 0,0-1 15,0 0-15,26 27 16,-13-40-16,1 13 16,-1-13-16,0 0 0,0 0 0,1 0 15,12 0-15,-13-13 0,14 13 16,-1-14-16,14 1 0,-14 0 0,41-13 16,12-14-16,-53 27 15,14-14-15</inkml:trace>
  <inkml:trace contextRef="#ctx0" brushRef="#br0" timeOffset="-137956.22">714 3307 0,'-53'80'0,"40"-27"16,13 13-16,0 26 0,0 27 0,13 14 15,-13 12-15,14 27 0,25 225 16</inkml:trace>
  <inkml:trace contextRef="#ctx0" brushRef="#br0" timeOffset="-136767.25">1085 2566 0,'-53'80'0,"53"-54"0,0 14 0,0 0 0,13 26 16,0-13-16,1 13 15,-1 0-15,13 13 0,1 14 0,-1 0 16,27 79-16,-40-93 0,14 0 16,-14 14-16,0-14 15,14 67-15,-14-67 0,-13-13 0,0-13 16,0-13-16,0 13 0,0-13 0,0-14 15,0 0-15,0 1 0,-13-14 16,13 0-16,0 1 0,0-1 16,-14-40 15,41 41-15,-1-1-16,1 13 0,13 27 0,39 80 15,-39-41-15,-14 14 16,14 0-16,-14 13 0,14 119 15,0 132-15,-27-145 16,-13-132-16,0-1 16,0 1-16,0-14 0,-13 14 0,13-14 15,0 1-15,0-14 0,0 0 0,0 0 16,-14 53-16,14-66 16</inkml:trace>
  <inkml:trace contextRef="#ctx0" brushRef="#br0" timeOffset="-128478.36">13216 10186 0,'40'0'16,"-27"0"0,13 0-16,1 0 0,-1 0 15,1 0-15,12 0 0,14 0 0,0 0 16,0 0-16,26 14 0,1-14 0,-14 0 16,13 13-16,1-13 15,-1 0-15,1 0 0,92 0 0,-80-13 16,1 13-16,-14 0 0,14 0 15,-1-14-15,1 14 0,-14-13 0,1 0 16,-1 13-16,67-13 0,-94 0 16,1 13-16,0 0 0,-13-14 15,0 14-15,-14 0 0,14 0 16,-27 0-16,14-13 0,-14 13 0,0 0 16,0 0-16,0 0 0,1 0 15,-1 0-15</inkml:trace>
  <inkml:trace contextRef="#ctx0" brushRef="#br0" timeOffset="-125697.04">21101 10028 0,'26'13'31,"-13"-13"-31,0 0 0,14 0 16,-14 0-16,14 0 0,-1 0 15,14 0-15,-14 0 0,27 0 16,0 0-16,-13 0 0,13-13 0,0 13 0,13 0 15,-13 0-15,0 0 0,13 0 16,-13 0-16,0 0 0,13 0 16,-13 0-16,13 0 0,-13 0 0,26 0 15,-13 0-15,-13 0 0,0 0 16,13 13-16,-13-13 0,0 0 0,0 0 16,0 0-16,13 0 0,-13 0 15,0 0-15,0 0 0,0 0 0,0 0 16,-1 0-16,1 0 0,-13 0 0,13 0 15,-13 0-15,-1 0 0,1 0 16,0 13-16,-14-13 0,14 0 0,0 0 16,12 0-16,-12 0 0,-13 0 0,12 0 15,-12 0-15,12 0 0,-12 0 16,-1 0-16,1 0 0,-1 0 0,1-13 16,-1 13-16,-13 0 0,14 0 15,-1 0-15,-12 0 0,12-13 16,-13 13-16,14 0 0,-14 0 0,13-14 15,-12 14-15,-1 0 0,13-13 0,-12 13 16,-1-13-16,13 13 0,-13 0 16,14-13-16,-14 13 0,0-13 0,14 13 15,-14 0-15,14 0 0,-14-14 0,13 14 16,-13 0-16,1-13 16,12 13-16,-13 0 0,1-13 0,-1 13 15,0 0-15,0-13 0,1 13 0,-1 0 16,13-14-16,-13 14 15,1-13-15,-1 13 0,0 0 0,0-13 16,1 0-16,-1 13 0,-13-14 16,13 14-16,0-13 0,-13 0 0,13 0 15,-13 0-15,0-1 0,14 1 16,-14 0-16,0 0 0,-14-1 16,14 1-16,0 0 0,0 0 15,-13 0-15,0-1 0,13 1 16,-13 0-16,0 0 0,-1-1 15,1 1-15,0 0 0,0 0 0,-1-1 16,-12 1-16,13 13 0,0-13 0,-14 0 16,14 0-16,-14-1 0,1 14 15,13-13-15,-14 0 0,1 13 16,13-13-16,-14-1 0,1 14 0,12-13 16,-12 13-16,13-13 0,-14 13 0,1-13 15,-1-1-15,14 14 0,-13 0 16,-1-13-16,14 13 0,-14-13 0,1 13 15,13 0-15,-14-13 0,1 13 0,13 0 16,-14 0-16,1-13 0,-1 13 16,1 0-16,13 0 0,-14-14 0,-13 14 15,14 0-15,13-13 0,-14 13 0,1 0 16,-1 0-16,1-13 16,-14 13-16,14 0 0,-1 0 0,1 0 15,-14-13-15,14 13 0,-14 0 0,0 0 16,1-14-16,-14 14 0,26 0 15,-12 0-15,-1-13 0,0 13 0,1 0 16,12 0-16,-13 0 0,1-13 0,-14 13 16,13 0-16,-13 0 0,13 0 15,-12 0-15,-1-13 0,13 13 0,-13 0 16,13 0-16,1 0 0,-14 0 16,13 0-16,0 0 0,1 0 15,12-13-15,-26 13 0,27 0 0,-14 0 16,-13 0-16,14 0 0,12 0 0,-13 0 15,1 0-15,12 0 0,-12 0 16,12 0-16,-13 0 0,14 0 0,-14 0 16,1 0-16,12 0 0,-13 0 15,14 0-15,0 0 0,-1 0 0,1 0 16,-1 0-16,1 0 0,-14 0 0,14 0 16,-1 0-16,1 0 0,-1 0 15,1 13-15,-1-13 0,1 0 0,-1 0 16,1 0-16,-1 0 0,1 0 0,0 0 15,-1 0-15,14 0 0,-14 13 16,1-13-16,-1 0 0,14 0 16,-13 0-16,13 13 0,-14-13 0,14 0 15,0 0-15,-1 0 0,1 0 16,0 13-16,0-13 0,-1 0 0,1 0 16,0 0-16,0 14 0,0-14 15,-1 13-15,1-13 0,0 0 16,0 13-16,-1-13 0,1 13 0,0 1 15,0-14-15,0 13 0,-1 0 16,1 0-16,0-13 16,0 13-16,-1 1 0,14-1 0,-13-13 15,0 13-15,13 0 0,-13 1 16,13-1-16,-14 0 0,14 0 16,-13 1-16,13-1 0,0 13 0,0-13 15,0 1-15,0-1 0,0 13 16,0-12-16,13-1 0,-13 13 0,14-12 15,-1 12-15,0 0 0,0 1 0,14-14 16,-14 14-16,14-1 0,-14 0 16,13-12-16,-13 12 0,14-13 0,-1 1 15,1-1-15,-1 0 0,-13 0 0,14 1 16,-1-14-16,1 13 0,-14-13 16,14 0-16,-1 13 0,-13-13 15,14 0-15,-14 0 0,13 0 0,-12 0 16,-1 0-16,0 0 0,0-13 15,14 13-15,-14 0 0,-13-13 0,13 13 0,0-14 16,1 14-16,-14-13 0</inkml:trace>
  <inkml:trace contextRef="#ctx0" brushRef="#br0" timeOffset="-123575.78">11933 7713 0,'-14'-14'16,"41"14"-1,-14 0-15,0 0 0,14 0 16,-14 0-16,0-13 0,14 13 0,-1 0 16,1 0-16,-14 0 0,13 0 15,1 0-15,-14 0 0,14 0 0,-14 0 16,0 0-16,13 0 0,-12 0 0,-1 0 16,0 0-16,0 0 15,1 0-15,-1 0 16,0 0-1,-13-13-15</inkml:trace>
  <inkml:trace contextRef="#ctx0" brushRef="#br0" timeOffset="-123271.08">12224 7567 0,'26'0'0,"-13"13"16,1-13-16,-1 14 0,0-14 0,0 13 0,53 26 15,-52-25 1,-1-1-16,13 27 15,-12-27-15,-1 13 0,-13-12 0,0 12 16,0-13-16,0 14 0,-13 12 16,-1-12-16,1-1 0,0 1 15,-14-1-15,27 1 0,-26-14 0,13 0 16,0 0-16,-1 1 0,1-14 16,0 0-16</inkml:trace>
  <inkml:trace contextRef="#ctx0" brushRef="#br0" timeOffset="-122622.18">13282 7527 0,'-40'-13'0,"27"26"0,0-13 16,0 0-16,-1 0 0,-25 14 15,39-1-15,-13-13 16,-1 13-16,1-13 0,13 13 15,-13 1-15,26-1 16,27 13 0,-27-13-16,0-13 15,0 14-15,1-1 0,12-13 0,-13 13 16,1 0-16,-1-13 0,0 14 16,0-14-16,-13 13 0,14-13 15,-14 13-15,0 0 0,0 1 0,-14-1 16,-12 26-1,-1-25-15,14-1 0,0-13 16,0 13-16,-14 0 0,14-13 0,0 14 16,-14-14-16,14 0 0,0 13 15,0-13-15,-1 0 0,14-13 47,14-1-47,-14 1 0</inkml:trace>
  <inkml:trace contextRef="#ctx0" brushRef="#br0" timeOffset="-122419.33">13494 7580 0,'13'0'15,"0"27"-15,-13-14 16,0 0-16,13 0 0,-13 1 15,0-1-15,0 0 0,0 0 0,0 1 0,14-1 16,-14 0-16,0 0 0,0 1 16,0-1-16</inkml:trace>
  <inkml:trace contextRef="#ctx0" brushRef="#br0" timeOffset="-122255.8">13467 7514 0,'-13'-13'0,"0"13"16</inkml:trace>
  <inkml:trace contextRef="#ctx0" brushRef="#br0" timeOffset="-120680.1">24342 9393 0,'26'0'15,"-26"-14"1,-13-12 0,13 13-16,0 0 0,0-1 15,-13-39-15,13 27 16,-14 13-16,14-14 0,0 1 0,-13 13 16,13-14-16,0-26 15,0 40-15,0 0 16,0 0-1,27 26 1,-27 0-16,13-13 16,0 13-16,0 0 0,1 14 15,12-1-15,-26-12 16,13-1-16,1 0 0,-14 0 0,0 1 16,13-1-16,-13 0 15,-13 0 1,13 0-16,-14-13 0,14 14 0,-26-14 15,13 0-15,-27 13 16,27-13-16,-14 0 0,14 0 0,0 0 16,0 0-16,-1 0 0,1 0 15,-13 0-15,12-13 16,1 13-16,13-14 16,27-12-1,-27 13-15,13 0 16,13-14-16,-12 14 0,-1 0 0,13-1 15,-13 1-15,1 0 0,-1 0 16,13 13-16,-12-14 0,12 1 16,-13 13-1,1 13-15,-14 14 16,-14-14 0,14 14-16,0-14 0,-13 13 0,-13 27 15,12-26 1,14-14-16,-13 0 0,0 0 0,13 1 15,-13-1-15,-1 13 16,14-13 0</inkml:trace>
  <inkml:trace contextRef="#ctx0" brushRef="#br0" timeOffset="-109268.05">476 10927 0,'13'14'16,"-13"-1"-1,14 0-15,-14 0 0,26 53 31,-13-52-31,1 12 0,-14-13 16,0 0-16,13-13 0,0 40 16,-13-27-1,13 1-15,-13-1 0,14 0 16</inkml:trace>
  <inkml:trace contextRef="#ctx0" brushRef="#br0" timeOffset="-108953.14">728 10835 0,'13'13'31,"13"27"-15,-26-27-16,14 0 0,-1 14 15,0 12 1,0-12-16,0-14 0,-13 0 0,14 0 15,-14 1-15,0-1 0,13-13 0,-13 13 16</inkml:trace>
  <inkml:trace contextRef="#ctx0" brushRef="#br0" timeOffset="-108718.29">622 11126 0,'-13'-14'31,"26"1"-31,0 0 16,13 0-1</inkml:trace>
  <inkml:trace contextRef="#ctx0" brushRef="#br0" timeOffset="-108370.56">952 10901 0,'14'13'16,"-14"0"-16,13 14 15,13-1 1,27 1 15,-13-27-31,-27 0 0,14-14 16,-27 1-1,0 0-15,0 0 16,0 0-16,-14 13 0,-12-40 31,13 40-31,0-13 0,-1 13 0,1 0 16,0 0 0,0 0-16,-1 13 0,1 13 15,0-12-15</inkml:trace>
  <inkml:trace contextRef="#ctx0" brushRef="#br0" timeOffset="-107712.27">781 11655 0,'0'-13'0,"0"52"16,13-25-1,-13-1-15,0 0 0,13 0 0,0 53 16,0-39 0,-13-1-16,14 1 0,-14-14 0,13 13 15,-13-12-15,0-1 0,13 13 0,-13-12 16,13-1-16,-13 0 15,0 0 1</inkml:trace>
  <inkml:trace contextRef="#ctx0" brushRef="#br0" timeOffset="-107454.03">873 11549 0,'13'13'15,"1"1"-15,-14-1 16,13 0-16,0 0 0,0 0 0,0 14 16,1-14-16,-1 14 0,0-1 0,0-13 15,1 14-15,-1-14 0,0 0 16,0 14-16,-13-14 0,14 0 0,-1-13 15,0 27-15,-13-14 0,13-13 16</inkml:trace>
  <inkml:trace contextRef="#ctx0" brushRef="#br0" timeOffset="-107222.56">913 11906 0,'26'-66'0,"14"26"0,-27 40 15</inkml:trace>
  <inkml:trace contextRef="#ctx0" brushRef="#br0" timeOffset="-106789.27">1217 11655 0,'0'0'16,"-26"13"-1,26 0 1,0 1-16,0-1 15,0 0-15,0 0 16,0 1-16,0-1 16,13-13-1,13-13 1,-12-1-16,12-12 31,-13 26-31,0-13 16,1 13-1,-1 13-15,0-13 16,0 0-16,1 13 0,-1-13 16,13 0-1</inkml:trace>
  <inkml:trace contextRef="#ctx0" brushRef="#br0" timeOffset="-105977.29">807 10438 0,'26'-13'0,"-12"13"32,39 13-17,-53 0-15,52 40 16,-25-27-16,-14 14 15,14-13-15,-14 12 0,13 1 0,1-14 16,12 54-16,-12-54 0,13 14 16,-27-14-16,13 14 0,1-13 15,12-1-15,-12 0 0,-1 1 0,1-1 16,-1-12-16,1 12 0,-1 0 0,1 1 16,-1-14-16,1 14 0,-1-1 15,1 1-15,-1-14 0,-13 13 16,0-13-16,1 1 0,-1 12 0,0-13 0,0 1 15,1 12-15,-1-13 0,-13 1 16,13-1-16,-13 0 0,13 0 16,-13 14-16,13-14 0,-13 0 0,0 0 15,0 1-15,14-1 16,-14 27-16,0-27 0,0 0 16,-14 0-16,14 0 0,-13 1 15,13-1-15,-13 0 16,0 0-16</inkml:trace>
</inkml:ink>
</file>

<file path=ppt/ink/ink1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26:28.221"/>
    </inkml:context>
    <inkml:brush xml:id="br0">
      <inkml:brushProperty name="width" value="0.05292" units="cm"/>
      <inkml:brushProperty name="height" value="0.05292" units="cm"/>
      <inkml:brushProperty name="color" value="#0070C0"/>
    </inkml:brush>
  </inkml:definitions>
  <inkml:trace contextRef="#ctx0" brushRef="#br0">8493 4670 0,'27'13'15,"25"-26"1,-25 13-16,-1 0 0,1 0 16,-1 0-16,1-13 0,-1 13 15,14 0-15,-14-14 0,1 14 16,52-13 0,-66 0-16,1 13 0,12 0 15,-13 0-15</inkml:trace>
  <inkml:trace contextRef="#ctx0" brushRef="#br0" timeOffset="263.14">8506 4776 0,'27'0'31,"39"0"-15,-40-14-16,14 14 0,132-39 31,-132 26-31,-1 13 0,1-14 16,26 1-16,-39 13 0,26-13 15,-40 13 1,0 0-16,-13-13 0,27 13 16,-14 0-16</inkml:trace>
  <inkml:trace contextRef="#ctx0" brushRef="#br0" timeOffset="5784.34">14076 2844 0,'-13'0'0,"39"0"31,1 0-15,-1 0-16,80-26 15,-53 13-15,0-1 0,0 1 0,13 0 0,0 0 16,79-14-1,-78 14-15,-1 0 0,0 0 0,145-14 16,-171 27-16,13-13 0,0 13 16,0 0-16,53-13 15,-80 13-15,27-14 16,-40 14-16,1 0 16,-1 0-16,0 0 15,0 0-15,-26 14 31,-27-1-15</inkml:trace>
  <inkml:trace contextRef="#ctx0" brushRef="#br0" timeOffset="6107.01">14526 2937 0,'79'-27'0,"-53"27"0,94-26 15,-68 26-15,1-13 0,146-14 16,-93 27 0,-53-13-16,13 13 0,-13-13 15,132 0 1,-159 13-16,1 0 0,-1 0 15,1 0-15,-14 0 0,13 0 0,-12 0 16,-1 0-16,0 0 0,0 0 0,0 0 16,1 0-1,-1 13 1,-26 0 0,-14 0-1</inkml:trace>
  <inkml:trace contextRef="#ctx0" brushRef="#br0" timeOffset="8188.14">2051 3532 0,'39'0'0,"-26"0"16,1 0-16,-1 0 0,13 0 0,40 0 15,-39 0-15,13 0 16,-14 0 0,186 0-16,-159 0 0,0 0 15,119 0 1,-119 13-16,-1-26 0,15 26 0,157-13 16,-157 0-16,131 0 15,-119 0 1,146 0-16,-145 0 15,-14 0-15,-13 0 0,119 0 16,-119 0-16,0 0 16,-1 0-16,41-13 15,-40 13 1,0 0-16,-40-13 0,0 13 0,1 0 16,25 0-16,-25 0 31,-1 0-31,0 0 15,0 0-15,0 0 32,1 0-17</inkml:trace>
  <inkml:trace contextRef="#ctx0" brushRef="#br0" timeOffset="9080.09">6773 3585 0,'40'0'0,"-27"0"15,14 0-15,-1-13 0,120 0 16,-80-1-16,0 1 16,132-13-1,-52 12-15,-93 1 0,13 13 0,40-13 16,-53 13 0,0 0-16,-14 0 0,1-13 0,-13 13 0,25 0 31,-25 0-31,-14 0 0,14 0 0,-14 0 15,26 0-15,-25 0 16,-28 13 15,-25 0-15,26-13-16,-14 13 0,14-13 16</inkml:trace>
  <inkml:trace contextRef="#ctx0" brushRef="#br0" timeOffset="9459.66">6972 3797 0,'66'-13'15,"-26"-1"-15,-1 1 0,1 0 0,145-40 16,-132 40-16,13-1 0,53-12 15,-79 13-15,13 0 16,0-1-16,-13 14 0,-1-13 0,67 0 16,-93 0-1,40 13 1,-40 0-16,1-14 0,-1 14 16,0 0-16,0 0 0,1 0 15,-1 0 1,0-13-1,0 13 1,0 0 31</inkml:trace>
  <inkml:trace contextRef="#ctx0" brushRef="#br0" timeOffset="10783.15">8268 9459 0,'0'40'16,"0"-27"-16,0 13 0,0-13 0,13 40 15,-13-13-15,0 0 16,14 92 0,-14-106-16,13 1 0,-13-1 0,0 1 15,0 13 1,0-27-16,0 0 0,0 0 0,0 14 15,0-14 1</inkml:trace>
  <inkml:trace contextRef="#ctx0" brushRef="#br0" timeOffset="11075.55">8308 9472 0,'-27'13'0,"14"1"0,0-1 15,0 0-15,0 0 0,13 14 0,-14-14 16,1 0-16,0 14 0,-14 26 15,14-27-15,0 0 16,0 1-16,-1-14 0,1 14 16,-26 12-16,39-26 15,-14 1-15,1-1 16</inkml:trace>
  <inkml:trace contextRef="#ctx0" brushRef="#br0" timeOffset="11307.27">8176 9604 0,'26'0'0,"-13"14"0,1-1 0,12 0 15,-13-13-15,0 13 16,1-13-16,-1 0 0,40 14 15,-40-14-15,0 0 16,40-14-16,-40 14 16,27 14-1</inkml:trace>
  <inkml:trace contextRef="#ctx0" brushRef="#br0" timeOffset="11875">8096 10954 0,'0'-13'15,"0"39"17,13-13-32,-13 0 0,0 14 15,0-14-15,14 14 0,-1 65 16,0-65-1,-13-1-15,13 1 0,-13-1 0,14 0 0,-14-12 16,13-1-16,-13 13 0,26 1 16,-12-14-16,-1-13 15,13 13-15,-13-13 16,27-13 0,-27 13-16,1 0 0,-1-13 15,13 0-15,-26-1 16,14 14-1</inkml:trace>
  <inkml:trace contextRef="#ctx0" brushRef="#br0" timeOffset="12132.27">7951 11258 0,'0'-26'15,"13"12"-15,13 1 16,-12 0-16,-1 13 0,0-13 16,14-1-16,-1 1 15,0 13-15,-12-13 0,39 0 16,-40 13-16,13 0 15,-12 0-15</inkml:trace>
  <inkml:trace contextRef="#ctx0" brushRef="#br0" timeOffset="12579.59">8480 11112 0,'13'27'31,"0"-14"-31,-13 0 16,14 14-16,-1-14 15,-13 0-15,0 14 0,13 12 16,-13-25-16,0-1 0,0 0 16,13-13-1,-13 27-15,0-54 47,0 14-47,0-40 16,13 13-16,1 1 15,-14 25-15,13-25 16,0 39-16,-13-14 16,13 1-16,1 13 15,-14-13-15,13 13 16</inkml:trace>
  <inkml:trace contextRef="#ctx0" brushRef="#br0" timeOffset="13384.14">8771 11007 0,'-13'13'15,"13"0"1,0 0-16,0 1 0,0-1 16,13 26-1,-13-25-15,0-1 0,13 0 0,14 14 16,-14-27 0,-13 13-16,13-13 0,0 0 0,1 13 15,12-13-15,-13-13 16,0 13-16,1-13 15,-1 13-15,0-14 0,0 1 16,27-40 0,-27 40-16,-13-13 15,14 12-15,-1-25 16,-13 25-16,0 1 16,0-13 15,13 26-31,-26 26 47,13 1-16,13 26 0,-13-40-31,26 26 0,-12-39 16,-1 0-16,-13 14 0,13-14 0,0-14 15,1 14-15,12-13 16,-13 13-16,1-13 0,12-13 16,14-27-1,-27 39-15,-13 1 0,13-13 16,-13-14 0,0 27-16,0 0 15,-13-1-15,-14 28 16,14 12 15,13 14-31,0-27 16,13 0-16,-13 0 0,14 1 15,-14-1-15,13-13 0,0 13 0,14 0 16,-14-13-16,0 0 16,0 0-16,14 0 15,-14-13-15,0 13 0,14 0 16,-14-13-1</inkml:trace>
  <inkml:trace contextRef="#ctx0" brushRef="#br0" timeOffset="14413.43">10028 10993 0,'39'-13'15,"-25"0"-15,12 13 0,-13-13 0,14 13 16,92-27 0,-79 14-16,-1 0 0,14 0 15,66-14-15,-79 14 16,-14 13-16,40-13 16,-39-1-16,-14 14 0,0 0 15,1-13-15,-1 13 0,0 0 16,-39 0 15,12 13-15</inkml:trace>
  <inkml:trace contextRef="#ctx0" brushRef="#br0" timeOffset="14823.95">10160 10795 0,'-13'13'0,"0"-13"15,13 13-15,-14 1 0,14-1 0,-13 0 16,0 0-16,0 1 0,-1-1 16,14 13-16,-13-12 0,0 12 0,-14 27 15,14-40-15,0 0 16,13 1-16,-13 25 16,13-26-16,0 1 0,-13-14 15,26 13-15,-13 0 16,13 14-1,0-14-15,0-13 0,1 0 0,-1 0 0,0 13 16,0-13-16,1 0 0,-1 0 16,13 0-16,-12 0 0,-1-13 15,0 13-15,13 0 0,-12 0 0,-1-13 16,0 13-16,0 0 0</inkml:trace>
  <inkml:trace contextRef="#ctx0" brushRef="#br0" timeOffset="15934.48">11748 10808 0,'13'-13'32,"0"-13"-17,0 26-15,-13-27 0,13 14 0,-13 0 16,14-1-16,-14 1 0,0 0 15,0 0-15,0-14 0,0 14 0,0 0 16,0 0-16,0-1 0,-14 1 0,14 0 16,0 0-16,-13-1 15,0 14 1,-13 27 0,26-14-1,-14 0-15,14 1 0,0-1 0,14 40 16,-1-40-1,-13 0-15,26 14 16,27-1 0,-13-26-1,-1-13 1,-25 0-16,25-14 16,-39 14-16,14 13 0,-14-13 15,13-1-15,-13 1 0,0 0 16,0 0-16,13 0 0,-13-1 0,0 1 15,0 0-15,0 0 16,0-1 0,0 1-1,13 26 17,14 14-17,-14-14-15,0 0 16,14 14-1,-14-14-15,0 0 0,0 0 0,1-13 16,-14 14 0,13-14-16,0-14 47,-13 1-32,0 0-15,0 0 0,0 0 16,13-14-1,1 14-15,-1 0 16,0-1-16,0 14 16,0-13-1,1 13-15,-1 0 16,0 13-16,0-13 16,-13 14-16,14-1 15,-1 13-15,-13-12 16,13-1-16,-13 0 0,0 0 0,0 0 15,13 1 1,-13-1-16</inkml:trace>
  <inkml:trace contextRef="#ctx0" brushRef="#br0" timeOffset="16085.12">12303 10332 0,'-13'0'16,"0"0"-16,-1 13 16</inkml:trace>
  <inkml:trace contextRef="#ctx0" brushRef="#br0" timeOffset="16719.03">12581 10200 0,'0'0'0,"0"26"31,13 14-15,-13-14-16,13-12 0,-13 12 0,0 0 15,0 1-15,14-1 0,-14 1 16,0-14-16,13 14 0,-13-14 0,13 0 16,-13 0-16,13 0 0,-13 1 0,14-1 15,-1 0 1,-40-26 31,14 13-47,0 0 0,-40 0 15,40 0 1,-1 0-16,1 13 0,0-13 0,0 13 16,-14 14-1,14-27-15,13 13 0,0 0 16,27 0 0,-14-13-1,0 0-15,0 0 0,14 0 16,-14-13-16,0 13 0,14-13 0,-1 0 15,-13 0-15,1-1 0,12 1 0,-13 0 16,0-14-16,-13 14 0,27-26 16,-27 25-16,0 1 15,0 0-15,0 0 16,0-1 0,-27 28-1,27-1-15,0 0 16,0 0-16,0 1 15,0-1-15,14 0 16,-1 0-16,0-13 16,14 13-1,-14-13-15,13 0 16,1 0 0,-14-13-16,13 13 15</inkml:trace>
  <inkml:trace contextRef="#ctx0" brushRef="#br0" timeOffset="17207.74">12951 10385 0,'14'53'16,"-1"-27"-16,0-12 15,-13-1-15,0 0 0,13 0 16,-13 0 0,14 1-16,-1-28 31,0 1-15,-13 0-16,13 0 15,0 0-15,1 13 16,-1 0-1,13 13 1,-26 0-16,14-13 16,-1 0-16,13 13 15,-13-13-15,1-13 0,-1 13 16,0 0-16,14-13 0,-14 13 0,0-13 16</inkml:trace>
  <inkml:trace contextRef="#ctx0" brushRef="#br0" timeOffset="17575.08">13481 10292 0,'13'-53'16,"-13"40"-16,-13 0 16,13 0-16,-14 13 15,-12 13 1,13 13 0,-1-12-16,1-1 0,13 0 15,-13-13-15,13 27 0,0-14 0,0 0 16,0 0-16,0 0 0,0 1 15,13-1 1,14 0-16,-14-26 31,0 0-31,0 13 16,-13-14-16,14 14 0,-14-13 16,13 13-16,0 13 31,0-13-16,-13 14-15,13-14 16,1 0-16,-1 0 16,0 0-1,14-14 1</inkml:trace>
  <inkml:trace contextRef="#ctx0" brushRef="#br0" timeOffset="18023.18">12898 11179 0,'0'-14'0,"-13"41"32,13 13-32,0-27 0,13 13 15,-13 1-15,14 52 16,-14-52-16,13 12 0,-13-26 0,0 14 16,13-1-16,-13-12 0,13 39 15,-13-40-15,0 0 16,0 0-16,14 0 15</inkml:trace>
  <inkml:trace contextRef="#ctx0" brushRef="#br0" timeOffset="18247.9">12819 11271 0,'40'-53'0,"-14"40"16,-13 13-16,54-26 16,-41 12-16,14 1 0,-14 13 15,-13 0-15,14 0 16,-14 0-16</inkml:trace>
  <inkml:trace contextRef="#ctx0" brushRef="#br0" timeOffset="18428.29">12832 11496 0,'40'-13'0,"-27"0"0,0-1 16,14 1-16,-1 0 16,-12 13-16,12-13 0,-13 13 15,14-13-15,-14-1 0</inkml:trace>
  <inkml:trace contextRef="#ctx0" brushRef="#br0" timeOffset="19747.08">13322 11284 0,'-66'14'0,"52"-1"16,1-13-16,0 13 16,0 0-16,-1 1 0,1-1 0,0 0 15,0 14 1,13-14-16,0 13 15,13-26-15,0 0 16,0 0 0,1 0-16,-1 0 0,0-13 15,0 0 1,1 0-16,-14-1 0,13 1 0,-13 0 16,13 0-16,-13-1 0,0 1 15,0 0-15,0 0 16,0-1-16,13 41 62,-13-14-62,14 14 16,-14-14 0,26 13-1,-13-26-15,14 14 16,-14-14-1,0 0 1,0-14-16,1 14 0,-14-13 0,13 0 16,0 0-16,0-27 15,-13 27-15,14-1 0,-14-12 16,0 13-16,13 0 0,-13-40 16,0 39-16,0 1 15,0-27 1,-13 27-16,13-13 15,0 13 1,-14-1-16,14 1 16,0 40 15,0-1-15,0-13-16,0 0 15,14 1-15,-14-1 0,13 13 16,-13-12-16,0-1 15,13 0-15,-13 0 0,13 1 16,0 12-16,1-13 16,-14 0-16,26-13 31,-13 0-15,1-26-1,-14 13-15,13-14 16,0 27-16,-13-13 15,13 0 1,-13 0-16,13 13 0,1-14 16,-1 14-1,0 14-15,14-1 16,-27 0 0,13-13-16,-13 13 0,0 1 15,0-1-15,0 13 16,0-13-1,13 1-15,0-14 32,1 0-32,-1-27 15,0 1-15,0 13 16,0-1-16,1 1 0,-14 0 16,13 0-16,0-1 0,-13 1 0,0 0 15,13 13-15,-13-13 0,-13 39 47,13-13-31,0 1-1,13-1-15,-13 0 16,14-13-16,-1 0 0,0 0 16,14 0-1,-14 0 1,0 0-16,-13 13 0</inkml:trace>
  <inkml:trace contextRef="#ctx0" brushRef="#br0" timeOffset="20063.11">12898 11972 0,'27'-13'15,"-1"0"-15,-12 0 0,25-1 0,1 1 16,13-13-16,0-1 0,0 1 0,0-1 16,119-52-1,-133 53-15,14 12 0,-13-12 0,0 13 16,52-40-1,-79 40-15,1 13 0,-1-14 0,13 14 16,-52 27 15,13-27-15</inkml:trace>
  <inkml:trace contextRef="#ctx0" brushRef="#br0" timeOffset="20300.02">13018 12025 0,'-27'0'0,"67"0"0,-27-13 0,27 0 15,-1 0-15,1-1 0,13 1 16,13-13-16,-13-1 0,0 1 0,0 13 16,13-14-16,-13 1 0,0 12 15,0-12-15,66-14 16,-106 27-16,13 0 0,-12 0 15,-1 13-15,0 0 0,0-14 0</inkml:trace>
  <inkml:trace contextRef="#ctx0" brushRef="#br0" timeOffset="24815.13">11417 7964 0,'0'-13'0,"0"0"16,0-1-1,-13 14 17,-1-13-17,1 13-15,0 0 0,0 0 0,-1 0 16,1 0-16,0 0 0,-14 0 16,14 13-16,-13-13 0,13 0 0,-14 0 15,14 14-15,-14-14 0,1 13 16,13 0-16,-1-13 0,-12 13 0,-14 40 15,27-40 1,0 14-16,0-14 0,-1 27 0,14-14 16,-13 1-16,0 12 0,13-12 15,0 12-15,0 1 0,0 0 0,0 0 16,0-1-16,13 1 0,0 0 0,1-1 16,-14 1-16,13 0 0,0-14 15,40 80 1,-27-66-16,-12-14 0,-1 1 0,13-1 15,1 0-15,-1 1 0,1-1 16,-1-12-16,1-1 0,-1 13 0,1-26 0,-1 14 16,1-1-16,-1-13 0,0 13 15,1-13-15,-1 0 0,14 0 16,-13 13-16,-1-26 0,14 13 0,-14 0 16,1 0-16,-1-13 0,1 13 0,-1-13 15,0-1-15,-12 1 0,12 0 16,-13 13-16,14-13 0,-14-1 0,0 1 15,0 0-15,1 0 0,-14-14 16,13 14-16,0 0 0,0-27 16,-13 14-16,0 12 0,0 1 15,0-13-15,0 12 0,0-38 16,0 25 0,0 14-16,0 0 0,-13-14 0,13 14 15,0 0-15,0-14 0,-26-26 16,26 40-16,-14 0 15,14-14-15,0 14 0,-13 0 0,0-13 16,0-14 0,13 27-16,0-14 0,-13 14 0,13 0 0,-14-1 15,14-12-15,-13 13 0,13 0 0,-13-14 16,13 14-16,-27-27 16,14 27-16,0-14 15,13 14-15,-13 0 0,0 0 0,-1 0 16,1-1-16,0 1 0,0 0 15,-1 0-15,1-1 0,0 14 0,0-13 16,-1-13-16,1 26 0,0-13 16,0-1-16,0 14 0,-1-13 15,1 13-15,-13-13 0,12 0 16,-12 13-16,13 0 0,-1-14 16,1 14-16,-26 0 15,12 0-15,14 0 0,0 0 16,-14 0-16,14 14 0,0-14 0,-1 0 15,-12 0-15,13 13 0,0-13 16,-1 0-16,1 13 0,0 0 16,0 1-16,-1-1 0,14 0 15,0 0 1</inkml:trace>
  <inkml:trace contextRef="#ctx0" brushRef="#br0" timeOffset="27426.24">17515 7699 0,'40'-13'31,"-13"13"-15,-14-13 0,0 13-16,13 0 0,-12 0 0,-1 0 15,0 0-15,27 0 16,-27 0-16,0 0 0,1 0 15,12 0 1,-13 0-16,-13 13 0,0 0 16</inkml:trace>
  <inkml:trace contextRef="#ctx0" brushRef="#br0" timeOffset="27725.53">17582 7898 0,'-14'13'16,"80"-13"0,-52 0-16,-1 0 15,27-13-15,-27 13 16,27-13-16,-27 13 15,26 0-15,-25 0 16,-14-14-16,13 14 0,0 0 0,0 0 16,-13 14 15,0-1 0</inkml:trace>
  <inkml:trace contextRef="#ctx0" brushRef="#br0" timeOffset="28855.32">17555 8361 0,'13'0'15,"1"0"1,12 13 0,-13-13-16,14 13 15,-14-13 1,0 14-16,0-14 0,1 13 16,-1-13-16,0 0 15,-13 13-15,27-13 16,-27 13-16,13-13 31,-13 13-31,-13 1 16,-1 12-1,1-13 1,0-13-16,0 14 0,-1-1 0,-39 26 16,27-12-1,0-1 1,-1-12-1,14-1 1,0-13-16,13 13 16,-14-13-1,41-13 17</inkml:trace>
  <inkml:trace contextRef="#ctx0" brushRef="#br0" timeOffset="29205.15">17992 8374 0,'13'0'31,"13"-13"-15,-12 13-16,-1 0 15,13 0 1,-12 0-16,-1 0 0,0 0 16,0-13-16,0 13 15,1 13 1,-14 0 0</inkml:trace>
  <inkml:trace contextRef="#ctx0" brushRef="#br0" timeOffset="29437.77">17965 8546 0,'0'13'0,"13"-13"32,27 0-17,-27-13-15,1 13 0,-1 0 0,0 0 16,0 0-16,27-13 15,-27 13-15,0 0 16,1-13-16,-1 13 0,0 0 16,0 0-1,-13 13 1</inkml:trace>
  <inkml:trace contextRef="#ctx0" brushRef="#br0" timeOffset="30411.21">17859 9022 0,'-13'27'16,"0"-27"-1,-27 53 1,27-40-16,-13 27 16,-1-27-16,14 0 0,0 0 0,-1 1 15,-12-1-15,13 0 0,-14 13 16,14-26-16,13 14 0,-13-1 16,0-13-16,-1 13 15,14 0-15,-13-13 16,26 14-1,1-14-15,25 13 16,-26-13-16,1 0 0,-1 13 0,0-13 16,0 0-16,14 0 15,-14 0-15,40 0 16,-40 0-16,0 0 0,1 0 0,-1 0 16,0 0-1,0 0-15,1 0 16,-1 0-1,0 0 1,0 0-16</inkml:trace>
  <inkml:trace contextRef="#ctx0" brushRef="#br0" timeOffset="30771.38">18203 9128 0,'14'-13'0,"25"0"15,-26 13-15,1 0 16,-1 0-16,0-14 0,0 14 15,14 0 1</inkml:trace>
  <inkml:trace contextRef="#ctx0" brushRef="#br0" timeOffset="30973.31">18243 9234 0,'40'-13'16,"-27"13"-1,13 0 1,-12-13-16,-1 13 0,0 0 16,0-14-16,1 14 0,-1 0 0</inkml:trace>
  <inkml:trace contextRef="#ctx0" brushRef="#br0" timeOffset="32323.02">18031 7355 0,'14'-53'0,"-14"27"16,-27-14 0,14 27-16,0 0 0,-1 0 15,-12 13-15,0-14 0,-1 1 0,-13 0 0,14 13 16,-14 0-16,1 0 16,12 0-16,-66 13 0,41-13 0,12 13 15,-13 1-15,0-1 0,0 13 16,-13-12-16,13 12 0,0 14 0,13-14 15,-12 14-15,12 0 0,-13-1 16,13 1-16,1 13 0,-1-13 16,13 12-16,-12 1 0,12 14 0,1-15 15,-14 15-15,14-14 0,-1 13 0,1 0 16,-1 13-16,1-13 0,13 0 0,-14 14 16,14-14-16,0 0 0,-1 0 15,1 0-15,13 1 0,-13-1 0,13 0 16,0 0-16,0 0 0,0 0 0,0-13 15,13 13-15,-13 1 16,13-15-16,1 15 0,12-1 0,1-13 16,-1 0-16,1-1 0,-1 1 0,14 0 15,-1 0-15,1 0 0,0-13 16,13 13-16,0-14 0,-1 1 0,1 0 16,14-14-16,-1 14 0,-13-14 0,13 1 15,0-1-15,0 1 0,13-14 16,-12 13-16,-1-12 0,0-1 0,13 0 15,-13 0-15,1 1 0,12-14 0,-13 0 16,13 0-16,-26 0 16,27 0-16,-1 0 0,-13-14 0,0 1 0,14 0 15,-14 0-15,13-1 0,1-12 16,-14 0-16,13-1 0,-13 1 16,0-1-16,1 1 0,-14-1 0,-1-12 15,1 12-15,40-39 0,-53 26 16,-14 14-16,1-14 0,-1 14 15,-13-14-15,14 0 0,-14 1 0,-13-1 16,13 0-16,0-13 0,-13 14 0,0-14 16,0 13-16,0-13 0,0 0 15,0 0-15,0 0 0,-13 0 16,0 1-16,13-1 0,-13-14 0,-1 15 0,1-1 16,0 0-16,0 0 0,0 0 15,-14-13-15,14 13 0,0 0 0,-14 0 16,14-13-16,-13 13 0,-1 0 15,1 0-15,-1-13 0,1 13 0,-1 0 16,1 0-16,-14 0 0,-39-53 16,39 67-16,0-14 0,1 13 15,-1-13-15,0 14 0,1-1 0,-14 0 16,13-13-16,-13 27 0,13-14 16,-13 0-16,1 1 0,-1 12 0,-14 1 15,15-1-15,-1-12 0,-14 12 16,15 14-16,-15-13 0,15 12 0,-15 1 15,1 0-15,0 0 0,0-1 0,0 14 16,13 0-16,-13 0 0,0 0 0,-14 0 16,14 14-16,-13-14 15,13 13-15,-1 0 0,1-13 0,0 13 16,0 1-16,0-1 0</inkml:trace>
  <inkml:trace contextRef="#ctx0" brushRef="#br0" timeOffset="62683.09">20241 4379 0,'0'13'0,"0"0"16,0 14 15,0-14-15,0 0-1,13-39 17,0-1-17,-13 1-15,0-27 16,0 26-16,0-39 16,0 27-1,0-1-15,0 27 0,0 0 16,-13-1-16,13 1 0,0 0 15,0 39 17,0-12-32,0-1 0,0 26 15,13-25-15,-13-1 16,66 40 0,-53-53-1,14 13-15,-14-26 16,0 13-16,1 0 0,-1-13 0,0-1 15,0-12-15,1 13 0,-1-14 0,-13 1 16,13 13-16,-13-14 0,13-26 16,-13 40-1,13-14-15,-13 41 32,14 39-32,-1-40 15,-13 0-15,13 14 0,-13-14 0,27 26 31,-1-12-31,-26-14 0,13 0 0,1 1 16,-1-14-16,0 0 16,13 0-1,-12 0-15,-1 0 0</inkml:trace>
  <inkml:trace contextRef="#ctx0" brushRef="#br0" timeOffset="62945.24">20876 4035 0,'-14'0'0,"28"-13"15,12-14 1,-13 27-16,1-13 0,12 13 16,-13-13-16,0 13 15,1 0-15</inkml:trace>
  <inkml:trace contextRef="#ctx0" brushRef="#br0" timeOffset="63216.25">21021 4167 0,'27'-13'0,"-14"0"15,0 13-15,0-13 0,27-1 16,-27 14-16,0-13 16,1 13-16,-1-13 0</inkml:trace>
  <inkml:trace contextRef="#ctx0" brushRef="#br0" timeOffset="63441.14">21299 3823 0,'26'-39'0,"-12"25"0,-1 14 15,13 14 1,-12-1-16,-1 0 15,0 13-15,0-12 0,-13 12 0,13 14 16,1-14-16,-14-12 16,13 12-16,-13 0 0,13-12 0,-13-1 15,13 13-15,-13-12 0,14-1 16</inkml:trace>
  <inkml:trace contextRef="#ctx0" brushRef="#br0" timeOffset="63583.56">21616 4326 0,'14'-13'16,"-1"-1"-16,-13 1 31</inkml:trace>
  <inkml:trace contextRef="#ctx0" brushRef="#br0" timeOffset="64183.96">21127 4762 0,'66'0'0,"-53"-13"0,27 0 0,0 0 16,13 0-16,0-14 0,-1 1 0,1-1 15,0 1-15,0-14 0,0 14 16,13-14-16,-13 13 0,-13-12 0,13-1 15,-13 0-15,-1 14 0,-12-27 0,12 13 16,14-52-16,-40 39 16,1 0-16,-1 13 0,-13-13 0,13 0 15,-26-79-15,13 66 16,-13 0-16,-14 0 0,1 13 16,-14 0-16,-13 13 0,0 0 0,-13 1 15,0 12-15,-13 14 0,-1 0 0,-26 0 16,14 13-16,-27 13 0,-14 13 15,14 1-15,-13-1 0,0 27 0,0 0 16,12 0-16,-104 79 0,118-52 16,13-1-16,0 0 15,-65 93-15,92-79 0,13-14 16,-13 67-16,39-80 0,27 0 16,13-13-16,1 0 0,25 0 0,1-13 15,13-1-15,13-12 0,40-1 16,0 1-16,26-14 0,-39-13 0,12 0 15,28 0-15,-1-13 0,80-14 16,-133 14-16,14 0 0,-14-14 16,-13 1-16,0 13 0,-13-14 0,-13 1 15,0-1-15,-14 14 16</inkml:trace>
  <inkml:trace contextRef="#ctx0" brushRef="#br0" timeOffset="66883.12">20532 5027 0,'39'199'16,"-39"-147"-16,14-25 16,-14-1-16,0 1 0,0-1 0,0-12 15,0 12-15,0-13 0,0 27 16,0-27-16,0 0 0,-14 1 15</inkml:trace>
  <inkml:trace contextRef="#ctx0" brushRef="#br0" timeOffset="67090.28">20518 5120 0,'-39'79'0,"26"-66"15,-1 14-15,14-14 0,-13 13 16,0 1-16,0-14 0,-1 27 16,1-27-16,13 0 0</inkml:trace>
  <inkml:trace contextRef="#ctx0" brushRef="#br0" timeOffset="67245.74">20466 5106 0,'26'-13'16,"-13"13"-16,0 0 0,1 13 0,-1-13 16,0 0-16,14 0 0,-14 0 15,13 0-15,-12 0 0,12 0 16,-13 14-16,27-1 0</inkml:trace>
  <inkml:trace contextRef="#ctx0" brushRef="#br0" timeOffset="67985.39">20399 6297 0,'0'40'15,"14"-14"-15,-14-13 16,13 1-16,0-1 16,0-13-1,-13-13 1,0-1-16,14 1 16,-14 0-16,13 13 15,-13-13-15,13 0 0,0-1 16,0 14-1,1 0 1,-1 14-16,0-1 16,0-13-16,-13 13 0,14 0 15,-1-13 1,0 0 15,-13-26-15,13 13-16,1-1 0,-1 14 15,-13-13-15,13 13 0,0-13 16,0 13-16,1 0 16,-1 0-16,0 0 0,0 13 15,1-13-15,-1 0 16,-13 13-16,13-13 0,0 0 0,0 0 16,1 14-16,-1-14 15</inkml:trace>
  <inkml:trace contextRef="#ctx0" brushRef="#br0" timeOffset="68700.41">20929 6271 0,'13'-53'0,"-26"39"16,13 1 0,-14 13-16,1 13 15,0 1 1,13-1-1,0 0-15,0 0 0,0 1 16,13-1-16,0 0 0,1 0 16,-1-13-16,0 0 15,13 0-15,-12 0 0,12-13 16,-13 13-16,1-13 0,12 13 16,-13-13-16,1 13 0,-1-14 0,0 1 15,0 13-15,0-13 0,-13 0 0,14 13 16,-14-14-16,13 1 15,-13 0-15,-13 0 16,-1 13 0,1 0-1,0 0 1,13 13-16,-13-13 0,13 13 16,-13 14-1,13-14 1,13-13-16,-13 13 15,13-13-15,0 0 16,0 0 0,-13-13-16,14 13 0,-1-13 15,0-1 1,0 14-16,1 0 16,-1 0-1,0 0 1,0 0-16,-13 14 0,13-14 15,1 0 1,-1 0 0,13 0-16,-12-14 0,-1 14 15,0-13-15,0 13 0,1-13 16,-1 0-16,0 13 0</inkml:trace>
  <inkml:trace contextRef="#ctx0" brushRef="#br0" timeOffset="68875.38">21669 6006 0,'40'-26'15,"-27"26"1,1 0-16</inkml:trace>
  <inkml:trace contextRef="#ctx0" brushRef="#br0" timeOffset="69030.46">21683 6112 0,'13'0'15,"0"-13"-15,27-1 16,-14 1-1,-13 0-15,14 13 0,-14-13 0,14-1 0,-14 14 16,13-13-16,-12 13 0</inkml:trace>
  <inkml:trace contextRef="#ctx0" brushRef="#br0" timeOffset="69632.39">22503 6046 0,'26'-27'16,"-26"14"-16,13 0 0,-13 0 16,0-14-16,0 14 0,0-14 0,0-12 15,0 26-15,0-14 0,0 14 16,0-14-16,-13 14 0,13 0 16,0 0-16,0-1 0,0 1 15,-13 40 16,26 12-15,-13-25-16,0-1 0,13-13 0,-13 13 16,14 0-16,-1 1 15,0-14-15,0 0 16,1-14-16,-1 14 0,-13-13 16,26-13-1,-26 12-15,14-12 0,-14 13 16,13-1-16,-13 1 0,0 0 15,13 39 17,0-12-32,-13-1 0,0 27 31,13-40-31,-13 13 0,0 0 0,14 0 16,-1 1-1,0-14-15,0 0 16,1-14-16,-1 1 15,0 13-15</inkml:trace>
  <inkml:trace contextRef="#ctx0" brushRef="#br0" timeOffset="69872.5">22913 5755 0,'0'26'0,"0"-13"15,13-13 1,-13 14-16,13-14 0,1 0 15,-1-14-15,0 14 16,0-13-16,1 13 0,-14-13 16,13 0-16,-13-1 15,0 1-15,-13 0 16,-1 0-16,1 13 0,13-13 16,-13 13-16,0 0 0,-1 0 15,1 0-15,0 13 0,0-13 0,-14 13 16,14 0-16,-27 0 0,1 14 15</inkml:trace>
  <inkml:trace contextRef="#ctx0" brushRef="#br0" timeOffset="70741.02">8599 9075 0,'26'-26'0,"-12"13"0,-1-1 16,0 1-16,0 0 0,14 0 0,-14-1 15,0 1-15,0 13 0,1-13 16,-1 13-16</inkml:trace>
  <inkml:trace contextRef="#ctx0" brushRef="#br0" timeOffset="70921.22">8559 9260 0,'53'-26'16,"-40"13"-1,14 0-15,-14-1 0,66-39 16,-65 40-16,-1 0 16,27 0-16,-27-1 15</inkml:trace>
  <inkml:trace contextRef="#ctx0" brushRef="#br0" timeOffset="71660.7">13494 8903 0,'66'-79'16,"-53"66"-16,0-1 0,1 1 0,-1 0 15,0 13-15,0-13 0,0-1 0,1 1 16,-1 13 0</inkml:trace>
  <inkml:trace contextRef="#ctx0" brushRef="#br0" timeOffset="71816.49">13600 8916 0,'26'-13'16,"-26"0"-16,26 0 0,-12 0 0,52-40 31,-26 39-31,-14 1 16</inkml:trace>
  <inkml:trace contextRef="#ctx0" brushRef="#br0" timeOffset="73385.58">23151 6046 0,'13'-14'0,"1"1"0,-1 0 0,0 0 15,0 0-15,14-27 16,-14 27-16,0-1 0,27-38 16,-40 38-16,13-12 15,-13-27 1,0 40-16,-13-1 0,13-12 0,-13 0 16,-1 12-16,-39-65 15,27 52-15,0 14 0,12-13 16,1 13-16,-13-1 0,12 1 15,1 13-15,-13-13 0,12 0 0,-12 13 16,13-14-16,-14 14 0,14 0 0,-13 0 16,12 0-16,-12 0 0,13 0 15,-14 0-15,14 0 0,-40 14 16,27-1-16,-14 0 0,13 0 0,-52 27 16,53-27-1,-14 14-15,13-14 0,1 13 0,-14 14 0,14-13 16,-1-1-16,1 14 0,0-14 15,12 14-15,1-14 0,0 14 16,0-14-16,13 14 0,0-13 0,0-14 16,13 26-16,0-12 0,14-1 0,12-12 15,1 12-15,-14-13 0,27 1 16,-13-1-16,13-13 0,-13 13 0,12-13 16,1 0-16,0 0 0,0-13 15,-13 13-15,13-13 0,-13 13 0,-1-14 16,-12 14-16,-1 0 0,1-13 0,-14 13 15,0-13-15</inkml:trace>
  <inkml:trace contextRef="#ctx0" brushRef="#br0" timeOffset="84791.16">18190 10689 0,'0'66'0,"13"-52"0,-13 12 15,0 0-15,0 1 0,14 13 16,-14-1-16,0-12 0,13 52 15,-13-66 1,13 27-16,-13-14 0,0-12 0,0-1 16,13 0-16</inkml:trace>
  <inkml:trace contextRef="#ctx0" brushRef="#br0" timeOffset="84996.68">18362 10769 0,'0'-14'0,"0"41"31,13-1-31,-13-13 0,14 1 0,-14 12 16,13-13-16,0 14 0,-13-1 16,13-12-16,-13 12 0,13-13 0,-13 0 15,14 1-15,-14-1 0,0 0 16,13 0-16,-13 1 0,0-1 0</inkml:trace>
  <inkml:trace contextRef="#ctx0" brushRef="#br0" timeOffset="85449.16">18203 11086 0,'0'-26'0,"14"12"0,-1 14 16,0-13-16,13 0 0,-12 13 15,12-13-15,1-1 0,-1 1 0,-13 0 16,14 13-16,-14-13 0,13 0 16,-12 13-16,-1-14 0,0 14 0,0 0 15,-13-13-15,14 13 16,-1 13-1,0 1 1,0-1 0,-13 0-16,14-13 15,-1 0-15,-13 13 0,13-13 16,0 0-16,0-13 0,1 13 16,-1 0-16,0-13 0,-13 0 15,13-1 1,-26 1-1,13 0-15,-13 0 0,0 13 0,-1-14 0,-12 1 16,13 0-16,0 13 16,-1-13-16,1 13 0,0 0 15,0 0-15,-1 0 0,1 0 16</inkml:trace>
  <inkml:trace contextRef="#ctx0" brushRef="#br0" timeOffset="85843.97">18534 10557 0,'-40'-93'15,"14"67"-15,13-1 16,-1 14-16,14 0 0,-13 0 15,13-1-15,-13 14 0,0-13 0,13 0 16,-13 13-16,13-13 0,-14 13 16,14-13-1,-13 26 1,13 0 0,-13-13-16</inkml:trace>
  <inkml:trace contextRef="#ctx0" brushRef="#br0" timeOffset="86235.28">18402 10319 0,'-27'26'31,"14"1"-31,0-14 0,13 0 15,-13 14-15,13-14 0,-14 0 0,14 0 16,-13 1-16,13-1 16,-13 0-16,13 0 15,0-39 17,0 13-32,0-1 15,0-12-15,0-1 0,13 1 16,0 13-1,-13-1-15,14 1 0,-1 13 16,0-13-16,0 13 0,1 0 16,-1 0-16,0 0 0,0 13 15,0-13-15,1 0 0,-1 0 0,13 0 16,-12 13-16,-1-13 16,0 0-16,0 0 0,1 0 15,-1-13-15,0 13 16</inkml:trace>
  <inkml:trace contextRef="#ctx0" brushRef="#br0" timeOffset="92541.12">20029 7395 0,'0'-26'15,"0"52"17,13 14-17,-13-14-15,0 27 16,13-40-16,-13 1 15,0 12-15,0-13 0,0 14 0,0-14 16,0 0-16,0 0 0,14 27 16</inkml:trace>
  <inkml:trace contextRef="#ctx0" brushRef="#br0" timeOffset="92715.4">20122 7779 0,'-14'13'31</inkml:trace>
  <inkml:trace contextRef="#ctx0" brushRef="#br0" timeOffset="93243.61">20426 7461 0,'26'-26'16,"14"13"0,-27 13-16,0 0 0,1 0 15,-1 0-15,0 0 0</inkml:trace>
  <inkml:trace contextRef="#ctx0" brushRef="#br0" timeOffset="93420.33">20426 7594 0,'-13'13'15,"52"-26"-15,-25-1 0,-1 14 0,0 0 16,0-13-16,14 13 0,-14 0 0,0-13 16,0 13-16,1 0 0</inkml:trace>
  <inkml:trace contextRef="#ctx0" brushRef="#br0" timeOffset="95965.25">20518 8057 0,'-39'26'16,"26"-13"-16,-27 27 0,13-27 15,-26 27-15,27-14 16,13-12-16,-27 12 0,27-13 15,-14 14-15,14-14 16,13 0-16,-13-13 0,13 13 0,-13-13 16,13 14-16,0-1 15,13 0 1,0-13-16,0 0 0,1 0 16,-1 13-16,0-13 0,0 0 15,14 0-15,-14 0 0,0 0 0,14 0 16,-14 0-16,13 0 0,-12 0 15,12 0-15,-13 0 0,1 0 0,-1 0 16,0 0-16,0 0 0,14 0 16,-14 0-16,0 0 15,0 0-15,1 0 16,-1 0 0,0 0-1,0 0 1,1 0 31</inkml:trace>
  <inkml:trace contextRef="#ctx0" brushRef="#br0" timeOffset="97977.21">20439 8877 0,'-26'0'0,"39"13"47,40 0-32,-40-13-15,13 0 16,-12 0-16,12 13 0,1-13 0,-14 0 16,13 14-16,-12-14 0,12 0 15,-13 0-15,0 13 0,1-13 0,-1 0 16,0 0-16,0 0 0,1 13 16,-1-13-16,-13 13 0,0 1 15,0 12-15,-13-13 16,13 14-16,-14-14 0,1 13 15,0-12-15,13 12 0,-13-13 16,-1 14-16,1-14 0,0 0 0,13 1 16,-13-1-16,0 0 0,13 0 15,0 0-15,-14-13 0,14 14 16,0-41 15,14 14-31,-14-13 0</inkml:trace>
  <inkml:trace contextRef="#ctx0" brushRef="#br0" timeOffset="99245.45">20809 7422 0,'14'-27'15,"-1"1"1,-13 12 0,0-12-16,0 13 15,0-1-15,-13-38 16,-1 38-16,1-12 0,-13-1 0,13 1 15,-14 0-15,-13-1 0,14 1 16,0-1-16,-1 1 0,1 12 0,-14-12 16,13 13-16,-12 0 0,12-1 0,1 14 15,-1-13-15,1 13 0,-1 0 16,1 0-16,0 0 0,-14 13 16,0 1-16,0-1 0,14 13 0,-14 1 0,1-1 15,-1 1-15,13 12 0,-12 1 16,-27 39-16,39-39 0,1 13 15,13-13-15,-14 13 0,14-1 0,0 1 16,-1-13-16,1 13 16,0 0-16,13 0 0,-13-13 0,13 12 15,0 1-15,0 0 0,0 0 0,0 13 16,13-13-16,0 13 0,0-13 16,14 0-16,-14 13 0,14-13 15,-14 0-15,13 0 0,-13 0 0,14 0 16,-1 0-16,-12-13 0,38 52 15,-25-39-15,-1-13 0,-12-1 16,25 14-16,-12-13 0,-14-13 0,13 12 16,1-12-16,13 12 0,-14-12 0,1-1 15,12 1-15,-12-1 0,12 14 16,-12-14-16,13 1 0,-14-14 0,14 13 16,-14-12-16,14 12 0,0-13 15,-1 1-15,-12-14 0,26 13 16,-27-13-16,0 0 0,1-13 0,13-1 15,-14 1-15,14 0 16,-14-14-16,14 14 0,-14-13 0,1-1 0,-14 14 16,14-13-16,-1 12 0,-13-12 15,0 13-15,1 0 16,-1-27-16,13 0 0,-26 27 16,0 0-16,0-14 0,14 14 0,-14-13 15,0-1-15,0 14 0,0-27 16,0 14-16,0-1 0,13 1 15,-13-14-15,0 14 0,0-1 0,0 1 16,0-1-16,0 1 0,0-1 16,-13-12-16,13-1 0,-14 0 0,14 1 15,-13-14-15,0-27 0,0 41 16,-1-1-16,14 0 0,-13 1 16,13-1-16,-13 0 0,0 0 15,13 1-15,-13-1 0,-1 0 0,1 1 16,0 12-16,0-12 0,-1-1 15,1 13-15,0-12 0,0 12 0,-1-12 16,1 12-16,-13-13 0,13 27 16,-1-13-16,1 13 0,13-1 15,-13 1-15,0 0 0,-1 0 0,1-1 16,13 1-16,-13 0 0,0 13 16,13-13-16,-14 13 0,14-14 0,-13 14 15,13-13-15,0 0 0,0 0 16,13 0-16</inkml:trace>
  <inkml:trace contextRef="#ctx0" brushRef="#br0" timeOffset="99918.43">21286 10147 0,'0'26'16,"0"-13"-16,0 1 0,0-1 16,13 0-16,-13 0 0,0 1 0,13 25 15,-13-25-15,0 12 16,13-26-16,-13 13 0,0 0 15,0 1-15,14-14 16,-14 13 0</inkml:trace>
  <inkml:trace contextRef="#ctx0" brushRef="#br0" timeOffset="100304.4">21206 10253 0,'-13'-40'16,"13"27"-16,0-1 16,0 1-16,0 0 15,13 0-15,-13 0 16,0-1-16,14 14 0,-14-13 0,13 13 16,0 0-16,13-13 15,-12 13-15,-1 0 16,0 0-16,0 0 0,14 13 15,-14-13 1,0 0-16,1 0 0,12 13 16,-13-13-16,0 14 15,1-14-15</inkml:trace>
  <inkml:trace contextRef="#ctx0" brushRef="#br0" timeOffset="100688.72">21299 10689 0,'0'40'15,"0"-27"-15,0 0 0,13 14 16,-13-1-16,13 1 0,-13-1 0,14 1 15,-14-14-15,13 13 0,-13 1 16,13-1-16,-13-13 0,13 27 16,1-27-16,-14 1 0,13-14 15</inkml:trace>
  <inkml:trace contextRef="#ctx0" brushRef="#br0" timeOffset="100899.44">21524 10623 0,'0'-13'16,"13"66"15,-13-27-31,0 1 16,13-14-16,-13 13 0,0 1 0,14-14 15,-14 13-15,0 1 0,13-14 16,-13 27-16,13-27 0,-13 14 15,0-14-15,13-13 0,-13 13 16,0 0-16,0 0 0</inkml:trace>
  <inkml:trace contextRef="#ctx0" brushRef="#br0" timeOffset="101113.53">21299 11046 0,'-13'0'0,"26"-26"16,40-1-1,-13 1 1,-27 13-16,13 0 0,14-1 16,-14 1-16,-12 0 15,12 13-15,-13-13 0,1 13 0,-1-14 0,0 14 16</inkml:trace>
  <inkml:trace contextRef="#ctx0" brushRef="#br0" timeOffset="101480.48">21908 10742 0,'-27'13'16,"14"-13"-16,0 0 0,-1 14 16,14-1-16,-13-13 0,0 13 0,13 0 15,-13-13-15,13 13 0,-14 1 0,14-1 16,0 0-16,14-13 16,25-13-1,-25 13-15,12-13 16,-13-1-16,14 1 15,-14 0-15,0 13 16,0 0-16,14 0 16,-27 13-1,13-13-15,0 0 0,-13 13 0,14-13 16,12 27 0,-13-14-1</inkml:trace>
  <inkml:trace contextRef="#ctx0" brushRef="#br0" timeOffset="104871.86">19143 11112 0,'26'-13'16,"-13"13"-16,40-13 15,-26 0 1,12 13-16,1-13 0,13-1 0,-13 14 0,13-13 16,-14 0-16,27 0 0,-13-1 15,-13 14-15,13-13 0,66-13 16,-79 13-16,-14 13 16,1-14-16,-14 14 0,13 0 15,-13 0-15,1-13 0,-1 13 0,0 0 16,0 0-16,1-13 0,-1 13 15,0 0-15,0 0 16,1 0 0</inkml:trace>
  <inkml:trace contextRef="#ctx0" brushRef="#br0" timeOffset="105177.13">19989 10755 0,'40'-13'31,"-27"13"-31,0 13 0,1-13 0,12 0 16,1 0-16,-1 14 0,0-14 0,1 13 16,13-13-16,-14 13 0,1 0 0,12 0 15,-26 1-15,14 12 0,-1-13 16,-12 1-16,-14-1 0,13 0 0,-26 40 15,13-40 1,0 0-16,-14 1 0,14 12 0,-13-26 16,13 13-16,-13 1 15,13-1-15</inkml:trace>
  <inkml:trace contextRef="#ctx0" brushRef="#br0" timeOffset="105977.62">19804 11761 0,'0'106'16,"13"-93"-16,1 0 0,-14 0 0,13 0 15,26 14 1,-25-14-16,-1-13 0,0 0 0,0 0 16,1 0-16,-1 0 0,0 0 15,0-13-15,0 13 0,1-13 16,-14-14-16,0 14 0,13 0 0,-26 13 15,13-27-15,-14 14 0,14 0 16,-13 13-16,0-13 0,0-1 0,0 14 16,-1-13-16,1 13 0,0 0 15,0 0-15,-1 0 0,1 0 0,0 13 16,-13 1-16,12-14 0,1 13 16,0-13-16,13 13 15</inkml:trace>
  <inkml:trace contextRef="#ctx0" brushRef="#br0" timeOffset="106450.43">19989 11668 0,'13'27'0,"-13"-14"16,14 0-16,-1 14 0,-13-14 0,13 13 0,27 27 15,-27-13-15,0-14 16,1 1-16,-1-14 0,0 13 0,0-12 16,0 12-16,-13-13 0,14 1 15,-1-1-15,-13 0 0,13 0 0,-13 0 16,13 1-16,-13-1 16,14-13-16,-28-13 31,-12-40-16,26 40-15,-13-14 0,-1 1 16,14 12-16,0 1 0,-13 0 16,13-14-16,0 1 15,0 13-15,0 0 0,0-1 16,13 14-16,-13-13 0,14 13 16,-1 0-1,0 0-15,-13 13 16,0 1-16,0-1 15,-13 13 1,13-13-16,0 1 0,-13-14 16,13 13-16,-14 0 0,14 0 15,-13-13 1</inkml:trace>
  <inkml:trace contextRef="#ctx0" brushRef="#br0" timeOffset="106884.33">20214 11734 0,'27'40'32,"-27"-27"-32,26 40 0,-13-40 15,1 27-15,-1-14 0,0 1 16,0-14-16,-13 14 0,13-14 0,1 0 15,-14 0-15,13 1 0,-13-1 16,13-13-16,-13 13 0,13 0 16,-13-39 15,-13-27-15,13 26-16,0 14 0,0 0 0,0 0 15,0-1-15,0-12 0,13 13 16,-13 0-16,14-1 15,-1 1 1,0 13-16,27 13 16,-40 1-16,0-1 15,13-13-15,-13 13 0,0 0 16,0 0-16,-13 14 16,0-14-16,13 0 15,-14-13-15,14 14 0,-13-14 0,0 0 16,0 0-16,-1 0 15</inkml:trace>
  <inkml:trace contextRef="#ctx0" brushRef="#br0" timeOffset="107024.65">20598 11814 0</inkml:trace>
</inkml:ink>
</file>

<file path=ppt/ink/ink1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28:28.809"/>
    </inkml:context>
    <inkml:brush xml:id="br0">
      <inkml:brushProperty name="width" value="0.05292" units="cm"/>
      <inkml:brushProperty name="height" value="0.05292" units="cm"/>
      <inkml:brushProperty name="color" value="#0070C0"/>
    </inkml:brush>
  </inkml:definitions>
  <inkml:trace contextRef="#ctx0" brushRef="#br0">13520 5755 0,'0'-14'0,"-13"14"32,-13 0-17,-1 0-15,1 14 0,-1-1 0,-13 0 0,1 0 16,-120 40-1,-13 0-15,119-40 16,13 1-16,-39 12 16,53-26-16,-1 13 0,-39 1 15,53-14-15,0-14 0,-1 14 16,1-13-16,0-13 16</inkml:trace>
  <inkml:trace contextRef="#ctx0" brushRef="#br0" timeOffset="204.34">12634 5622 0,'-80'119'15,"54"-92"-15,0 13 0,-1 13 16,14-14-16,0-12 0,-1 52 16,14-53-16,0-12 15,14 12-15,-1-13 0,13 14 0,40-1 16,14-12-1,52-1 1,-79-26-16,-13 13 0,13 0 16,79-27-16</inkml:trace>
  <inkml:trace contextRef="#ctx0" brushRef="#br0" timeOffset="996.38">13520 10570 0,'-53'0'16,"14"0"-1,-54 13-15,27 1 0,-357 91 31,317-65-31,26-27 0,1 14 16,0-1-16,-1 1 0,1-1 0,-1-13 16,-92 40-1,133-39-15,-14-14 0,40 0 16,-1 0-16,1-14 16</inkml:trace>
  <inkml:trace contextRef="#ctx0" brushRef="#br0" timeOffset="1228.66">12263 10306 0,'-52'172'0,"25"-106"0,14 0 16,-27 93 0,27-80-16,0 80 0,13-93 0,13 0 15,0 0-15,212 119 31,-159-158-31,14-27 0,12 0 0,1 0 0,13-13 16,13-1-16,225-52 16,-239 40-16,1-1 0,-26 14 15,25-13-15,134-41 16</inkml:trace>
  <inkml:trace contextRef="#ctx0" brushRef="#br0" timeOffset="3664.14">15306 8506 0,'13'27'0,"1"-14"0,-14 0 16,0 14-16,13-14 0,-13 0 0,0 0 15,13 14-15,-13-14 0,13 0 16,-13 1-16,14 12 0,-14-13 0,0 0 16,13 14-16,-13-14 15,13 27 1,-13-27-16,0 14 0</inkml:trace>
  <inkml:trace contextRef="#ctx0" brushRef="#br0" timeOffset="3836.27">15438 9022 0</inkml:trace>
  <inkml:trace contextRef="#ctx0" brushRef="#br0" timeOffset="4123.46">15716 8639 0,'13'-14'31,"1"1"-15,12 13-16,-13-13 0,1 13 15,25-13 1,-25 26-16</inkml:trace>
  <inkml:trace contextRef="#ctx0" brushRef="#br0" timeOffset="4313.04">15703 8811 0,'40'-14'32,"-27"1"-32,13 0 15,1 13-15,-1-13 16,-12 13-16,12-14 0,-13 14 0,0 0 15,1 0-15,-1-13 16,0 13-16</inkml:trace>
  <inkml:trace contextRef="#ctx0" brushRef="#br0" timeOffset="5377.2">15703 9842 0,'26'0'0,"-12"14"16,-1-14-16,0 0 16,0 0-16,14 13 0,-14-13 0,0 0 15,1 0-15,-1 13 0,0-13 16,27 0-16,-27 13 0,0-13 16,0 14-16,1-14 0,-1 13 15,0-13 1,-13 13-16,0 0 0,0 1 15,-13-1-15,0 13 0,-1-13 16,1 1-16,0 12 0,-14-13 16,14 14-16,0-14 0,-13 0 0,12 1 15,-12 25-15,13-26 0,13 1 16,-14-14-16,14 13 0,-13 0 16,13 0-16</inkml:trace>
  <inkml:trace contextRef="#ctx0" brushRef="#br0" timeOffset="6209.68">16047 10901 0,'-13'13'16,"0"0"-1,-27 40 1,27-40-16,-1 1 15,1-1-15,0 0 0,13 0 0,-13 1 16,13-1-16,-14 0 16,14 0-16,0 0 0,14-13 15,-14 14-15,13-14 0,0 13 0,0-13 16,1 0-16,25 13 16,-25-13-16,12 0 0,0 0 15,-12 0-15,12 0 0,-13 0 0,1 0 16,-1 0-16,0 0 0,0 0 15,0 0-15,1 0 0,-1 0 16,0-13-16,0 13 0,-13-13 16</inkml:trace>
  <inkml:trace contextRef="#ctx0" brushRef="#br0" timeOffset="7611.28">15319 4710 0,'67'-14'15,"-54"14"1,0-13-16,0 13 0,0 0 16,1 0-16,-1-13 15,0 13-15,0 0 0,1 0 16,-1 0-16</inkml:trace>
  <inkml:trace contextRef="#ctx0" brushRef="#br0" timeOffset="7832.16">15386 4868 0,'0'14'32,"26"-14"-17,14-14 1,-27 14-16,0-13 15,0 13-15,27-13 16,-27 0-16,1 13 16</inkml:trace>
  <inkml:trace contextRef="#ctx0" brushRef="#br0" timeOffset="8559.34">15399 5173 0,'39'13'16,"-25"-13"-16,-1 0 15,27 0-15,-27 0 16,0 0-16,0 0 0,14 0 0,-1 13 16,-13-13-16,1 0 15,-1 0-15,0 13 16,0-13-16,-13 14 0,0-1 15,0 0-15,0 0 16,-13 0-16,13 1 16,-13-1-16,0 0 0,13 0 0,-14 1 15,1-1-15,0 0 0,13 0 16,-13 1-16,-14 12 0,27-13 16,-13 0-16,0 1 15,0-1-15,-1 0 0,1-13 16</inkml:trace>
  <inkml:trace contextRef="#ctx0" brushRef="#br0" timeOffset="8912.42">15809 5133 0,'26'-13'31,"-12"13"-31,-1 0 16,13-14 0,-13 14-16,1 0 0,-1 0 15,0-13-15,14 13 16,-14 13-1</inkml:trace>
  <inkml:trace contextRef="#ctx0" brushRef="#br0" timeOffset="9113.32">15888 5278 0,'-13'0'16,"39"-13"15,-12 13-31,-1 0 0,0-13 16,0 13-16,14-13 15,-27 0-15,13 13 16</inkml:trace>
  <inkml:trace contextRef="#ctx0" brushRef="#br0" timeOffset="9873.76">15875 5702 0,'-26'39'16,"26"-25"-16,-40 12 0,27 1 15,-14-1-15,1 1 0,-40 39 16,52-53-16,1 13 16,-13-12-16,12 12 0,-12-13 15,26 0-15,-13 1 16,0-1-16,13 0 16,13-13-1,13 13-15,-13-13 16,1 0-16,-1 0 15,0 0-15,14-13 0,-1 13 16,-13 0-16,0 0 0,1-13 0,12 13 16,-13 0-16,1 0 0,-1-13 15,0 13-15,0 0 0,1-14 0,-1 14 16,0 0-16,0-13 16,0 13-16</inkml:trace>
  <inkml:trace contextRef="#ctx0" brushRef="#br0" timeOffset="10136.71">16126 5794 0,'27'-13'0,"-27"0"0,26 13 0,-13-13 16,1 13-16,12 0 16,-13 0-1</inkml:trace>
  <inkml:trace contextRef="#ctx0" brushRef="#br0" timeOffset="10327.29">16166 5940 0,'53'-27'31,"-40"14"-16,40 0 1,-40 0 0,1 13-16,-1 0 0,0 0 0</inkml:trace>
  <inkml:trace contextRef="#ctx0" brushRef="#br0" timeOffset="11049.28">15822 4524 0,'53'-39'16,"-40"39"-16,14-14 0,-1 14 15,1 0-15,-14 0 0,0 14 0,0-1 16,14-13-16,-1 26 15,1 1-15,-14-1 0,27 27 0,-14-13 16,0 0-16,1-1 0,-1 1 0,1 0 16,-14-1-16,14 1 15,12 13-15,-26-27 0,14 14 0,13 0 16,-14-1-16,1-12 0,-1 13 0,0-1 0,1-12 16,-1-1-16,1 1 0,-1-1 15,1 1-15,-1-1 0,-13 1 16,14-1-16,-1 0 0,-12-12 0,12 12 15,-13 1-15,14-14 0,-14 0 16,0 0-16,0 14 0,1-14 0,-14 0 16,26 14-16,-26-14 0,13 0 15,-13 0-15,0 1 0,0-1 16,0 0-16,-13 13 0,13-12 16,-13-1-16,0 0 0,-1 0 15,1 1-15,0-1 0,-13 0 16,-1 0-16,1-13 0,-14 14 0,-13-14 15,13 0-15,-13 0 0,0 0 0</inkml:trace>
  <inkml:trace contextRef="#ctx0" brushRef="#br0" timeOffset="11665.37">15108 4604 0,'-40'13'15,"80"-26"-15,-106 52 16,52-39-16,-12 14 0,13-1 0,-1 0 16,1 0-16,-13 27 15,26-27-15,-14 14 0,14-14 16,0 13-16,-13 1 0,13-1 0,13 1 15,-13 12-15,14 1 0,-14-13 16,13 12-16,0 1 0,0 0 0,1-1 16,-1-12-16,0 13 0,14-1 15,-14-12-15,26 39 0,-25-26 16,12-14-16,-13 14 0,14-1 0,-1 1 16,-12 0-16,12-1 0,-13 1 15,0 0-15,14-1 0,-14 1 16,0 0-16,1 0 0,-1-1 0,0 1 15,0 0-15,1-1 0,-14 1 16,13 0-16,0-1 0,0-12 0,0 12 16,27 14-16,-27-13 0,1-27 15,-1 14-15,13-1 0,14 1 16,-27-14-16,14 0 0,-1 0 16,-13 1-16,14-14 0,-14 13 0,40-13 15,-40 13-15,0-13 16,1 0-16,-1 0 0,0 0 15</inkml:trace>
  <inkml:trace contextRef="#ctx0" brushRef="#br0" timeOffset="27723.79">18217 4617 0,'-27'13'0,"14"0"0,0 1 0,-14 12 16,1-13-16,-1 14 16,-105 105-1,106-105-15,-1-1 16,-39 14-16,39-14 0,1 1 15,13-14-15,-14 0 0,14 0 0,0 1 16,-14 25-16,14-39 16,-13 27-1,12-27-15</inkml:trace>
  <inkml:trace contextRef="#ctx0" brushRef="#br0" timeOffset="28044.37">17661 4895 0,'-40'159'31,"40"-133"-31,13 53 16,1-65-16,-14 12 0,13-13 0,0 1 16,0-1-16,1 0 0,-1 0 0,27 0 15,-14-13 1,0 0-16,-12 0 0,65-13 16,-66 0-16,14 13 0,12-26 15,-12 12-15,-14 14 16,0-13-16,14-13 15</inkml:trace>
  <inkml:trace contextRef="#ctx0" brushRef="#br0" timeOffset="30539.15">19037 8837 0,'26'-13'16,"-13"0"0,-52 26 15,-54 27-15,53-14-16,1 0 15,-14 1-15,0 13 0,0-1 0,0-12 0,0 12 16,-53 28-16,53-28 15,1 1-15,-1-14 0,-66 67 16,79-67-16,13-12 16,1 12-16,0-13 0,-1 1 0,14-1 15,0 0-15,-1 0 0,1 1 16,0-14-16,13 13 0,-13-13 0,13 13 16,-14-13-16,1 13 15,0 0 1</inkml:trace>
  <inkml:trace contextRef="#ctx0" brushRef="#br0" timeOffset="31115.46">18058 9208 0,'-27'39'16,"14"14"0,0-13-16,13-14 0,-13 67 15,13-80 1,0 27 0,0-14-16,0-13 0,0 1 0,0-1 0,0 0 15,13 0-15,-13 1 0,13-1 16,0-13-16,1 13 0,-1-13 0,0 0 15,14 0-15,-14 0 0,13 0 16,1 0-16,-1 0 0,1 0 0,-1-13 16,0 13-16,1 0 0,-14 0 15,14 0-15,-14 0 0,13 0 0,-12 0 16,-1 0-16,13 0 0,-13 13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1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29:10.066"/>
    </inkml:context>
    <inkml:brush xml:id="br0">
      <inkml:brushProperty name="width" value="0.05292" units="cm"/>
      <inkml:brushProperty name="height" value="0.05292" units="cm"/>
      <inkml:brushProperty name="color" value="#0070C0"/>
    </inkml:brush>
  </inkml:definitions>
  <inkml:trace contextRef="#ctx0" brushRef="#br0">5001 1296 0,'92'-26'16,"-39"13"-16,13-14 0,0 14 0,1 0 15,12-14-15,0 1 0,27 13 16,-26-14-16,12 14 0,-12-13 0,12 12 0,-13 1 15,1 0-15,-1 13 0,-13-13 16,14-1-16,-27 14 0,0-13 16,-14 13-16,14 0 0,-26-13 0,-1 13 0,1 0 15,-14 0-15,13 0 0,-12 0 16,-1 0-16,-40 13 31</inkml:trace>
  <inkml:trace contextRef="#ctx0" brushRef="#br0" timeOffset="297.94">5252 1574 0,'13'0'16,"53"14"-1,-26-28-15,53 1 16,-27 0-16,13-14 0,173-26 15,12 1 1,-185 38-16,1 1 0,-14-13 16,0 12-16,0 1 0,-13 13 0,40-26 15,-53 26-15,39-14 16,-66 14-16,0-13 16,1 13-16,-1 0 0,0 0 15,0 0-15,-13 13 31,0 1-31,0-1 16</inkml:trace>
  <inkml:trace contextRef="#ctx0" brushRef="#br0" timeOffset="1157.98">14724 1402 0,'331'-39'16,"-239"25"-16,147-25 0,-120 25 16,13-12-16,13 13 0,-12-14 0,25 14 15,-25-13-15,12 12 0,1 1 16,-14 0-16,0 0 0,-39 13 0,0-14 16,-14 14-16,106-13 15,-145 13-15,-14 0 0,-12 0 16,-1 13-16,0-13 0,0 0 0</inkml:trace>
  <inkml:trace contextRef="#ctx0" brushRef="#br0" timeOffset="1438.91">14936 1852 0,'357'-66'0,"-238"39"16,146-39-16,-133 40 0,13-1 0,1 1 16,-1 0-16,-12 12 0,118-39 15,-119 40-15,67-13 16,-120 12-16,1 1 0,-14 0 15,53 0-15,-66 13 0,-27-13 0,1 13 16,-1 0-16,-13 0 0,0 0 16</inkml:trace>
  <inkml:trace contextRef="#ctx0" brushRef="#br0" timeOffset="13622.79">9115 3559 0,'-27'13'0,"67"-26"46,-27 13-46,14-14 0,-14 14 16,14-13-16,12 0 16,1 0-16,-14-1 0,1 1 0,-1 0 0,1 13 15,-1-13-15,-13 0 0,14-1 0,-1 14 16,54-39 0</inkml:trace>
  <inkml:trace contextRef="#ctx0" brushRef="#br0" timeOffset="13958.87">10014 3466 0,'67'-13'15,"-41"0"-15,53-1 32,-65 1-32,12 13 0,-13 0 15,27-13-15</inkml:trace>
  <inkml:trace contextRef="#ctx0" brushRef="#br0" timeOffset="14293.86">11218 3440 0,'80'0'0,"-67"0"0,13 0 15,1-14-15,-1 14 0,1 0 0,12-13 16,41 0-16,-54 13 15,1 0-15,-14 0 0</inkml:trace>
  <inkml:trace contextRef="#ctx0" brushRef="#br0" timeOffset="17167.99">15743 3572 0,'26'26'0,"-13"-26"0,14 0 0,-14 14 15,14-14-15,-1 0 0,80 13 16,-53 0 0,0-13-16,-14 0 0,14 0 0,0 0 0,0 0 15,53 0 1,-53 0-16,0-13 0,-14 13 0,1 0 16,13-13-16,-26 13 0,12 0 0,1-14 15,0 1-15,13 0 0,-14 13 16,-12-13-16,-1-1 0,-13 14 15,14-13-15,-1 0 0,-13 0 16,14-1-16,-1 14 0,-12-13 0,-1 0 16,0 13-16,14-13 0,-14 0 0,13-1 15,-13 1 1,1 13-16,-14-13 0,13 13 0,0-13 16,0-1-1,1 1-15,-1 0 0,-13 0 16,13 13-16,-13-13 0,13-1 15,-13 1-15,14 0 16,-14-14-16,0 14 16,0 0-16,0 0 15,0-27 1,0 27-16,-14 13 0,14-13 0,0-1 16,-13 14-16,13-13 0,0 0 15,-13 0-15,0-1 0,-1-12 16,1 13-16,0-1 15,0 1 1,-1 0-16,1 13 0,0-13 0,13 0 16,-13 13-16,0-14 0,-1 14 0,1-13 15,0 13-15,13-13 0,-13 13 16,-1-13-16,1 13 0,-27-27 16,27 27-16,0 0 0,0-13 15,0 13-15,-1 0 0,1 0 16,0-13-16,-14 13 0,14 0 0,0 0 15,0 0-15,-14 0 0,14 0 0,0 0 16,0 0-16,-1 0 0,-12 0 16,13 0-16,-1 0 0,1 0 15,0 0-15,0 0 0,-14 0 0,14 0 16,0 0-16,-40 13 16,40-13-16,-40 0 15,40 0-15,-1 0 16,1 0-16,-13 0 0,-27 13 31,39-13-31,1 0 0,0 0 0,-13 0 16,12 0-16,1 0 0,-13 0 0,12 13 15,1-13-15,-13 0 0,12 0 16,1 14-16,0-14 0,0 0 16,0 0-16,-1 0 0,1 13 0,0-13 15,0 0-15,-1 0 0,1 0 0,0 0 16,0 13-16,0-13 15,-27 0 1,27 0-16,-54 13 16,54-13-1,-26 0-15,25 0 0,1 0 16,0 0-16,0 0 16,-1 14-16,-25-14 15,25 0-15,1 0 0,0 0 16,0 0-16,0 0 0,-1 0 15,-25 13 1,25-13-16,-12 0 0,13 0 16,0 13-16,-1-13 0,1 0 15,0 0-15,-27 13 16,27-13 0,0 0-16,-1 0 0,1 0 0,0 13 15,0-13-15,0 0 0,-1 14 16,1-14-16,-13 0 0,12 13 0,1-13 15,0 0-15,0 0 0,-1 13 16,1-13-16,-13 13 16,-1 14-1,14-14-15,13 0 16,-13 14-16,13-14 0,0 0 0,-13 0 16,13 1-16,0 12 0,0-13 15,0 14-15,0-14 0,0 14 16,0-14-16,0 0 0,0 13 0,0-12 15,13-1-15,-13 13 0,13-12 0,0-1 16,-13 0-16,14 0 0,-1-13 16,13 13-16,-13 1 0,1-14 0,12 13 15,1-13-15,-1 0 0,1 13 16,-1-13-16,0 0 0,1 0 0,-1 0 16,1 13-16,-14-13 0,14 0 15,-1 0-15,-13 0 0,0 0 16,14 14-16,-14-14 0,0 0 0,1 0 15,-1 0-15,0 13 0,0-13 0</inkml:trace>
  <inkml:trace contextRef="#ctx0" brushRef="#br0" timeOffset="18843.56">22741 2606 0,'13'0'0,"-13"13"0,0 1 0,0-1 16,-13 53 0,0-26-16,-1-14 0,1 14 0,0 0 15,0-14-15,0 14 0,-1-14 16,-12 1-16,13-1 0,-14-13 0,14 14 16,-40 12-1,40-25-15,-27-14 16,27 0-16,0 0 0,-1 0 0,1-14 15,0 14-15,0-13 16,-14 0-16,14 0 0,0 13 16,13-14-16,26 14 31,-12 14-31,-1-14 16,13 0-16,-13 13 0,14 0 0,-1-13 0,27 27 15,-26-27-15,-1 13 16,1-13-16,-1 13 0,1 0 15,-1-13-15,0 0 0,-12 14 0,12-14 0,14 0 16,-27-14 0,0 14-16,14 0 0,-14 0 0,0 0 15,0-13-15,1 13 0</inkml:trace>
  <inkml:trace contextRef="#ctx0" brushRef="#br0" timeOffset="20319.27">22622 2990 0,'-27'13'32,"14"0"-17,0 0 1,0 1-16,-1-1 16,1 0-16,0 0 0,-13 14 15,12-14 1,1 0-16,0 1 0,0-1 0,-1 0 15,1-13-15,0 13 0,-13 14 16,12-14-16,-25 13 16,25-12-1,1-14-15,-27 13 16,40 0-16,-26 0 16,13-13-16,0 0 15,-1 0-15,1 0 16,0-13-1,0 13 1,13-13-16,0 0 0,-14 13 0,14-14 16,0 1-16,0 0 0,0 0 0,0-1 15,14-12 1,-14 13-16,0 0 0,13 13 16,-13-14-16,13 1 15,0 0-15,14 0 16,-14 13-1,0 0-15,0 0 0,1 0 16,-1 0-16,0 0 16,0 0-16,27 0 15,-27 0-15,1 13 0,-1-13 16,13 0 0,-13 13-16,1-13 0,-1 0 0,0 0 0,0 0 15,1 0-15,-1 13 0,0-13 16,0 0-16,0 0 15,1-13-15,-1 13 16,0 0 0</inkml:trace>
  <inkml:trace contextRef="#ctx0" brushRef="#br0" timeOffset="30066.73">6932 2897 0,'-40'13'0,"14"-13"0,26 14 16,-27-14-1,14 0-15,13 13 0,-13-13 16,-13 0-16,26 13 16,-14-13-16,1 0 0,0 0 0,0 13 0,-1-13 15,-25 14 1,26-14-16,-1 0 15,1 0 1,0 0-16,0 0 31,-14 0-15,27-14-16,-13 14 16,13-13-16,-27 0 31,27 0-31,-13-1 0,0 1 15,0 0 1,13 0-16,-13-14 16,13 14-1,-14 0 1,1 0-16,13-1 0,-13 1 16,0-27-1,13 27-15,0 0 16,0 0-16,0 0 0,-14-1 15,14 1 1,0-13-16,0 12 16,0 1-1,-13-13-15,13 12 16,0 1-16,0 0 0,0 0 16,0 0-16,0-1 15,0 1-15,0-13 16,13 12-16,-13-12 31,14 13-31,-14-1 0,13 1 16,0 0-1,-13 0-15,13 0 16,1-1 0,-1 1-16,13 0 15,-26 0-15,13 13 16,27-40-1,-27 40-15,1 0 0,-1-13 16,13-1-16,-12 14 16,-1-13-16,0 13 0,27-13 15,-27 0-15,27 0 16,-27 13-16,13-14 0,-13 14 16,54-13-16,-54 13 15,53-13-15,-40 13 16,-12-13-16,25 13 15,28-14 1,-28 14-16,-26 0 0,1 0 16,65-13-1,-13 0 1,-13 13 0,-26 0-16,-1-13 0,-13 13 15,14 0-15,-14 0 0,0-13 0,0 13 16,27 0-16,0-14 15,-14 14-15,-13 0 16,1-13-16,12 13 0,40-13 31,-52 13-31,118-13 16,-119 13 0,0 0-16,53 0 15,-52 0-15,12-14 16,1 14-16,39 0 15,-53 0-15,66-13 16,-52 13-16,-1 0 0,54-13 16,-54 13-16,1 0 15,78-13 1,-12 13 0,-67-14-16,-12 14 15,12 0-15,1 0 0,-14 0 0,13 0 16,14 0-1,-27 0-15,0-13 0,14 13 0,52 0 32,-52 0-32,-14 0 0,0 0 0,14 0 15,-1 0 1,27 0-16,-27 0 0,-12 0 16,39 0-16,-40 0 15,13-13-15,-12 13 0,38 0 16,-38 0-1,25 0-15,-25 0 16,-1 0-16,66-13 16,-66 13-16,1 0 15,-1 0-15,27 0 16,-14 0-16,-13 0 0,0 0 16,1-13-16,-1 13 15,53 0-15,-53-14 16,27 14-1,-27 0-15,27 0 16,-27-13-16,14 13 16,-14 0-16,13 0 15,-13 0-15,1 0 0,12 0 16,-13 0-16,14 0 16,26 0-1,-40 0-15,0 0 0,0-13 16,1 13-16,-1 0 15,0 0-15,0 0 0,27 0 16,-27 0-16,1 0 0,-1 0 31,26 0-31,1 0 16,-13 0 0,-14 0-16,27 0 15,-27 0-15,26 0 16,-25 0-16,-1 0 0,0 0 15,27 0 1,-27 0-16,0 0 0,1 0 16,-1 0-16,13 0 15,-13 0-15,27 0 16,-27 0-16,14 0 0,-1 0 16,-13 0-16,14 0 0,-1 0 15,1 0-15,26 0 16,-27 0-16,1 0 0,26 13 15,-27-13-15,1 0 16,-1 0-16,0 0 0,1 13 16,-1-13-16,1 0 0,52 14 15,-52-14 1,-1 0-16,27 0 0,-27 13 0,1-13 16,-1 0-16,1 0 0,-1 0 0,27 0 15,-26 0-15,-1 0 16,1 0-16,-1 0 0,1 0 0,-1 0 15,67 0-15,-80 0 16,13 0-16,54 0 16,-54 0-16,1 0 0,-1 13 15,53-13 1,-12 0 0,-41 0-16,27 0 0,-40 0 15,14 0-15,-1 0 0,53 0 16,-52 0-16,-1 0 15,1 0-15,39 0 16,-40-13-16,14 13 0,-13 0 16,52 0-16,-53 0 15,1 0-15,26 0 16,-27 0-16,27 0 16,40 0-16,-67 0 15,27 0 1,-13 0-16,39 0 0,-52 0 0,65 0 15,-65 0 1,12 0-16,-12 0 0,52 0 16,-39 13-16,-14-13 15,1 0-15,-1 0 0,1-13 0,-1 13 16,14 0-16,39 0 16,-52 0-16,12 0 0,-12 0 15,52 0 1,-52 0-16,-1 0 0,40 0 15,-39 0-15,12 0 16,-12 0 0,105 0-1,-119 0-15,1 0 16,-1 0-16,0 0 0,0 0 0,27 0 16,-27 13-16,1-13 15,-1 0-15,13 0 16,-13 0-16,1 0 15,25 13 1,-25-13-16,38 0 31,15 13-15,-1-13 0,-40 14-16,67-1 15,-80-13-15,14 0 0,-1 13 0,-13-13 16,80 13-1,-80 1 1,27-14-16,-14 13 0,-13-13 0,1 0 16,12 0-16,27 13 15,-40 0-15,0-13 0,1 0 16,12 0 0,-13 14-16,1-14 0,12 0 15,1 0-15,25 13 16,-38-13-1,12 0-15,1 13 16,-14-13-16,0 0 0,0 0 16,14 0-1,-14 0-15,0 0 0,0 0 0,1 0 16,-1 0-16,0 0 0,0 0 16,1 0-16,-1 0 15,0 0-15,0 13 0,14-13 16,-14 0-1,0 0 1,14 0-16,-14 0 16,0 0-16,0 0 0,1 13 15,-1-13 1,0 0-16,0 0 16,0 0-16,1 0 0,-1 0 15,0 0-15,0 0 0,14 14 31,-14-14-31,14 0 0,-14 0 0,13 0 16,-13 0 0,14 13-1,-14-13-15,14 0 16,-14 0-16,0 13 16,0-13-16,1 0 15,-1 0 1,-13 13-1,13-13-15,0 0 16,14 14 0,-14-14-1,0 0 1,0 0-16,1 0 0,-1 0 16,13 0-1,1 0 1,-14 0-1,13 13-15,-12-13 16,-1 0 0,0 0-16,0 0 15,1 0-15,-1 0 0,13-13 16,-13 13 0,27 0-1,-27 0-15,1 0 0,-1 0 16,0 0-16,0-14 0,1 14 15,-1 0-15,0 0 0,0 0 0,14-13 16,-14 13 0,0 0-16,0 0 0,1 0 15,-1 0-15,0 0 0,27-13 16,-27 13-16,0 0 16,0 0-16,1 0 15,12 0-15,-13-13 16,1 13-16,-1 0 0,0 0 0,0 0 15,1 0-15,-1 0 0,13 0 16,-13 0-16,1 0 16,-1 0-16,0 0 0,14 0 15,-14-14-15,0 14 0,0 0 0,0 0 16,27 0 0,-27 0-16,1 0 0,-1 0 15,0 0-15,0 0 0,1 0 16,-1 0-16,0 0 0,0 0 15,27 0 1,-27 0-16,0 0 0,1 0 16,-1 0-16,27 0 15,-27 0-15,0 0 0,13 0 16,-12 0-16,-1 0 0,13 0 16,1 0-16,-14 0 15,0 0-15,14 0 0,-1 0 0,-13 0 0,14 0 16,-1 0-16,1 0 0,-14 0 15,13 0-15,1 0 0,-1 0 16,1 0-16,-1-13 0,-12 13 0,12 0 16,0 0-16,-12 0 0,12 0 0,-13 0 15,14 0-15,-14 0 0,14 13 16,-14-13-16,13 0 0,-13 0 16,1 0-16,-1 0 0,0 0 0,0 0 15,1 0-15,-1 0 0,0 0 16,0 0-16,1 0 15,-1 14-15,0-14 16,0 0 0,0 0-1,1 0 17,-1 0-17,0 0 16,0 0-15,14 0 0,-1 0-1,-13 0-15,1 0 0,12 0 16,-13 0-16,1 0 0,12 0 0,-13 0 0,14 0 16,-1 0-16,-13 0 0,40 0 15,-26 0-15,-14 0 16,14 0-16,-1 0 0,0 0 0,1 0 15,-14 0-15,14 0 0,-14 0 0,26 13 16,-25-13-16,-1 0 16,13 0-16,1 0 15,-14 0-15,0 0 0,1 0 16,12 0 0,-13 0-16,0 0 15,14 0 1,-14 0-16,0 0 15,1 0 1,12 13 0,-13-13-1,1 0 1,-1 0-16,0 0 31,0 0 0,-13 13-15,13-13 0,1 0-1,-1 0 17,-13 14-17,13-14 1,0 13-1,1-13 17,-1 13-17,0-13 1,0 13 15,1-13 0,-1 0-15,0 13 0,0 1-1,0-14 1,1 13 0,-1-13-1,0 13 16,0-13-15,-13 13 0,14-13-1,-14 14 1,0-1 15,0 0-15,0 0 15,0 1-15,0-1-1,-14 0 1,28-13-16,-14 13 16,0 0-16,13 1 15,-13-1-15,0 0 16,13 14-1,0-27-15,-13 13 0,14 0 0,-1 14 16,-13-14-16,0 0 16,13-13-16,-13 13 15,0 0-15,13 1 0,-13-1 0,0 0 16,13 0-16,-13 1 0,0-1 16,0 0-1,0 14 1,0-14-1,-13 0 1,0-13-16,0 13 16,0 0-16</inkml:trace>
  <inkml:trace contextRef="#ctx0" brushRef="#br0" timeOffset="34969.76">6972 2884 0,'13'0'16,"0"0"-16,0 0 16,1 0-16,-1-13 15,13 13 1,14-13-16,-27 13 15,14-14-15,-14 14 0,13 0 0,-12-13 0,12 13 16,-13 0-16,53-26 16,-39 26-16,-1-14 15,1 14-15,-1-13 0,1 13 0,-1-13 16,1 0-16,-1-1 0,14 1 16,0 13-16,65-26 15,-65 13-15,-13-1 0,25 1 16,-25 13-16,13 0 0,-14-13 15,1 13-15,-1 0 0,53 0 16,-52 0 0,-1 0-16,54-13 15,-54 13-15,14 0 0,92-27 16,-13 14 0,13-14-1,-105 27-15,-1-13 0,14 13 0,-14-13 16,1 13-16,-1 0 0,1-13 15,13 13-15,-1 0 0,1-13 0,66-1 16,-67 1-16,-12 13 16,13 0-16,52-13 15,-65 13-15,-1 0 16,1 0-16,-1-13 0,-13 13 0,14 0 0,-1 0 16,-13 0-16,54 13 15,-1-13 1,-27 13-1,-25-13 1,39 0-16,-40 13 16,0-13-16,0 0 0,0 14 15,14-1 1,-14-13-16,0 0 0,1 13 0,-1-13 16,0 13-16,13 0 15,-12 1 1,12-1-1,-13 0-15,1-13 16,12 13 0,-13 1-16,14-1 15,-14 0 1,0-13-16,-13 13 0,13-13 0,1 14 0,-1-1 16,13-13-1,-26 13-15,14-13 0,-1 13 0,0-13 16,0 0-16,1 13 0,-1-13 0,0 0 15,13 14 1,-12-14-16,-1 0 0,0 0 0,0 13 0,1-13 16,-1 0-16,13 0 0,-12 0 15,-1 0-15,13 0 0,-13 0 16,14 13-16,-14-13 0,53 0 16,-39 0-16,-1 0 0,1 0 15,-14 0-15,66 0 16,-52 0-16,-14 0 0,13 0 15,1 13-15,-14-13 0,14 0 0,-1 0 16,27 0 0,-27 0-16,27 0 0,-13 0 15,-14 0-15,1 0 0,-1 0 0,1 0 0,-1 0 16,1 0-16,-1 0 0,54 0 16,-54 0-1,0 0-15,1 0 0,-1 0 0,1 0 16,-1 0-16,14 0 0,-14 0 15,1-13-15,-1 13 0,41 0 16,-41 0-16,14 0 0,39 0 16,-39 0-16,-14 0 15,1 0-15,-1 0 0,1 13 0,-1-13 16,0 0-16,1 0 0,-1 0 16,1 0-16,-1 0 0,67 0 15,-67 0 1,41 0-16,-41-13 0,40 13 15,-39 0-15,12 0 0,-12-13 16,79 13-16,-80 0 16,0-13-16,14 13 0,-13 0 15,-1 0-15,1 0 0,-1 0 0,0 0 16,54 0-16,-54 0 16,1 0-16,79 0 15,-93 0 1,40-14-16,-27 14 0,1 14 15,52-14-15,-66 0 16,67 0 0,-67 0-16,13 0 0,1 13 0,39-13 15,-40 0 1,1 0-16,-14 0 0,14 0 16,-14 0-16,0 0 0,53 0 15,-53 0-15,1 0 16,25 0-16,-26 0 0,14 0 15,-14 0-15,0 0 0,14 0 16,-14 0-16,14 0 0,-14 0 0,13 0 16,-13 0-16,14 0 0,-14 0 0,14 0 15,39 0 1,-53 0-16,0 0 0,14 0 16,-14 0-16,0 0 0,14 0 0,-14 0 0,27 0 15,-14 0 1,-13 13-16,14-13 0,-14 0 0,13 0 15,-12 0-15,25 0 16,-25 0-16,12 0 0,-13 0 0,14 0 16,-14 0-16,13 0 0,27 0 15,-40 0-15,14 13 16,26-13 0,-40 0-16,14 0 0,-14 0 0,0 0 15,0 0-15,14 0 0,-14 0 16,0 0-16,0 14 0,1-14 0,12 0 0,-13 0 15,1 0-15,-1 0 0,13 0 16,-13 0-16,1 0 0,39 0 16,-40 0-16,13 0 15,-13 0-15,14 0 0,-14 0 0,0 0 16,14 0-16,-1 0 0,54 13 16,-67-13-16,13 0 15,1 0-15,52 0 16,-52 13-16,52-13 15,-52 0-15,-1 0 16,0 0-16,1 0 0,-1 0 0,1 13 0,-14-13 16,14 0-16,-1 0 15,-13 0-15,14 0 0,-1 14 0,1-14 16,-1 0-16,-13 0 0,14 0 0,-1 0 16,-13 13-16,14-13 0,-1 0 15,-12 0-15,12 0 0,0 0 0,-12 0 16,12 0-16,-13 0 0,1 0 0,12 0 15,-13 0-15,1 13 0,-1-13 16,0 0-16,0 0 0,14 0 16,-14 0-16,0 0 0,0 0 15,27 0 1,-27 0-16,27 0 16,-27 0-1,0 0-15,1 0 0,12 0 16,-13 0-16,53 0 15,-39 0-15,-1 0 0,1 0 0,-1 13 16,67-13 0,-67 0-16,14 0 0,-27 0 0,27 13 15,-14-13-15,1 0 0,13 0 16,-14 14-16,1-14 16,-14 0-16,13 0 0,1 0 0,-1 13 15,-13-13-15,14 0 0,-14 0 0,13 0 16,41 13-1,-54-13-15,0 0 0,14 13 0,-14-13 16,0 0-16,13 0 0,-12 0 0,-1 0 16,13 14-16,-12-14 0,-1 0 15,0 0-15,14 0 0,-14 13 0,0-13 16,40 0-16,-40 13 16,0-13-16,14 0 0,-1 0 15,-13 0-15,54 13 16,-41-13-16,1 0 0,-1 0 0,-13 0 15,53 0 1,-52 0-16,12 0 0,-13 13 16,1-13-16,-1 0 0,13 0 0,-13 0 15,14 0 1,-14 0-16,0 0 0,1 0 16,-1 0-1,0 0 1,0 0-1,1 0 1,-1 0 0,0 0-16,0 0 31,14 0-15,-14 0-16,0 0 15,0 0 1,1 0-16,-1 0 0,13-13 15,-12 13 1,-1 0-16,0 0 0,0 0 16,14 0-1,-14 0 1,0 0-16,0 0 16,14 0-1,-1 0 1,-13 0-16,1 0 0,-1-13 15,13 13 1,-12 0 0,-1 0-16,0 0 15,0 0-15,1 0 16,-1 0-16,13 0 16,1 0-1,12 0 1,-25 0-16,12 0 15,-13 13 1,1-13-16,-1-13 0,0 13 16,0 0-16,14 0 15,-14 0-15,13 0 16,1 0 0,-14 0-16,0 0 15,0 0 1,1-13-16,12 13 15,-13 0-15,14 0 16,-14 0 0,0-13-16,14 13 15,-14 0 1,0 0 0,0 0-1,1 0-15,-1-14 0,0 14 16,0 0-1,14 0 1,-14-13 0,0 13-1,1 0-15,-1 0 32,0 0-32,-13-13 0,13 13 31,0 0-31,1 0 0,-1-13 15,0 13 1,14 0 0,-27-14-16,13 14 0,0 0 15,0 0-15,1-13 16,-1 13-16,0-13 16,0 13-1,0-13-15,1 13 16,-1-13-1,13 13 1,-26-14-16,14 14 0,-1-13 16,0 13-1,0-13-15,1 0 16,-14-1 0,13 14-1,-13-13-15,13 0 16,-13 0-16,13 13 15,-13-14 1,-13 1 0,0 13-1,0 0-15,-1-13 16</inkml:trace>
  <inkml:trace contextRef="#ctx0" brushRef="#br0" timeOffset="38574.89">3215 4776 0,'-14'-14'0,"41"28"46,52 39-46,-39-40 16,13 13-16,0 1 0,0-1 0,53 14 16,-54-14-1,15 1-15,-14-14 0,-1 14 0,1-1 0,0-13 16,0 14-16,27-1 16,-54 1-16,14-14 0,-14 0 15,14 0-15,-27 14 0,14-14 0,25 13 16,-38-12-16,-1-14 15,-13 13-15,26 13 16,-12-26-16,-1 14 16</inkml:trace>
  <inkml:trace contextRef="#ctx0" brushRef="#br0" timeOffset="40146.93">622 6562 0,'-80'39'0,"54"-25"0,13-1 0,-40 66 16,40-52 0,-1 12-16,1-12 0,0 65 15,13-65-15,0-1 16,0 1-16,0-14 0,13 13 0,0 14 15,1-27-15,-1 1 16,0-14-16,0 13 0,0-13 0,27 0 16,-27-13-1,40-27 1,-39 27-16,12-14 0,-13 1 0,0 13 16,1-14-16,-1 14 0,-13-14 0,13 14 15,0-13 1,-13 12-16,14 1 0,-1 13 31,0 13-31,0 1 16,1-1-16,-1-13 15,0 13-15,0-13 16,14 13-16,12-26 16,-25 0-1,-1 0-15,0-1 16,-13 1-16,0-26 15,-13 39-15,13-14 0,-13 1 16,-1 13 0,1-13-16,0 13 0,0 0 0,-1 0 15,-25 13 1,26 0-16,-1 1 16,1-14-16,13 13 15,40-26 16,-27 13-31,40-27 16,-13 14 0,-14 0-1,-13 13-15,0 0 0,1 0 0,12-14 32,-13 14-32,1 0 15,-1 0 1,0 0-16,-13-13 15,13 0 1,1 0 0,-14 0-16,13 13 15,-13-14-15,13 14 0,0 0 16,14-13-16,-14 13 16,0-13-16,14 13 15,-14 0 1,0 0-16,0 0 0</inkml:trace>
  <inkml:trace contextRef="#ctx0" brushRef="#br0" timeOffset="40665.85">1191 6244 0,'13'27'15,"0"-14"-15,14 0 16,-14 14-16,13-1 0,1 14 0,12-14 15,54 80-15,-80-80 16,14 14-16,-14-13 0,0-14 0,0 13 16,1-12-16,-14-1 0,13 0 0,-13 0 15,0 0-15,13 1 16,-26-1-16,-14-13 31,14-13-31,13-1 16,-13-25-1,13 26-15,0-1 0,0 1 0,13 0 0,-13 0 16,0-1-16,27-25 16,-14 39-16,-13-14 0,13 14 15,0 0-15,14 0 16,-14 0-16,13 14 16,-26-1-1,14-13-15,-14 13 0,13-13 16,-13 13-16,13-13 15</inkml:trace>
  <inkml:trace contextRef="#ctx0" brushRef="#br0" timeOffset="40806.19">1561 6350 0,'-26'0'0,"12"13"0</inkml:trace>
  <inkml:trace contextRef="#ctx0" brushRef="#br0" timeOffset="41212.15">1627 6112 0,'13'0'16,"1"13"-16,-1 0 0,0 1 16,27 38-1,-27-25-15,27 26 16,-27-27-16,0-12 0,0 12 0,1-13 16,-14 0-16,13 1 0,-13-1 0,13 0 0,-13 0 15,0 1 1,-13-14-1,13-14 1,-13 1-16,13 0 16,0 0-16,0-1 0,0-25 15,0 26 1,0-1-16,0 1 0,13 0 0,0 0 16,0-1-1,1 14-15,-1 0 16,0 0-16,0 14 0,14-1 15,-14 13 1,0-12 0,0-1-1</inkml:trace>
  <inkml:trace contextRef="#ctx0" brushRef="#br0" timeOffset="41350.87">1879 6152 0,'-14'-14'16</inkml:trace>
  <inkml:trace contextRef="#ctx0" brushRef="#br0" timeOffset="41737.85">2117 6006 0,'-14'-13'16,"1"39"-16,13-13 16,0 1-16,0-1 15,0 0-15,0 0 16,13 1-16,-13-1 0,14 0 15,-1-13-15,0 0 32,0-26-17,-13 12 1,14 14-16,-14-13 16,13 26-1,0-13 1,13 0-1,14-26 17,-27 13-17,1 39 17</inkml:trace>
  <inkml:trace contextRef="#ctx0" brushRef="#br0" timeOffset="42451.17">1124 7805 0,'27'27'31,"-27"-14"-31,13-13 0,-13 13 16,13-13-16,-13 13 0,14-13 0,-14 14 16,13-14-1,0 13-15,-13-26 16,0-14 0,13 27-16,-13-13 15,0 0-15,14-1 0,-1 1 16,-13 0-1,13 13 1,0 0-16,0 0 16,1 0-16,-1 13 15,0-13 1,0 0 0,1-13 15,-1 0-16,0 0 1,-13-1-16,13 1 0,1 0 0,12-14 16,-13 14-16</inkml:trace>
  <inkml:trace contextRef="#ctx0" brushRef="#br0" timeOffset="43327.92">1508 7607 0,'-26'13'16,"12"0"-1,14 0-15,-13 1 16,13-1 0,13 13-16,-13-12 15,14-14 1,-1 0-16,0 0 16,0-14-16,1 1 15,-14 0 1,13 13-1,-13-13 1,13 13 0,0 13-1,1-13 1,-14 13-16,13-13 16,0 0-16,0-13 15,0 0 1,-13-1-16,0 1 15,0 0-15,0 0 0,0 0 16,-13-14-16,13 1 0,-13 12 0,13 1 16,-13 0-16,13 0 0,-13-1 15,13 1-15,0 0 0,-14 13 0,14-13 16,14 39 15,-14-13-31,26 27 16,-26-27-1,0 14-15,13 13 16,0-27-16,-13 0 0,0 0 0,14 0 0,-14 1 16,0-1-16,0 0 15,0 0 1,-14-39 15,14 13-15,0-1-16,0 1 0,0 0 15,14-13 1,-14 12-16,13 14 16,13-13-1,-12 13-15,-1 0 0,0 0 16,0 0-16,0 0 16,1 0-1,-1 0-15,0 0 16,0 0-1,-13-13 1,0 0 0,0-14-1,0 14 1,0 0-16,14 13 0,-14-14 16,13 14-1,-13-13 1,13 13-16,0 0 15,1 13 1</inkml:trace>
  <inkml:trace contextRef="#ctx0" brushRef="#br0" timeOffset="43503.17">1905 7369 0,'13'13'16,"14"13"15,-27-12-31,0-1 0,13 0 16,-13 0-1</inkml:trace>
  <inkml:trace contextRef="#ctx0" brushRef="#br0" timeOffset="43691.01">1839 7236 0,'-13'0'0,"13"14"47</inkml:trace>
  <inkml:trace contextRef="#ctx0" brushRef="#br0" timeOffset="44004.96">2090 7104 0,'0'27'16,"0"12"15,0-26-31,-13 14 0,13-1 16,0-12-16,0-1 0,-13 13 0,13-13 16,-13 14-16,13-14 15,-14-13 1,41-13 31,-1 0-32,-13-1-15,40-12 16,-26 13-16,-14 0 0,40-27 16,-40 27-16,0-1 15,1 1-15</inkml:trace>
  <inkml:trace contextRef="#ctx0" brushRef="#br0" timeOffset="47682.08">5689 8877 0,'92'-27'0,"-52"14"0,13 0 16,-14 0-16,133-27 15,-119 27-15,13-1 0,67-12 16,-80 13 0,-27 13-16,1-13 0,-1 13 0,-13 0 15,1 0-15,-1 0 0,0 0 0,0 0 16,-39 26-1,-67 0 1,53 1-16,-12-14 16,-120 53-1,119-39-15,-14-14 0,15 13 0,-1 1 16,26-14-16,-12 0 0,12 1 0,1-1 16,12 0-1,54-26 1,53-14-16,-40 1 0,13 13 15,0-14-15,132-39 16,-145 40-16,13 12 0,-26 1 16,39-13-1,-39 12-15,-13 1 0,-14 0 0,0 13 16,27-13-16,-27 0 16,0 13-16,0 0 15,-39 0 63,13 13-62,0-13 15,-1 0 250,1 0-265</inkml:trace>
  <inkml:trace contextRef="#ctx0" brushRef="#br0" timeOffset="48954.82">12859 6099 0,'-13'13'16,"-40"53"-1,-40 40 1,53-66-16,14-1 0,-14 1 0,-13 39 15,40-52-15,-13-1 0,26-13 16,-14 1-16,1 25 16,40-65-1,12-27 1,1 13-16,0 1 0,-1-1 16,1 0-16,13 1 0,-13-1 0,-1 0 15,1 0-15,53-39 16,-67 66-16,1-27 15,-14 40-15,-26 27 32,-1-14-32,1 27 15,-93 65-15,80-65 16,-14 0-16,0-1 0,1 1 0,-1 0 16,-26 39-1,39-66-15,27 1 0,-13-1 16,13 0-16,27-39 15,78-80 1,-65 66-16,0-13 16,39-26-16,-39 39 0,0 0 15,-14 14-15,40-40 16,-53 53-16,1 13 0,-14-14 16,13 14-16,-26 40 15,-53 39 1,39-26-16,-13-13 0,14 0 15,-67 92-15,67-105 16,13-1-16,-14 0 0,1 41 16,12-54-16,1 0 15</inkml:trace>
  <inkml:trace contextRef="#ctx0" brushRef="#br0" timeOffset="52274.66">9604 8281 0,'-13'0'0,"40"-13"31,52-13-31,-39 13 16,145-40-16,-132 39 15,132-39 1,-119 40-16,106-26 15,-119 25-15,-13 1 0,39 0 16,-52 13-16,-14-13 16,13 13-16,-13 0 0,1 0 0,-1 0 15,-40 26 1,1-13-16,-14 1 16,-118 38-16,91-25 15,-12-1-15,-14 1 0,1 13 0,12-14 16,1 0-16,-14 14 0,27-13 15,-132 39-15,132-40 16,26-13-16,14 1 0,12-14 0,1 13 16,0-13-16,53-13 15,105-27 1,-79 14-16,14-1 0,-1 1 16,14-1-16,-14 1 0,0-1 0,1 1 15,145-27 1,-159 26-16,-13 14 0,-14 0 15,1 13-15,26-27 16,-53 27-16,1 14 16,-41-1-1,1 0-15,-1 0 0,-12 1 16,12-1-16,-12 13 16,-14 1-16,-133 52 15,147-66-15,-1 1 0,14-1 0,-1 0 16,1 0-16,12-13 0,1 0 15,-13 14 1,12-14-16,54 0 31,-13-14-15,-14 14-16,0 0 16,-13-13-16,13 13 0,1 0 0,-1 0 15,0 0-15,0 0 16,0 0-16</inkml:trace>
  <inkml:trace contextRef="#ctx0" brushRef="#br0" timeOffset="53609.82">12502 8533 0,'26'-13'0,"-13"-1"16,0 14-16,-13-13 15,14 13-15,-1-13 16,0 13-16,-39 13 31,-14 27-15,27-27-16,-14 0 0,1 14 15,13-14-15,-27 27 16,27-27-16,-1 0 16,14 0-1,14-13 1,-14 14-16,13-14 0,0 0 15,0 0-15,1 0 0,-1 0 0,0 0 16,14 0-16,-14 0 0,0 0 16,0 0-16,14 13 0,-14-13 0,0 0 15,0 0-15,1 13 0,-14 0 16,13 0-16,-26 14 16,-1-14-1,14 0-15,-13-13 0,0 14 0,0-1 16,-14 13-16,14-26 15,-13 14-15,-1-1 0,1 0 16,-1 0 0,54-26 15,-14 0-15</inkml:trace>
  <inkml:trace contextRef="#ctx0" brushRef="#br0" timeOffset="53839.08">13084 8348 0,'0'26'0,"0"14"15,0-27-15,-14 13 16,14 1-16,0-14 0,-13 14 0,13-1 15,0 0-15,-26 41 16,26-54-16,0 0 0,-13 0 16,13 1-16,0-1 0,-14 0 15,14 0-15</inkml:trace>
  <inkml:trace contextRef="#ctx0" brushRef="#br0" timeOffset="54006.93">12872 8533 0,'-13'-13'0,"13"-1"16,26 14 15,-13 0-31</inkml:trace>
  <inkml:trace contextRef="#ctx0" brushRef="#br0" timeOffset="54146.54">13203 8533 0,'13'0'0,"-13"13"63</inkml:trace>
  <inkml:trace contextRef="#ctx0" brushRef="#br0" timeOffset="55004.84">12832 9088 0,'27'0'0,"-1"0"0,-13-13 0,14 13 0,-1-13 15,14 0-15,-13 0 0,25-1 0,-12 1 16,79-53 0,-66 39-16,-13 14 0,-1-13 0,-12-1 15,13 14-15,-14-13 0,1-1 16,-1 14-16,0-14 0,14-39 16,-27 53-16,1-13 15,-14-1-15,13 14 0,-13-14 0,0 14 16,0-13-16,0-14 15,-13 14-15,-1-14 0,14 14 16,-13 12-16,0-12 0,0 13 0,-1-14 16,-12 1-16,13-1 0,-14 14 0,1-13 15,-67-41 1,67 41-16,-14 13 0,14-14 16,-14 14-16,0 0 0,14 0 0,-14-1 0,14 1 15,-67 0 1,67 13-16,-14 0 0,0 13 0,-39 0 15,39-13-15,0 14 16,1-1-16,-1 0 0,-53 40 16,67-27-16,0-12 15,-14 12-15,13-13 0,1 14 0,-1-1 16,-12 27-16,12-26 16,1-1-16,13 1 0,-14-1 0,14 0 15,-13 1-15,12 13 0,1-14 0,0-13 16,-27 53-1,27 1-15,0-41 16,13-13-16,0 14 0,0-14 16,0 13-16,13 41 15,0-54-15,0 13 0,1-13 16,-1 14-16,13-1 0,-12-12 0,12-1 16,0 13-16,14-12 0,-13-1 0,12-13 15,-12 13-15,12-13 0,67 13 16,-13-13-1,-53-13-15,-14 13 0,0 0 16,1 0-16,-14 0 0,14-13 16,-14 13-16,0 0 0,14 0 15,-14 0 1,0 0-16,-13 13 31</inkml:trace>
  <inkml:trace contextRef="#ctx0" brushRef="#br0" timeOffset="106351.81">22688 6191 0,'13'-13'32,"-26"13"15,0 13-16,0 14-16,13-1 1,-14-26-16,14 13 16,0 1-16,0-1 0,0 0 15,14-13-15,-14 13 0,0 1 0,0-1 16,13-13-16,-13 13 0,13 0 0,0 0 16,0-13-16,-13 14 15,14-14-15,-1 0 0,0 0 16,0 0-16,1 0 15,-1-14-15,0 14 0,0-13 16,1 0-16,-1 0 0,-13 0 16,13 13-16,-13-27 15,0 14-15,0-14 0,0 14 16,-13 0-16,13 0 16,-13-1-16,13 1 0,-14-13 15,1 26-15,0-27 16,-14 14-16,14 0 15,0 13-15,0 0 16,-1 0-16,1 0 0,0 0 16,0 26-1,13-12-15,-13-14 0,13 13 16</inkml:trace>
  <inkml:trace contextRef="#ctx0" brushRef="#br0" timeOffset="106579.91">22953 6204 0,'0'14'16</inkml:trace>
  <inkml:trace contextRef="#ctx0" brushRef="#br0" timeOffset="106911.07">23164 5953 0,'14'40'0,"-14"-27"16,13 13-16,0 14 15,0 13-15,0-26 16,-13 12-16,14-26 16,-14 1-16,13 12 15,-13-13-15,0 1 0,0-1 16,13 0-1</inkml:trace>
  <inkml:trace contextRef="#ctx0" brushRef="#br0" timeOffset="107231.81">23627 5887 0,'-39'26'16,"25"27"-16,1-13 15,0-27-15,0 14 16,-1 12-16,1 1 16,0-27-16,0 1 0,0 12 15,13-13-15,-14 14 0,1-14 16,0 0-16</inkml:trace>
  <inkml:trace contextRef="#ctx0" brushRef="#br0" timeOffset="107384.15">23416 6112 0,'0'-13'15</inkml:trace>
  <inkml:trace contextRef="#ctx0" brushRef="#br0" timeOffset="107530.95">23733 6125 0,'0'13'16,"0"-26"-16,13 26 16</inkml:trace>
  <inkml:trace contextRef="#ctx0" brushRef="#br0" timeOffset="108447.11">22027 5292 0,'-67'-14'15,"41"28"-15,26-1 16,-26 13-16,-1 1 16,27-14-16,0 14 15,0-14-15,0 0 16,0 0-16,13 0 16,1-13-16,-1-13 15,0 13-15,27-39 16,-14-1-1,1 13-15,-14 14 16,0 0 0,0 13-16,0 13 0,-13 0 15,27 14-15,-14 13 16,14-1-16,-14 1 16,0-14-1,0 14-15,-13-27 0,14 0 16,-1 14-1,0-14-15,-13 0 16,13-13 0</inkml:trace>
  <inkml:trace contextRef="#ctx0" brushRef="#br0" timeOffset="108943.88">22344 5199 0,'-13'0'15,"0"0"-15,-14 0 0,14 13 16,0 1-16,13-1 0,-14-13 16,1 26-16,13-13 15,0 1 1,0-1-1,27-26-15,-14-1 16,13-12-16,-12 13 16,-1 0-16,0 13 0,0-14 31,1 28-31,12-1 0,0 26 16,1 1-1,-1 0-15,-12 0 16,25 26-1,-26-40-15,1-13 16,-1 14 0</inkml:trace>
  <inkml:trace contextRef="#ctx0" brushRef="#br0" timeOffset="109103.01">22675 5331 0,'0'-13'15,"-13"13"-15,26 13 0</inkml:trace>
  <inkml:trace contextRef="#ctx0" brushRef="#br0" timeOffset="109475.11">22714 5040 0,'-13'0'16,"0"14"-16,-13-14 0,12 26 15,14-13-15,-13 0 16,0 1-16,13 12 15,0-13-15,26 1 16,-12-14 0,-1 0-16,0-14 15,13 1-15,-12 0 16,-1 0-16,0-1 16,0 14-16,1 0 15,12 27 1,-26-14-16,13 14 15,-13-1 1,27 14 0,-27-27-16,13 13 15,0-12 1</inkml:trace>
  <inkml:trace contextRef="#ctx0" brushRef="#br0" timeOffset="109784.01">23019 4961 0,'-40'0'0,"14"13"0,12 0 16,1-13 0,106-26-16,-199 66 0,93-27 15,13 0-15,13-13 16,0 0 15,0 0-31,14 0 16,-14 13-16,0 1 15,14-1-15,-14 13 16,0 1-16,0-1 16,-13-13-16,0 27 15,0-27 1,0 1-16,0-1 15,14 0-15</inkml:trace>
  <inkml:trace contextRef="#ctx0" brushRef="#br0" timeOffset="110097.53">23257 4934 0,'13'40'16,"-13"-27"-1,0 40-15,0-26 16,0 12-16,0 1 0,-13 0 16,13-27-1,-13 14-15</inkml:trace>
  <inkml:trace contextRef="#ctx0" brushRef="#br0" timeOffset="110253.23">23164 5080 0,'-13'-13'31</inkml:trace>
  <inkml:trace contextRef="#ctx0" brushRef="#br0" timeOffset="110364.05">23376 5133 0,'13'-13'31</inkml:trace>
  <inkml:trace contextRef="#ctx0" brushRef="#br0" timeOffset="111374.88">22662 5794 0,'39'-39'16,"27"-1"-16,-39 14 15,-1 12-15,93-52 16,-66 40-16,133-93 16,-54 39-1,40-39 1,-146 80-1,67-28-15,-40 14 16,13-39 0,-40 39-1,-26 0 1,0 13 0,-13 14-16,-27-27 15,-12 13 1,12 1-16,-40-1 15,54 13 1,-40 1-16,-133-40 31,147 53-31,-134-1 16,133 1 0,-264 53-1,251-27-15,-133 53 16,80-13-16,66-26 15,-145 78 1,132-52-16,-40 40 16,40-27-16,-146 199 15,133-107 1,52-105-16,14-13 0,13 79 16,0-79-1,40 26-15,92 0 16,0-39-1,225-80 1,-171 13-16,-28-13 16,-91 27-16,118-54 15,-66 14 1,-27 26 0,-78 27-16</inkml:trace>
  <inkml:trace contextRef="#ctx0" brushRef="#br0" timeOffset="112622.47">22714 5741 0,'-145'67'32,"-1"105"-1,1 52-16,92-78 1,40 13 0,13-120-16,39 67 15,41 0 1,-40-79-16,131 52 16,81-53 15,-199-26-31,238-39 15,-119-27 1,39-27 0,-39 0-1,14-26 17,-147 106-32,67-93 31,-93 93-31,40-119 15,-39 79 1,12-106 15,-26 106-15,0 40-16,-66-146 31,0 67-15,-27 39-1,-39 13 1,92 27 0,-39-1-1,39 1-15,-145-26 16,132 39-16,-93-14 16,94 14-16,-187 27 15,147-1 1,26 1-16,13-14 15,-106 66 1,106-52-16,-92 79 16,92-67-16,-80 94 15,-39 52 1,146-146-16,-27 67 16</inkml:trace>
  <inkml:trace contextRef="#ctx0" brushRef="#br0" timeOffset="115661">23058 6059 0,'0'-13'0,"14"39"63,-14 1-47,13-14-1,-13 0-15,13 0 16,0 27-1,-13-27-15,14 0 16,-14 1-16,13-1 16,0 0-16,-13 0 0,13-13 15,-13 14-15,14-1 16,-1 0 0,0-13-16,-13 13 15,13-13 1,0 0 15,1-13-15,-14 0-1,0 0 1,13 13-16,-13-14 16,-13 1-1,13 0-15,0 0 16,-14-14-1,1 14-15,13 0 0,-13 0 16,-13-14 0,12 1-1,1 12-15,0 1 0,-14 0 32,14 13-17</inkml:trace>
  <inkml:trace contextRef="#ctx0" brushRef="#br0" timeOffset="116562.9">23191 5940 0,'13'53'32,"-13"-40"-17,26 40 1,-26-27-16,14-12 16,-1 25-16,-13-25 15,13-1 1,-13 0-1,0 0 1,-13-39 0,0-1-16,-1 14 15,1-13-15,-26-27 16,39 39-16,-40-52 31,27 66-15,26 14-1,0-1 1</inkml:trace>
  <inkml:trace contextRef="#ctx0" brushRef="#br0" timeOffset="119322.86">22106 8057 0,'-13'0'16,"26"26"15,0 14-31,-13-27 16,13 13-16,-13 1 0,14-14 16,-14 14-16,13-1 0,-13 0 15,13 14-15,-13-13 0,13-1 16,-13-13-16,0 14 0,0-14 0,0 0 15,14 0-15,-14 1 0,0-1 16,0 0-16,13-13 16</inkml:trace>
  <inkml:trace contextRef="#ctx0" brushRef="#br0" timeOffset="119634.9">22767 7885 0,'-39'13'15,"25"0"-15,14 0 0,-13 14 0,13-14 16,-13 0-16,0 14 0,-14 52 16,14-53-1,13 1-15,-13-14 0,0 14 0,13-1 16,-14-13-16,14 14 0,-13-14 0,0 13 16,0-12-16,13-1 15,-14-13-15</inkml:trace>
  <inkml:trace contextRef="#ctx0" brushRef="#br0" timeOffset="119820.91">22490 8043 0,'13'14'47</inkml:trace>
  <inkml:trace contextRef="#ctx0" brushRef="#br0" timeOffset="119944.25">22926 8083 0,'-26'13'32</inkml:trace>
  <inkml:trace contextRef="#ctx0" brushRef="#br0" timeOffset="172842.86">9485 8784 0,'-383'93'32,"303"-80"-32,14 0 0,-13 0 0,-14 1 0,14 12 15,-14-13-15,-238 54 16,-26-1-1,238-53-15,-264 66 16,250-52-16,-250 39 16,250-40-16,1 1 15,-133 26 1,-118 13-16,264-40 0,-14-12 0,-105 38 16,106-38-16,-212 39 15,238-27-15,-185 14 16,185-27-16,1 13 15,-160 14 1,186-27-16,-14 14 0,14-14 16,-1 0-16,-158 27 15,172-27-15,0 0 0,-133 27 16,146-27-16,1 1 16,-1-14-16,13 13 0,-13 0 0,13-13 15,-52 26-15,65-26 16,1 14-16,-1-14 0,-39 13 15,53-13-15,-27 13 16,27-13 0,-13 0-1,12 0-15,1 0 16</inkml:trace>
  <inkml:trace contextRef="#ctx0" brushRef="#br0" timeOffset="173574.25">675 10173 0,'-14'0'0,"41"0"16,39-26-1,27-27 1,-67 26 0,1 1-16,12-1 0,-12 1 0,-1 0 15,-13 12-15,1-12 0,-1 13 0,0-1 16,-13 1-16,0 0 0,0 0 0,0-1 15,0 1-15,0 0 0,-13 0 16,0 13-16,13-13 16,-14 13-16,1 13 15,0 0-15,0 0 0,13 14 0,0-1 16,-14 1-16,14-1 0,0 14 0,14 79 16,-14-79-16,0-14 15,0 0-15,13 1 0,-13-1 16,26 41-1,-26-54-15,14 13 0,-14-13 0,13 14 16,0-14 0,0-13-16</inkml:trace>
  <inkml:trace contextRef="#ctx0" brushRef="#br0" timeOffset="174031.11">1257 9948 0,'-13'-13'0,"-1"13"15,1 27 1,13-14-16,0 13 0,13 1 16,1 39-1,-14-40-15,0 1 0,13-14 16,-13 0-16,13 14 0,-13-14 0,13 0 0,-13 0 15,13 14 1,1-27-16,-28-27 31,-12-65-15,13 65-16,0-12 0,-1-67 16,1 79-16,13 1 15,0 13-15,0-1 0,13-25 16,1 25-16,12 1 15,0 26 1,1 14 0,-27-14-16,13 14 15,-13-1-15,0-13 0,0 1 0,-13-1 16,13 13-16,-13-13 0,13 1 0,-14-1 16,14 13-16,-13-12 0,-13 12 15,26-13 1,-13 1-1</inkml:trace>
  <inkml:trace contextRef="#ctx0" brushRef="#br0" timeOffset="174941.19">900 10980 0,'-27'0'0,"54"-13"32,39-27-17,0-26 1,-53 40 0,0 12-16,1-12 0,-1 13 0,-13 0 0,0-14 15,0-13-15,0 27 16,0 0-16,-27-14 15,27 14 1,-13 40-16,13-1 16,0 1-1,0-1-15,0 1 0,13 12 0,-13 1 0,14-14 16,-1 67 0,0-67-16,0 41 15,0-54-15,-13 13 0,27 1 16,-27-14-16,13 0 15,14-13 1,-1-26 0</inkml:trace>
  <inkml:trace contextRef="#ctx0" brushRef="#br0" timeOffset="175393.27">1495 10993 0,'0'14'16,"-27"-54"15,27 27-31,-26-53 31,13 52-31,13 1 0,-13 0 0,13 0 0,0-14 16,0 14 0,26 26-1,-13-13 1,0 13-16,1-13 16,-1 0-16,0 14 0,0-14 0,1 0 15,12-14 1,-13 1-1,-13 0-15,0 0 0,0 0 0,0-14 16,-13 14-16,-13-67 16,12 54-16,14 13 15,-13-14-15,-13-26 32,39 80-17,0 52 1,0-39-16</inkml:trace>
  <inkml:trace contextRef="#ctx0" brushRef="#br0" timeOffset="175873.15">1217 11523 0,'-13'-14'0,"13"41"15,26 26 1,-26-40-16,14 13 0,-14 1 15,26 39 1,-26-39-16,13-14 0,0 40 16,-13-40-16,14 0 15,-14 0-15,13 14 16,-13-14-16</inkml:trace>
  <inkml:trace contextRef="#ctx0" brushRef="#br0" timeOffset="176109.84">1217 11642 0,'27'-53'0,"-14"40"16,0-1-16,0-12 0,0 13 0,1-1 16,12 14-16,14-26 15,-27 26-15,0-13 0,1 26 16</inkml:trace>
  <inkml:trace contextRef="#ctx0" brushRef="#br0" timeOffset="176283.28">1296 11761 0,'0'13'0,"14"-26"31,-1 13-31,0-13 16,40-14-1,-26 1-15,12 12 16,-12-12-16,-1 26 15</inkml:trace>
  <inkml:trace contextRef="#ctx0" brushRef="#br0" timeOffset="176712.11">1693 11430 0,'0'53'16,"14"-40"-16,52 146 15,-66-146-15,13 0 16,-13 1-16,13-14 0,-13 13 16,-26-26 15,12-14-31,-38-65 15,-1-28 1,39 54 0,14 40-16,0-1 0,0 14 0,0-13 15,0 12-15,14 1 0,-1 13 0,-13-13 16,26 13-16,-12 0 16,-14 13-16,13-13 0,13 40 15,-26-27-15,0 0 0,0 14 16,-13 26-1,0-27-15,0 27 16,-1-40-16,14 1 0,-13-1 0,0 0 16,13 0-1,0 1-15</inkml:trace>
  <inkml:trace contextRef="#ctx0" brushRef="#br0" timeOffset="177194.31">1389 12369 0,'13'40'31,"14"13"-31,-14-27 16,27 67 0,-14-53-16,1 26 15,-27-53-15,13 0 16,-13 27-1,13-27-15,-13 0 0</inkml:trace>
  <inkml:trace contextRef="#ctx0" brushRef="#br0" timeOffset="177495.03">1376 12382 0,'26'-52'47,"-12"38"-47,-1 1 0,13 0 0,-13 0 0,14-1 15,26-25 1,-40 39-16,0-13 0,1 13 0,-1 0 16,0 13-16</inkml:trace>
  <inkml:trace contextRef="#ctx0" brushRef="#br0" timeOffset="177677.48">1508 12594 0,'-13'0'16,"26"-26"0,0 26-1,1-14-15,-1-12 0,13 13 0,-12-14 16,12 14-16,14-27 15,-14 27-15,-13 0 0,1 0 0,-1-1 16,13 14-16</inkml:trace>
  <inkml:trace contextRef="#ctx0" brushRef="#br0" timeOffset="178123.23">2077 12502 0,'-13'0'16,"-14"0"-16,14-27 16,0 27-16,13-13 0,-27-27 15,27 14 1,-13-1-1,13 14-15,0 0 16,27 26 0,12 0-1,-25-13-15,12 13 0,-13-13 0,0 0 16,1 0 0,-1 0-16,0 0 0,0 0 0,-13-13 0,14 13 15,-1-26 1,-13 13-16,-13-1 0,13 1 15,-27-40-15,1 27 16,26-1-16,-14 14 0,1 0 0,0 0 16,-13-27-1,26 27-15,-14-1 16,41 14 0</inkml:trace>
  <inkml:trace contextRef="#ctx0" brushRef="#br0" timeOffset="178578.11">2355 11946 0,'0'-27'0,"13"14"16,0 13-16,0 0 0,1 13 0,-1-13 15,0 14-15,27 25 16,-27-25-16,0 12 15,1 1-15,-14-14 0,13 26 0,0-12 16,-13-1-16,13 54 16,-13-54-16,13-13 0,-13 1 15</inkml:trace>
  <inkml:trace contextRef="#ctx0" brushRef="#br0" timeOffset="178718.25">2725 12435 0,'-26'-13'32,"-1"-27"-17,14 14-15,-13 0 16</inkml:trace>
  <inkml:trace contextRef="#ctx0" brushRef="#br0" timeOffset="179071.44">1958 11112 0,'40'-26'0,"-14"26"15,-13 0-15,14 13 0,-14 0 0,0 1 16,0-1-16,1 0 15,25 80-15,-25-67 16,-14 14-16,0-14 0,0 1 0,0 13 16,0-14-16</inkml:trace>
  <inkml:trace contextRef="#ctx0" brushRef="#br0" timeOffset="179204.28">2302 11748 0,'0'0'0,"-13"-14"47</inkml:trace>
  <inkml:trace contextRef="#ctx0" brushRef="#br0" timeOffset="179590.21">1733 10372 0,'0'0'0,"13"0"0,0 13 15,40 27 1,-39-27-16,-1 0 16,27 66-16,-27-52 15,0-1-15,-13 1 0,13-1 0</inkml:trace>
  <inkml:trace contextRef="#ctx0" brushRef="#br0" timeOffset="179739.4">1998 10901 0,'-14'-13'63</inkml:trace>
  <inkml:trace contextRef="#ctx0" brushRef="#br0" timeOffset="180038.15">1508 9723 0,'13'0'0,"-26"0"0,40 0 0,-14 0 0,0 14 15,0-1-15,1 0 0,-1 14 16,0-14-16,13 79 15,-12-65-15</inkml:trace>
  <inkml:trace contextRef="#ctx0" brushRef="#br0" timeOffset="180163.97">1826 10279 0</inkml:trace>
  <inkml:trace contextRef="#ctx0" brushRef="#br0" timeOffset="188822.08">4855 4670 0,'-40'0'0,"40"-13"0,-13 13 16,26 0 15,14-14-31,158-38 16,-119 38-16,14 1 0,-1-13 16,-13 12-16,14-12 0,-14 13 0,13-14 15,-13 14-15,0-13 0,0 12 0,-13 14 16,-13-13-16,79 13 31,-106 13-31,-26 1 0,0-14 16,0 26-16</inkml:trace>
  <inkml:trace contextRef="#ctx0" brushRef="#br0" timeOffset="189010.26">5001 4882 0,'26'-14'0,"80"-25"16,-53 25-16,13-12 16,0 13-16,0-14 0,-13 14 15,132-40-15,-132 40 16,-13 0-16,13 13 0,-13-14 0,-1 14 16,1 0-16,13 0 15,-40 0-15,14 14 0</inkml:trace>
  <inkml:trace contextRef="#ctx0" brushRef="#br0" timeOffset="191247.09">22331 9803 0,'53'-27'0,"-93"41"31,14-1-15,-27 13 0,39-13-16,-12-13 0,-14 27 15,14-14 1,13 0-1,-1-13-15,28 14 16,-1-14-16,0 0 0,66 13 16,-65-13-1,12 13-15,1-13 0,26 13 16,-40 1-16,0-14 0,13 13 16,-26 0-1,0 0-15,0 0 16,-13 1-16,-26 25 15,12-25-15,-26 25 16,27-25 0,-40 25-1,52-26-15,1-13 0,-13 14 32</inkml:trace>
  <inkml:trace contextRef="#ctx0" brushRef="#br0" timeOffset="191486.4">22741 9710 0,'0'-13'0,"0"39"31,-13 54-16,-27 12 1,40-65-16,-13-1 16,-27 67-1,40-67-15,-13-12 16,0 12-16,-14 14 16</inkml:trace>
  <inkml:trace contextRef="#ctx0" brushRef="#br0" timeOffset="191650.98">22490 9948 0,'-27'-13'0,"54"13"31,-14 0-31,13 0 0</inkml:trace>
  <inkml:trace contextRef="#ctx0" brushRef="#br0" timeOffset="191777.57">22860 9975 0,'26'13'0</inkml:trace>
  <inkml:trace contextRef="#ctx0" brushRef="#br0" timeOffset="192466.2">21577 10014 0,'-40'80'16,"27"-54"-16,0 1 0,-40 65 15,-27 14 1,67-93-1,0 1-15,0-1 0,-1 0 0,-12 0 16,13-13-16,-1-13 16,1 0-1,13 0-15,0-14 16,13 14-16,1 13 16,-14-13-16,53 26 31,-40-13-31,0 0 0,0 13 0,1-13 15,38 13 1,-38 1-16,12-14 0,-13 13 0,27 0 16,-27-13-1,1 13-15</inkml:trace>
  <inkml:trace contextRef="#ctx0" brushRef="#br0" timeOffset="192950.07">21233 11192 0,'13'26'16,"-13"1"0,13 12-1,-13-25-15,13 12 0,-13 1 0,0-14 0,14 13 16,-14 27-1,0-26-15,13-14 0,-13 0 0,0 0 16,0 14 0,0-14-16</inkml:trace>
  <inkml:trace contextRef="#ctx0" brushRef="#br0" timeOffset="193155.09">21418 11404 0,'0'-14'16,"13"14"0,0-13-16,1 13 0,-1 0 0,0-13 15,0 13-15,1-13 16,-1 13-16,0 0 0,0-14 15</inkml:trace>
  <inkml:trace contextRef="#ctx0" brushRef="#br0" timeOffset="193526.07">22079 11046 0,'0'14'0,"-13"-1"0,-13 53 31,13-40-31,-27 27 0,27-13 16,-14-14-16,1 1 0,13-14 0,-27 27 15,27-27 1,-1-13-16,14 13 0,-13-13 0,0 0 16,13-13-1,-13 13-15,13-13 0,0 0 16,0-1-1,13 14-15,0 0 0,0 0 16,14 0-16,-14 0 16,27 14-16,-27-14 15,0 0-15,0 13 16,1-13-16,25 13 16,-25-13-16,-1 0 0,13 0 15,-13 0-15,14 0 16</inkml:trace>
  <inkml:trace contextRef="#ctx0" brushRef="#br0" timeOffset="194232.01">21616 10014 0,'53'0'0,"-39"0"16,12 0 0</inkml:trace>
  <inkml:trace contextRef="#ctx0" brushRef="#br0" timeOffset="194410.06">21736 10226 0,'-14'13'15,"41"-13"1,-14 0-16,0 0 0,0 0 15</inkml:trace>
  <inkml:trace contextRef="#ctx0" brushRef="#br0" timeOffset="194907.16">22675 11390 0,'13'-13'32,"0"13"-32,0 0 15,1-13 1,-1 26-1,0-13-15</inkml:trace>
  <inkml:trace contextRef="#ctx0" brushRef="#br0" timeOffset="195061.89">22701 11509 0,'0'14'15,"13"-14"1,40-27-1,-39 27 1,12-13-16</inkml:trace>
  <inkml:trace contextRef="#ctx0" brushRef="#br0" timeOffset="195361.71">23098 10954 0,'-13'39'15,"26"1"1,-13-13-1,0-1-15,0 0 16,13-12-16,-13 25 16,0-25-16,14 12 15,-14-13 1,13 1 0</inkml:trace>
  <inkml:trace contextRef="#ctx0" brushRef="#br0" timeOffset="195794.04">23349 11099 0,'40'-26'0,"-27"26"15,1-13-15,25-1 0,-25 14 16,-1-13-16,13 13 15</inkml:trace>
  <inkml:trace contextRef="#ctx0" brushRef="#br0" timeOffset="196256.28">23984 10808 0,'-52'27'0,"38"-27"15,-52 26-15,40-13 16,12 1-16,-38 12 16,52-13-1,13 1-15,13-14 16,-13 13-16,1-13 16,-1 0-16,13 13 15,-12-13-15,25 13 0,-12 0 31,-40 14-15,13-14-16,-14 0 0,-52 53 16,26-52-1,40-1-15,-13-13 16,0 13-16,0-13 16</inkml:trace>
  <inkml:trace contextRef="#ctx0" brushRef="#br0" timeOffset="196473.17">24223 10716 0,'-14'13'0,"14"0"15,-13 0 1,0 14-16,0-1 0,13 1 0,-14-14 15,14 0-15,-13 14 0,13-1 16,0 1-16,-13-14 16,13 0-16,0 0 0,0 0 0,0 1 0,-13-1 15</inkml:trace>
  <inkml:trace contextRef="#ctx0" brushRef="#br0" timeOffset="196625.94">24037 10888 0,'-26'-14'16</inkml:trace>
  <inkml:trace contextRef="#ctx0" brushRef="#br0" timeOffset="196754.24">24302 10914 0,'26'0'0,"-26"13"16</inkml:trace>
  <inkml:trace contextRef="#ctx0" brushRef="#br0" timeOffset="197190.57">22873 12237 0,'80'-26'0,"-67"12"0,0 14 16,14 0 0</inkml:trace>
  <inkml:trace contextRef="#ctx0" brushRef="#br0" timeOffset="197363.08">22900 12369 0,'0'13'0,"-14"-13"32,41-13-32,26 0 15,-40 0-15,14 13 16,-14-13-16,13 13 0,27-14 16</inkml:trace>
  <inkml:trace contextRef="#ctx0" brushRef="#br0" timeOffset="197858.05">23852 11959 0,'-40'-13'0,"1"13"16,26 0-16,-1 13 16,1-13-16,0 13 0,-14-13 15,1 14-15,26-1 16,-26 0-16,26 0 0,-14-13 15,14 14-15,0-1 16,14-13-16,12-13 16,-13 13-16,0-14 0,1 14 15,-1-13-15,0 13 0,14-13 16,-14 0-16,26 13 31,-25 0-31,-14 13 0,13-13 16,-13 13-16,13 0 0,-13 1 0,0-1 15,13 0-15,-13 0 0,0 0 0,0 1 16,14 12 0,-14-13-16,13 1 15,-13-1-15,13-13 16</inkml:trace>
  <inkml:trace contextRef="#ctx0" brushRef="#br0" timeOffset="198254.31">24183 11867 0,'-106'26'15,"93"-13"-15,0 0 16,-1 1-16,14 12 31,40-13-15,-13 1-16,12-1 16,-26-13-1,1 13-15,-1 0 16,-13 1-1,0-1-15,0 0 0,0 0 0,-13-13 0,13 13 16,-14 1-16,-12 12 16,13-13-16,0 1 0,-14-1 15,14 0-15,0 0 0,-27 27 32</inkml:trace>
  <inkml:trace contextRef="#ctx0" brushRef="#br0" timeOffset="198474.25">24381 11800 0,'-13'40'31,"0"0"-31,13-27 0,0 0 15,-13 40 1,-1-40-16,14 14 0,0-14 0,-13 27 16,0-40-1,13 13-15,0 0 16,-13-13-16</inkml:trace>
  <inkml:trace contextRef="#ctx0" brushRef="#br0" timeOffset="198639.91">24262 11867 0,'-13'0'0,"26"13"47</inkml:trace>
  <inkml:trace contextRef="#ctx0" brushRef="#br0" timeOffset="198771.09">24487 11933 0,'0'13'0,"13"-13"15,1 13 17,-14 0-1</inkml:trace>
  <inkml:trace contextRef="#ctx0" brushRef="#br0" timeOffset="199826.91">23191 12740 0,'79'0'0,"-52"-14"0,145-12 31,-40-14-31,-66 27 0,0-13 0,0 12 16,0 1-16,120-53 16,-133 40-16,13-1 0,-27 1 15,14-1-15,0 1 0,-13 12 0,0-12 16,26-27-16,-27 27 16,-12-1-16,-1 1 0,54-40 15,-54 39-15,-13 14 16,1 0-16,-1-14 0,27-12 15,-27 12-15,-13 14 0,13 0 16,0-67 0,-13 67-16,0 0 15,0 0-15,-39-106 32,25 105-32,1 1 0,0 0 0,0-14 15,-67-26-15,67 27 16,-13 13-16,-1 0 0,14-1 0,-14 1 15,14 0-15,-13 13 0,-40-27 16,39 14 0,1 13-16,-1-13 0,1 13 0,-1 0 0,-26 0 15,14 0 1,-1 0-16,0 0 0,-13 0 0,-79 26 16,92-26-16,1 14 15,-1-1 1,0 0-16,-79 14 0,80-14 0,-1 0 15,0-13-15,14 13 0,-54 27 16,41-27-16,-1 0 0,0 1 16,1 12-16,-80 27 15,79-40-15,0 0 0,1 14 16,-54 13 0,53-14-16,27-13 0,0 0 0,0-13 15,-1 14-15,1-1 0,0 0 16,13 0-16,-13 1 0,-1 25 15,1-25 1,13 25-16,0-26 16,0 27-16,13-27 15,-13 14-15,14 26 16,-14-40-16,0 13 0,13 41 16,-13-54-1,0 13-15,0 1 0,0-14 0,13 13 0,-13 1 16,0-14-16,13 40 15,-13-27-15,14-12 16,-1-1-16,0 0 0,40 27 16,-40-27-16,14 0 15,-1 1-15,67-1 16,-67-13-16,1 0 0,-1 0 0,40 0 16,-39 0-1,12 0-15,-25 0 16,-1 0-16,0 0 15,0 0 1,0 0-16,1 0 16</inkml:trace>
  <inkml:trace contextRef="#ctx0" brushRef="#br0" timeOffset="200839.23">22860 12462 0,'-146'53'0,"107"-40"0,-1 0 16,14 0-16,-14 14 0,13-14 0,1 0 15,-14 14-15,27-14 0,-13-13 16,12 13-16,1 1 0,-13-1 0,13-13 16,-1 13-16,1 0 15</inkml:trace>
  <inkml:trace contextRef="#ctx0" brushRef="#br0" timeOffset="201107.03">22371 12475 0,'-53'53'0,"39"-40"0,1 14 0,13-14 0,-13 13 16,0-12-16,13 12 0,-14 27 15,14-40 1,0 0-16,14 1 0,-14-1 0,13 0 15,0-13-15,14 13 0,-1-13 16,-13 14-16,14-14 0,-1-14 16,-13 14-16,14 0 0,-1-13 0,1 13 15,-14-13-15,13 13 0,-12-13 0,-1 13 16,13-14-16</inkml:trace>
  <inkml:trace contextRef="#ctx0" brushRef="#br0" timeOffset="202523.87">20307 13361 0,'0'40'31,"13"-27"-31,-13 1 0,0-1 0,13 13 16,-13-12-16,0 12 0,13-13 0,-13 14 16,0-14-16,14 13 0,-14-12 15,0-1-15,13 13 0,-13-13 16,0 1-16,0-1 0,0 0 16,13-13-16,-13 13 0,0 1 15</inkml:trace>
  <inkml:trace contextRef="#ctx0" brushRef="#br0" timeOffset="202777.95">20466 13309 0,'0'-14'0,"13"41"47,0 26-32,0-40-15,-13 13 0,13-12 16,1 12-16,-14-13 0,26 40 16,-13-53-16,-13 13 0,14 1 15,-14-1-15,0 0 16,13 0-16</inkml:trace>
  <inkml:trace contextRef="#ctx0" brushRef="#br0" timeOffset="202990.19">20320 13679 0,'13'-27'32,"0"14"-32,1 13 0,-1-13 15,0 0-15,0 0 0,1 13 0,-1-14 16,0 1-16,14 0 0,-14 13 0,0-13 16,0-1-16</inkml:trace>
  <inkml:trace contextRef="#ctx0" brushRef="#br0" timeOffset="203312.07">20677 13414 0,'-26'27'0,"26"-14"15,-13-13-15,13 13 0,0 1 0,0-1 16,13 0-16,-13 0 0,13 0 15,0 1 1,0-14-16,27 0 16,-40-14-16,13 14 0,-13-13 15,14 0 1,-14 0-16,-14 13 0,14-13 0,0-1 16,-26 1-16,26 0 0,-13 13 15,-1 0-15,1-13 0,0 13 16,0 0-16,0 13 0,-1-13 15,14 13-15,-13-13 16,13 13-16,0 1 0</inkml:trace>
  <inkml:trace contextRef="#ctx0" brushRef="#br0" timeOffset="203683.15">21048 13600 0,'0'-14'0,"0"41"16,13-1 0,-13-13-1,0 14-15,13-14 0,-13 14 0,0-14 16,0 13-16,13-12 0,-13 12 0,14-13 15,-14 14-15,0-14 0,13 0 16,0 0-16</inkml:trace>
  <inkml:trace contextRef="#ctx0" brushRef="#br0" timeOffset="203889.48">21220 13520 0,'0'0'15,"0"-13"-15,0 39 16,13 14 0,0-13-1,0-14-15,-13 13 0,13-13 16,1 14-16,-1-14 0,0 14 0,-13-14 16,13 0-16,1 0 0,-1 1 15,-13-1-15,0 0 0</inkml:trace>
  <inkml:trace contextRef="#ctx0" brushRef="#br0" timeOffset="204074.11">21127 13785 0,'-13'-13'0,"39"-1"15,-13 14-15,1-13 0,-1 13 16,0 0-16,0-13 0,14 13 0,-14-13 16,13 13-16,-12-14 0</inkml:trace>
  <inkml:trace contextRef="#ctx0" brushRef="#br0" timeOffset="204375.25">21590 13573 0,'-40'13'0,"27"1"16,0-14-16,0 13 0,-1 0 16,1 0-16,0 0 15,13 1 1,-13-1-16,26-13 16,13 0-1,-12-13-15,-1 13 0,0 0 16,14 0-1,-14 0-15,0 0 16,0 13-16,14 0 16,-14 0-1,0-13 1</inkml:trace>
  <inkml:trace contextRef="#ctx0" brushRef="#br0" timeOffset="204626.25">21140 13084 0,'27'-14'0,"-14"14"16,0 0-16</inkml:trace>
  <inkml:trace contextRef="#ctx0" brushRef="#br0" timeOffset="204779.9">21233 13203 0,'0'13'0,"26"-26"31,14-1-15,-27 1-16,0 13 0</inkml:trace>
  <inkml:trace contextRef="#ctx0" brushRef="#br0" timeOffset="205519.06">21193 12740 0,'93'13'15,"-67"13"-15,80 67 16,-80-67-16,14 41 16,-27-41-16,1 14 0,-1-14 15,0 1-15,0-14 0,1 0 0,-1 14 16,-13-14-16,13 0 0,-13 0 0,13-13 15,-13 13-15,0 1 0,13-14 16,1 0 0,-1 0-1,0 0 1,14 13 0,-14-13-16,0 26 15,14-12-15,-1 12 0,-13 1 0,14 12 16,12 1-16,-12 0 0,-1-1 0,1 1 15,-1 0-15,1-14 0,-1 27 16,-13-27-16,14 14 0,-14-13 16,0 12-16,0-12 0,1-1 0,-1 1 0,-13-1 15,0 1-15,0-14 16,0 0-16,0 14 0,0-14 0,-13 0 16,13 0-16,-14-13 0,1 13 0,0-13 15,0 0-15,0-13 16,-1 13-16</inkml:trace>
  <inkml:trace contextRef="#ctx0" brushRef="#br0" timeOffset="213246.02">4842 4604 0,'-13'-13'0,"-1"13"32,14 13-17,0 0-15,14 13 16,-1-12-16,0-1 15,0 0-15,27 14 16,-14-27-16,-12 13 16,-1-13-16,13 13 0,1-13 0,-1 0 15,14 13-15,79 0 16,-79-13-16,-1 0 16,14 0-16,-13 0 0,-13 0 0,12 0 0,1 0 15,105 0 1,-92 0-16,-13 0 0,13 0 15,0-13-15,0 13 0,53-13 16,-67 13-16,14-13 0,0 13 16,0 0-16,0-13 0,0 13 0,39-27 15,-39 27-15,-13-13 16,92-14 0,-92 27-16,-13 0 0,-1-13 0,0 13 0,1 0 15,13-13-15,39 0 16,-53 13-16,-12 0 0,12-13 15,1 13-15,-14 0 0,13 0 0,14-14 16,-14 14 0,1-13-16,-14 13 0,14 0 0,-14 0 0,40-13 15,-27 13 1,-13 0-16,1 0 0,-1 0 16,0 0-16,27-13 15,-27 13-15,0 0 0,0 0 16,27-14-1,-27 14-15,1 0 0,-1 0 16,0 0-16,0-13 0,0 13 16,1 0-16,-1 0 0,0 0 0,0 0 15,27 0 1,-27 13 0,1-13-16,25 0 15,-26 0-15,1 14 16,-1-14-1,13 0 1,-12 0-16,-1 13 0,0-13 16,0 0-1,1 0-15,-1 0 16,0 0-16,0 0 16,0 0-16,14 0 15,-1 0 1,-12 0-16,-1 0 15,0 0-15,14 0 16,-14 0-16,0 0 16,0 0-16,0 0 15,1 0-15,-1-13 16,0 13-16,0 0 16,14-14-1,-14 1 1,0 13-16,-13-13 0,13 13 0,1 0 15,-14-13 1,13 13-16,13-27 16,-12 27-1,12-13 1,-26 0-16,13 0 31,1-1-15,-14 1-1,13 0 1,0 0 0,-13-1-1,13 1 1,-13-13 0,0 12-1,13 1 1,-13 0-16,0-13 15,0 12 1,0 1 0,0 0-16,-13 13 0,13-13 0,0-1 15,0 1-15,0 0 16,0 0-16,0 0 16,-13 13-16,13-14 0,0 1 15,-13 0-15,13-14 16,-13 14-1,13 0 1,-14 13-16,14-13 16,-13-1-16,13 1 15,-13 0 1,0 13-16,13-13 0,-14 13 0,1-13 16,0-1-16,0 1 15,-1 13 1,1 0-16,0-13 0,0 13 0,0-13 0,-14-1 15,1 14 1,12 0-16,1-13 0,0 13 16,0 0-16,0 0 0,-1-13 0,-12 13 0,-27-13 15,40 13 1,-14 0-16,14-14 0,-13 14 16,-1 0-16,14 0 0,-14 0 0,-65-13 15,39 13 1,13-13-16,14 13 0,-14 0 0,-132 0 31,132 0-31,14 0 0,-14 0 0,14 13 16,-14-13-16,-39 0 15,-14 0-15,-39 27 16,79-27-16,13 0 0,-13 13 16,-105 0-1,118 0-15,-13-13 0,13 0 0,-13 0 16,27 0-16,-14 0 0,14 0 0,-14 0 15,14 0-15,-1 0 0,1 0 16,-1 0-16,-65 0 16,78-13-16,-12 13 0,-1 0 15,1 0-15,0 0 0,12 0 0,-12 0 16,-1 0-16,-52 0 16,39 13-16,14-13 15,-14 0-15,0 0 0,14 14 0,-27-14 16,13 13-16,1-13 0,-1 13 0,14 0 0,-14-13 15,0 14-15,14-1 16,-14-13-16,14 13 0,-54 13 16,54-26-16,-40 27 15,39-27-15,1 0 16,12 0-16,-12 13 0,0-13 0,-1 0 16,1 13-16,12-13 0,-12 0 0,-1 0 15,1 14-15,0-14 0,-1 0 16,1 0-16,-1 13 0,14-13 0,-13 0 15,-1 13-15,1-13 0,-1 0 16,14 0-16,-14 13 0,14-13 0,-13 0 16,-1 0-16,14 14 0,-13-14 15,12 0-15,1 0 0,0 0 0,-14 0 16,-12 13 0,26-13-16,-1 13 0,1-13 0,0 0 15,0 13-15,-1-13 0,1 0 16,13 13-16,-26 1 0,13-14 15,-1 13-15,1-13 0,0 13 16,0-13 0,13 13-16,-27 1 15,14-1-15,13 0 0,-13 0 32,-1 0-32,14 1 0,-13 12 15,13-13 1,-13-13-16,13 14 0,0-1 15,0 0-15,0 0 0,-13 1 0,13-1 16,0 0-16,0 0 0,0 0 0,13 1 16,-13-1-16,0 0 0,13 0 15,-13 1-15,13-1 0,-13 0 0,14 0 16,12 27 0,-13-27-16,1-13 0,25 40 15,-12-27 1,-14 0-16,0-13 0,0 0 0,1 14 15,-1-14-15,27 13 16,-27-13-16,13 13 16,-13-13-16,54 0 15,-54 13-15,27-13 16,39 13-16,-26-13 16,-13 0-16,-14 0 0,14 0 0,-14 0 15,27 0-15,-13 0 0,13 0 16,0 0-16,-1 0 0,1 0 0,0 0 15,0 0-15,0 0 0,0 14 16,0-14-16,-13 0 0,66 0 16,-67 0-16,-12 13 15,-1-13-15,-13 0 0,14 0 16,52 13 0,-52-13-16,-1 13 0,-13-13 15</inkml:trace>
  <inkml:trace contextRef="#ctx0" brushRef="#br0" timeOffset="-208953.1">11827 4710 0,'397'-40'0,"-318"40"0,0 0 16,14-13-16,0 13 0,264-14 31,-185 14-31,-40 0 0,-79 0 16,0 0-16,-13 0 0,-1 0 15,-12 0-15,-1 0 0,-12 0 0,-1 0 16,13 0-16,-13 0 0</inkml:trace>
  <inkml:trace contextRef="#ctx0" brushRef="#br0" timeOffset="-208738.76">13031 4868 0,'26'14'16,"-13"-14"-16,54 13 15,-41 0 1,14-13-16,-14 0 0,1 13 0,-14-13 16,13 0-16,-12 13 0,12-13 0,-13 0 15,0 0-15</inkml:trace>
  <inkml:trace contextRef="#ctx0" brushRef="#br0" timeOffset="-208027.08">15055 4749 0,'26'-13'0,"40"13"15,40-13 1,-26 0-16,158-14 16,-146 14-16,1 13 0,92-27 15,-105 27-15,171-26 16,-172 13-16,-26 13 0,0-13 15,-13 13-15,-1 0 0,-12 0 0,-1 0 16,-12-14-16,-1 14 0,0 0 0,0 0 16,1 0-16,-1 0 0,0 14 15,0-14-15,0 0 16</inkml:trace>
  <inkml:trace contextRef="#ctx0" brushRef="#br0" timeOffset="-206356.04">17119 4736 0,'52'0'16,"-38"0"-16,12 0 16,14 0-16,92 0 15,-79 0-15,0 0 0,92 0 16,-65 0-16,-14 0 0,13 0 16,1-13-16,12 13 0,146-13 15,-158 13-15,-1 0 16,-13-14-16,14 14 0,-1 0 15,-13-13-15,14 13 0,-14-13 0,0 13 16,106-13-16,-119 13 16,92-14-1,-105 14-15,0-13 0,-14 13 0,1 0 16,-1-13-16,1 13 0,-1 0 0,-13-13 16,14 13-16,26-13 15,-27-1-15,-13 14 0,1-13 16,12 13-16,14-26 15,-14 26-15,-13 0 0,27-27 32,-27 14-32,27 0 15,-27 13-15,0-14 0,14-12 16,-14 26-16,0-13 16,1 13-16,-14-13 0,13 13 0,13-14 15,-26 1-15,13 13 16,1 0-16,-14-13 0,13 13 0,0-13 15,-13-1 1,0 1 0,0-13-16,0 12 15,-13 1-15,13-13 0,-13 26 16,-1-13-16,1-14 16,0 14-16,0 0 0,0-1 0,-14 1 15,14 13-15,-40-26 16,27 13-16,-14-1 0,0 1 15,14 0-15,-14 13 0,14-13 0,-1 13 16,1-14-16,-14 1 0,13 13 0,1-13 16,-14 13-16,14-13 0,-14-1 0,14 14 15,-1 0-15,-12-13 0,-1 13 16,-53-26 0,67 26-16,-1-13 0,-12-1 0,-80-12 31,92 26-31,-13-13 0,1 13 0,-1-14 15,0 14-15,1-13 0,-1 13 0,0-13 16,1 13-16,-1-13 0,0 13 16,14-14-16,-1 14 0,-12 0 0,-54-13 15,40 0 1,13 13-16,14 0 0,0 0 16,-14 0-16,-53 0 15,54 0-15,-94 0 16,107 0-16,-14 0 15,14 0-15,-1 0 0,1 13 0,-1-13 16,1 0-16,-1 0 0,14 0 0,-13 0 16,12 0-16,-12 0 0,13 0 15,0 0-15,-14 0 0,14 0 0,-53 13 16,52-13-16,-12 0 16,0 14-16,12-14 0,-52 13 15,40-13-15,13 13 16,-14-13-16,1 0 0,12 13 0,-12-13 15,-1 0-15,1 14 0,0-14 16,-1 13-16,14-13 0,-14 0 0,1 13 16,-40 0-1,53-13-15,-14 14 0,-13-1 16,27-13-16,0 0 0,-13 13 16,12-13-16,1 13 0,0-13 15,0 0-15,13 13 0,-14-13 16,1 0-16,13 14 0,-13-14 15,0 13-15,-1-13 0,1 26 16,0-12 0,0-1-16,-14 13 15,27-12-15,-26 12 16,13-26-16,13 13 0,-14 14 16,1-14-16,0 0 15,13 0-15,0 1 0,-13 12 0,13-13 0,-14 40 31,14-26-31,0-14 0,0 13 0,0-12 16,0 12-16,0 0 0,14 1 0,-1-14 16,0 14-16,0-1 0,1-13 0,12 14 15,67 12 1,-54-25-16,67-14 0,-53 0 16,26 0-16,1-14 0,-14 14 0,80-26 15</inkml:trace>
  <inkml:trace contextRef="#ctx0" brushRef="#br0" timeOffset="-189834.68">19024 8572 0,'13'0'15,"0"14"-15,27-14 16,-27 0-16,13-14 0,-12 14 16,39-13-1,13-13-15,-40 13 0,1-1 0,-1 1 16,-13 0-16,1 0 0,12-14 16,-13 14-16,-13 0 15,13 0-15,-13-1 16,-13 28 15,0 52-31,0-40 16,13 1-16,-13 12 0,13-12 15,0-1-15,-14 1 0,14-1 0,0 14 0,0-14 16,-13 40 0,13-39-16,0 52 15,0-66 1,13-13-1</inkml:trace>
  <inkml:trace contextRef="#ctx0" brushRef="#br0" timeOffset="-189436.68">19645 8625 0,'-26'40'15,"13"-27"1,13 1-16,0-1 0,-14 0 0,14 0 0,-13 27 16,13-27-1,0 0-15,0 1 0,0-1 16,0 0-16,0 0 16,-13-52 15,13 25-31,0 1 0,0-93 15,0 67-15,13-1 0,14-39 16,-14 39 0,0 13-16,66-25 15,-65 52-15,-1 13 0,13 0 16,-12-13-16,-1 40 16,-13-27-16,-13 0 15,-1 0-15,1 1 0,0-1 16,-93 53-1,93-66-15,-14 13 0,1-13 16,13 0-16,-27 0 16</inkml:trace>
  <inkml:trace contextRef="#ctx0" brushRef="#br0" timeOffset="-170469.63">21405 622 0,'39'92'0,"-25"-52"0,-1 13 0,0 0 0,0 13 15,1 0-15,-1-13 0,13 93 16,-12-80-16,-1 0 0,13 199 31,-26-199-31,13-13 0,-13-1 0,0 1 16,0-13-16,0 0 16,0 79-1,0-106-15,0 0 0,0 1 0</inkml:trace>
  <inkml:trace contextRef="#ctx0" brushRef="#br0" timeOffset="-169568.73">21458 714 0,'53'-13'16,"-27"13"-1,120-13 1,-67 13-16,-13-13 0,185-27 15,-158 27-15,0 0 16,237-27 0,-250 27-16,-1 13 0,-13-14 0,106 1 15,-119 13-15,-26-13 16,65 13 15,-26 0-15,-52 13-16,12 27 15,-13-27 1,14 159 0,-27-132-16,13 13 0,-13-14 15,13 1-15,-13 13 0,40 119 16,-40-119-16,13 0 16,0-14-16,1 14 0,-1 0 15,27 172 1,-27-185-16,0 0 0,-13-14 15,26 67 1,-26-67-16,0-13 0,14 40 16,-14-40-1,0 14-15,-14-27 16,14 13-16,-13 0 16,-13-13-16,13 0 15,-1 0-15,-12 0 0,-1 0 0,-92 0 16,66 0-1,-13 0-15,0 14 0,-13-14 0,-186 13 16,173 0-16,12-13 16,-198 40-1,-145-1 1,357-25-16,13-14 0,-26 13 16,52-13-16,14 0 15,0 0-15,-1-13 0,-52-27 31</inkml:trace>
  <inkml:trace contextRef="#ctx0" brushRef="#br0" timeOffset="-168946.79">21471 794 0,'13'-13'16,"-26"-1"-16,0 14 15,-1-13-15,1 0 0,0 13 0,-13-13 16,-107-80 0,1 0-1,92 67-15,1-14 0,12 14 0,1-1 16,-40-39 0,39 53-16,27 0 0,-13 13 0,-14-27 31,54 41-31,-1 12 15,1-13 1,-1 27-16</inkml:trace>
  <inkml:trace contextRef="#ctx0" brushRef="#br0" timeOffset="-168462.57">21550 1402 0,'119'-13'16,"53"-13"-16,-105 12 15,-1 1-15,0 0 0,172-40 16,-172 40-16,119-14 16,-145 14-16,0 13 15,-14-13-15,27 0 16,-40 13-16,27-14 31,-40 1-31,-13 0 16,13 0-16,-14 13 15,1-14-15</inkml:trace>
  <inkml:trace contextRef="#ctx0" brushRef="#br0" timeOffset="-168109.31">22265 516 0,'39'93'16,"-25"-54"-1,-1 14-15,13 13 0,-12-13 16,25 79-16,-26-65 0,1 12 15,12-13-15,-13 14 0,1-1 0,25 133 16,-26-146 0,27 79-16,-40-105 15,27 39 1,-27-65-16,13-1 0,-13 0 16,0 0-16</inkml:trace>
  <inkml:trace contextRef="#ctx0" brushRef="#br0" timeOffset="-167646.4">22662 1230 0,'119'-39'0,"-80"25"0,67 1 16,-40 0-16,93-14 15,-106 14 1,40 0-16,-67 0 0,0 13 0,54 0 31,-67 0-31</inkml:trace>
  <inkml:trace contextRef="#ctx0" brushRef="#br0" timeOffset="-162822.49">20823 1032 0,'-14'-13'15,"1"39"-15,13-13 16,0 1-16,0 38 16,0-38-1,0 12-15,0 1 0,13-14 0,-13 0 16,14 0-16,-14 1 0,26-1 16,-13 0-1,1-13-15,-1 0 0,0 0 0,0-13 16,1 13-16,-1 0 0,13-13 15,-13-1-15,1 14 0,-1-13 0,-13 0 16,13 0-16,-13-1 0,0 1 0,0 0 16,0 0-16,0-1 0,0 1 15,-13 0-15,13 0 0,-13 0 0,-1 13 16,1-14-16,0 1 0,0 0 16,0 0-16,-1 13 15,1-14-15,0 14 0,0-13 16,-1 13-16,14 13 15,-13-13-15,13 14 0,0-1 16</inkml:trace>
  <inkml:trace contextRef="#ctx0" brushRef="#br0" timeOffset="-161900.02">21048 1720 0,'-27'26'16,"27"14"-16,0-27 0,0 14 15,0-14-15,0 13 0,0 14 16,0-27-16,13 14 0,-13-14 15,14 0-15,12 14 0,-13-27 16,1 13-16,12-13 0,0 13 16,-12-13-16,-1 0 0,0-13 15,0 13-15,1 0 0,-1-13 0,0-1 16,-13 1-16,13 0 16,-13 0-16,0-1 0,0 1 15,-13-13-15,13 13 0,-13-1 16,0 1-16,-1 0 0,1 0 0,0 13 15,0-14-15,-1 1 0,1 13 16,-13-26-16,13 12 16,-1 14-16,1 0 0,13-13 15,-13 13-15,0-13 0,13 0 16</inkml:trace>
  <inkml:trace contextRef="#ctx0" brushRef="#br0" timeOffset="-160673.24">21140 1693 0,'27'93'16,"-14"-53"-16,13 92 15,-12-106-15,-14-12 0,13 25 16,0-12-16,-13-14 15,13 13-15,-13-52 32,-13 13-17,0-27-15,0 14 0,-14-54 16,14 54-16,0-14 0,-1 0 16,-12-39-1,26 66-15,-13 13 0,13-13 16,0 39-1,0-13-15,0 14 16,0-1-16,13 1 0,-13 12 0,0 1 16,13 0-16,-13-14 0,13 1 15,-13-1-15,14-13 0,-14 14 0,13-14 16,-13 0-16,0 0 0,0 1 16,13-1-16,-13 0 0,13-13 15,-13-13 1,0 0-16,0-14 15,0 1-15,0-1 0,-13-12 16,13-1-16,0 13 0,0 1 0,0 13 16,-13 0-16,13-1 0,0-12 15,13 92 17,-13-40-32,0 41 15,13-41-15,-13 1 16,0-1-16,0 0 0,0-12 0,0 12 15,0 1-15,0-14 0,0 0 16</inkml:trace>
  <inkml:trace contextRef="#ctx0" brushRef="#br0" timeOffset="-159920.85">21775 410 0,'-13'27'0,"13"-14"0,0 0 16,13 0-16,-13 0 0,13 1 15,14 12-15,-14-13 16,14 1-16,-1-14 15,-13 0-15,1 0 0,-1 0 16,0-14-16,0 14 0,0-13 16,1 0-16,-1 0 0,-13-1 15,0 1-15,-13 0 0,13 0 0,-14 0 16,14-1-16,-13-12 16,0 13-16,0 13 0,0-14 0,-1 1 15,1 0-15,0 13 0,0 0 0,-1 0 16,1-13-16,0 26 15,0-13-15,-1 0 0,1 0 0,13 13 16,-13-13-16,0 13 16</inkml:trace>
  <inkml:trace contextRef="#ctx0" brushRef="#br0" timeOffset="-159620.52">22794 93 0,'13'39'15,"0"-25"-15,-13-1 0,0 0 16,27 27-16,-27-14 0,26 40 16,-13-52-16,1-1 15,-14 0-15,13 13 0,0 1 16,-13-14-16,13 0 0,-13 1 16,14-1-1</inkml:trace>
  <inkml:trace contextRef="#ctx0" brushRef="#br0" timeOffset="-157349.81">20995 1111 0</inkml:trace>
  <inkml:trace contextRef="#ctx0" brushRef="#br0" timeOffset="-157086.58">21630 463 0</inkml:trace>
  <inkml:trace contextRef="#ctx0" brushRef="#br0" timeOffset="-153289.03">21577 1257 0</inkml:trace>
  <inkml:trace contextRef="#ctx0" brushRef="#br0" timeOffset="-148376.64">22820 1627 0,'14'13'32,"-1"-13"-32,13-13 15,-13 13-15,1 0 0,12-13 16,-13 13-16,1-13 0,25-14 15,-25 14 1,-1 0-16,0 0 0,-13-1 0,13 14 0,-13-13 16,13 0-16,-13 0 0,0-1 15,14 14 1,-28 27 15,1-14-31,13 14 0,0-14 0,0 13 16,0 1-16,0-1 0,0 14 15,0-14-15,0 1 0,0-1 16,0 1-16,0-14 0,0 13 16,0-12-16,0 12 0,0-13 0,0 1 0,13-14 15,-13 13-15,14 0 16,-1-26 0,-13 0-16</inkml:trace>
  <inkml:trace contextRef="#ctx0" brushRef="#br0" timeOffset="-147986.59">23204 1773 0,'-13'39'0,"13"-25"16,-13-41 0,13 14-1,0 0-15,-14-27 0,14 0 16,0 27-16,0-13 16,0 12-16,0 1 0,14-13 15,-14 13-15,0-1 0,13 1 0,0 13 16,-13-13-16,13 13 15,0 0-15,1 0 16,-1 13-16,-13 0 16,-13 1-1,-1-14-15,1 13 0,0 0 16,0-13-16,-14 13 0,14-13 16,0 13-16,0-13 0,-1 0 15,1 0-15,0 14 0,0-14 0</inkml:trace>
  <inkml:trace contextRef="#ctx0" brushRef="#br0" timeOffset="-146420.78">21233 1998 0,'26'66'0,"-26"-53"0,13 0 16,-13 0-16,0 1 0,14-1 0,-14 0 16,13 0-16,-13 1 0</inkml:trace>
  <inkml:trace contextRef="#ctx0" brushRef="#br0" timeOffset="-144984.62">23204 1839 0,'0'13'109,"13"-26"-15</inkml:trace>
  <inkml:trace contextRef="#ctx0" brushRef="#br0" timeOffset="-137658.75">21153 185 0,'0'-13'16,"0"0"-16,-13 13 15,0-13-15,0 13 16,-14-14 0,1 14-16,-1-13 15,14 13-15,0 13 16,-14-13-16,1 0 0,13 0 16,0 0-16,-14 14 0,14-14 15,-14 13-15,14-13 0,0 0 0,-14 13 16,14 0-16,-13-13 0,13 13 0,-14 1 15,1-14-15,12 13 16,-12 0-16,13 0 0,-14 1 0,14-1 16,-13 0-16,12 0 0,-25 14 15,25-1-15,1 1 0,-13-14 16,13 13-16,-1 1 0,-12-14 0,-1 53 16,14-39-16,0-1 0,0 14 15,-1-14-15,14 14 16,-13 26-16,0-26 0,13-1 0,0-12 15,-13 13-15,13-14 0,0 0 0,0 14 16,13 0-16,-13 0 0,0-1 16,0 1-16,0 0 0,0-1 0,13-12 15,-13-1-15,0 1 0,13 12 16,-13-12-16,14 39 0,-14-40 16,13 1-16,0 13 0,0-14 15,14 40-15,-27-26 0,13-14 16,0 1-16,1 12 0,12-12 15,-13-1-15,14 27 16,-1 0-16,-13-40 0,1 1 0,-1 12 16,0-13-16,0 1 0,1 12 15,-14-13-15,13 1 0,0-1 16,0 0-16,0-13 0,-13 13 0,14 0 16,-1 1-16,0-1 0,0-13 15,1 13-15,12-13 0,-13 13 0,0 1 16,14-1-16,-14 0 0,0-13 15,1 13-15,12-13 0,-13 13 16,1 1-16,12-14 0,-13 13 0,0-13 16,14 13-16,-1-13 0,1 13 15,-14-13-15,14 14 0,-1-14 0,0 13 16,27 0-16,-26-13 0,12 13 16,28-13-16,-28 14 15,-12-14-15,12 0 0,1 13 0,-13-13 16,12 0-16,-12 0 0,26 13 15,-14-13-15,-12 0 0,13 0 16,-14 0-16,14 13 0,-14-13 0,1 0 16,12 0-16,-12 0 0,12 0 0,-12 0 15,-1 0-15,14 0 0,-14 0 16,14 0-16,0 0 0,0-13 0,12 13 16,-12 0-16,0 0 0,0 0 0,-14-13 15,14 13-15,-14 0 0,1 0 16,12 0-16,-12-13 0,12 13 0,-12 0 15,-1 0-15,14 0 0,-14-14 16,27 14-16,-13 0 0,-13-13 16,-1 13-16,14 0 0,-14 0 0,1-13 15,12 13-15,-12 0 0,-1 0 16,14-13-16,-14 13 0,1 0 16,-1-14-16,1 14 0,-1 0 0,1-13 15,-1 13-15,1-13 0,-1 13 16,0 0-16,1-13 0,-1 13 0,1-14 15,-1 14-15,1-13 0,-1 13 0,1 0 16,-14-13-16,13 0 0,1 13 0,-1-13 16,-12 13-16,12-14 0,-13 1 15,14 13-15,-14-13 0,13 0 0,-12-1 16,12 14-16,-13-13 0,0 0 0,14 0 16,-14 0-16,0-1 0,14-12 15,-14 13-15,0-1 0,1 1 16,-1-13-16,0 12 0,0-12 0,0 13 15,1-14-15,-1 1 0,0-1 0,0 14 16,-13-13-16,14-14 0,-1 14 16,-13-14-16,13 13 0,-13 1 0,13 0 15,1-1-15,-14 1 0,0-1 16,0 1-16,13-1 0,-13 1 0,0-1 16,0 1-16,0-27 0,0 13 15,0 14-15,-13-1 0,13-12 0,0-1 16,-14 13-16,14-12 15,0 12-15,-13-26 0,13 27 0,-13-1 16,13 1-16,0 13 0,-13-14 16,13 14-16,0-13 0,-14 12 15,14 1-15,-13 0 0,13 0 0,-13 0 16,13-1-16,-13 1 0,13 0 0,-14 0 16,14-1-16,-13 1 0,0 0 15,13 0-15,-13-1 0,0 14 0,13-13 16,-14 0-16,1 0 0,0 0 15,0-1-15,-1 1 0,1 0 0,0 13 16,13-13-16,-13-1 0,-1 1 16,1 13-16,0-13 0,0 0 0,0-1 15,-1 1-15,14 0 0,-13 13 16,-13-26-16,12 12 16,1 1-16,0 0 0,0 0 15,0-1-15,-1 1 0,1 13 0,0-13 16,0 0-16,-1 0 0,1-1 15,0 1-15,-14 0 0,14 0 0,0-1 16,0 14-16,0-13 0,-1 0 16,-12 13-16,13-13 0,-1-1 0,1 1 15,0 13-15,0-13 0,-1 13 16,14-13-16,-13 0 0,0 13 0,0-14 16,0 14-16,-1-13 15,1 13-15,13-13 0,-13 13 0,0 0 16,-1-13-16,1 13 0,0 0 0,0 0 15,0-14-15,-1 14 0,1 0 16,0 0-16,0 0 0,-1-13 16,1 13-16,0 0 0,0 0 15,-1 0-15,1 0 0,0 0 0,0 0 16,0-13-16,-1 13 16,1 0-16,0 0 0,0 0 15,-1 0-15,1 0 0,0 0 0,-14 0 16,14 0-1,0 0-15,0 0 0,0 0 0,-1 0 16,1 0-16,0 0 0,0 0 16,-1 0-16,1 0 15,0 0-15,-14 13 0,14-13 0,-13 0 16,13 0-16,-1 0 0,1 0 16,0 0-16,-14 13 0,14-13 15,0 0-15,0 0 0,-1 0 0,1 0 16,0 0-16,-13 0 0,12 0 15,1 0-15,0 0 0,-14 0 0,14 0 16,0 0-16,-13 0 0,12 0 16,1 0-16,-13 0 0,12 0 0,1 0 0,-13 0 15,12 0-15,1 0 0,-13 0 16,13 0-16,-14 0 0,14 14 16,-14-14-16,1 0 0,-1 0 0,1 0 15,-27 13-15,27-13 0,-1 0 16,1 13-16,-1-13 0,14 0 15,-13 0-15,12 0 0,1 13 0,0-13 16,0 0-16,-1 0 0,1 0 0,0 0 16,0 0-16,0 0 15,-1 14-15,1-14 16,0 0-16,0 0 16,-1 0-16,-12 0 15,13 0-15,-1 0 16,1 0-16,0 0 0,-13 0 15,12 0-15,-12 0 0,13 0 0,-1 0 16,-12 0-16,13 0 0,-1 0 16,-25 0-16,26 0 0,-1 0 15,14 13-15,-13-13 0,0 0 16,0 0-16,-1 0 16,1 0-16,0 0 15,0 0 1,-1 0-1,1 0-15,0 0 16,0 0-16,0 13 16,-14-13-1,14 0-15,0 0 0,-1 0 16,1 0-16,0 13 0,0-13 16,0 0-16,-1 0 15,1 0-15,0 0 0,0 0 16,13 13-1,-14-13-15,1 0 16,0 0-16,0 0 31</inkml:trace>
  <inkml:trace contextRef="#ctx0" brushRef="#br0" timeOffset="-132484.77">20029 1244 0,'-13'-14'15,"13"1"-15,0 40 31,0 12-15,0-26-16,0 1 0,0-1 0,0 0 16,0 14-16,0-14 0,0 13 15,-14 1-15,14-14 0,0 0 16,0 14-16,0-14 0,0 13 16,0-12-16,0 12 0,0-13 15,0 14-15,0-14 0</inkml:trace>
  <inkml:trace contextRef="#ctx0" brushRef="#br0" timeOffset="-132156.49">20082 1905 0,'-27'26'0,"14"1"16,13-14-16,0 0 16,0 1-16,13-14 0,-13 13 0,27 0 15,-1-13 1,-12 0-16,25-13 16,-26 13-16,1-13 15,-14-1 1,0 1-16,-14 0 15,-25 0-15,26 13 16,-1-14-16,-12 14 0,13 0 16,-14 0-16,14 14 0,-14-14 15,14 0-15,0 0 0,0 0 0</inkml:trace>
  <inkml:trace contextRef="#ctx0" brushRef="#br0" timeOffset="-131504.52">21603 66 0,'0'53'31,"0"-40"-31,0 1 0,0-1 16,0 0-16,13 13 0,-13-12 16,0-1-16</inkml:trace>
  <inkml:trace contextRef="#ctx0" brushRef="#br0" timeOffset="-131166.29">22132 119 0,'-13'40'0,"26"-14"16,1-26-16,-14 13 0,13-13 15,0 14-15,0-14 0,1 0 0,-1 0 16,0 0-16,0 0 0,-13-14 16,13 14-16,1-13 0,-14 0 0,13 13 15,-13-13-15,0 0 0,-13-1 0,13 1 16,-14 0-16,14 0 15,-13-1-15,0 1 0,0 0 0,0 13 16,13-13-16,-27 13 0,14 13 0,-14-13 16,14 13-16,0-13 15,-14 13-15</inkml:trace>
  <inkml:trace contextRef="#ctx0" brushRef="#br0" timeOffset="-130041.71">21153 2183 0,'-13'-13'0</inkml:trace>
  <inkml:trace contextRef="#ctx0" brushRef="#br0" timeOffset="-107027.52">20611 5437 0,'-13'13'31,"26"-39"-31,27-133 32,-1 40-32,-25 53 15,-1 0-15,0 0 0,14-14 0,-14-12 0,-13 12 16,13 1-16,13-106 16,-12 105-16,-1 14 0,0 0 0,0 13 15,-13 14-15,27-67 16,-27 92-16,0-12 15,13 13-15,-13 0 0,0-1 16,0-12 0,0 13-16</inkml:trace>
  <inkml:trace contextRef="#ctx0" brushRef="#br0" timeOffset="-106702.78">20598 4233 0,'13'-79'15,"0"53"-15,27-54 16,-27 54-16,14-1 16,-14 14-16,0 0 15,0 13-15,1-13 0,-1 26 0,13-13 16,14 39-16,-14-12 16,-12-1-16,91 186 15,-91-172 1,-1-14-16,0 1 0,0-1 15</inkml:trace>
</inkml:ink>
</file>

<file path=ppt/ink/ink1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35:04.386"/>
    </inkml:context>
    <inkml:brush xml:id="br0">
      <inkml:brushProperty name="width" value="0.05292" units="cm"/>
      <inkml:brushProperty name="height" value="0.05292" units="cm"/>
      <inkml:brushProperty name="color" value="#0070C0"/>
    </inkml:brush>
  </inkml:definitions>
  <inkml:trace contextRef="#ctx0" brushRef="#br0">3651 4829 0,'13'-27'0,"1"27"15,-14-13-15,13 0 16,-13-1-1,0 1-15,-13 0 16,-1 13 0,1 0-16,0 0 0,0 0 15,-14 0-15,-39 26 16,40-26-16,-14 14 16,0 12-16,27-26 0,-13 40 15,12-27-15,14 0 16,14 40-1,12-26-15,-13-1 0,1 1 16,12 12-16,67 147 31,-80-160-31,-13 0 0,0 54 16,-13-40-16,-27 39 16,27-53-16,-1-12 15,1-1-15,0 0 0,0 0 0,-53-13 31,52 0-31,1 0 16,13-13 0,40 39-1,13 41 1,13 78-16,0 14 16,-53-119-16,53 118 31,-26-118-16,-13-27-15,-14-13 0,0 0 0,0 0 16,1 0-16,-1 0 16,0 0-16,13-13 0</inkml:trace>
  <inkml:trace contextRef="#ctx0" brushRef="#br0" timeOffset="1090.45">3770 6628 0,'-13'-27'16,"0"14"-16,0 13 31,-1 13-16,1 1 1,-13 12-16,12 27 16,1-40-16,13 14 0,-26 26 15,26-40 1,0 40 0,-13-40-16,13 0 0,0 0 15,13-13-15,-13 14 16,13-1-1,0-13-15,0 13 16,-13 0-16,14 1 0,-1 12 0,0 0 16,14 80-1,-14-66-15,0 0 0,-13-14 16,40 67 0,-40-80-16,13 0 15,13 14 1,-12-27-16,12 13 0</inkml:trace>
  <inkml:trace contextRef="#ctx0" brushRef="#br0" timeOffset="1794.34">3876 7990 0,'-26'0'0,"26"14"16,-14 12-1,14 27-15,-13-27 0,13-12 16,0 12-16,0 1 0,-13 52 16,0-39-1,13-14-15,0-13 0,0 1 16,0-1-16,-13 13 16,26-26-1,-13 14-15,13-1 0,0 0 16,-13 13-16,40 27 15,-27-39-15,0-1 0,1 13 16,-1-13-16,13 14 16,-12-1-16,12 1 15,0 13-15,-12-27 0,-1 13 0,0-13 16,-13 14-16,13-14 0,-13 14 0,0-14 16</inkml:trace>
  <inkml:trace contextRef="#ctx0" brushRef="#br0" timeOffset="2591.33">4101 9499 0,'-26'-14'0,"-1"28"16,14-1-16,0-13 16,-1 13-16,1 0 0,-26 27 15,25-27 1,1 0-16,13 1 16,0 12-1,13 14 1,1-27-16,-14 13 0,13-12 0,0 25 15,0 1-15,0-14 0,1 41 16,-1-41-16,-13 14 0,13-14 16,-13 1-1,0-1-15,13 27 0,-13-26 0,14-1 16,-14 0-16,0-12 0,0 12 0,13 1 16,-13-14-16,0 13 0,0-12 15,13 52-15,0-53 16,-13 13-16,14-12 0,-14-1 15,13-13-15,-13 13 0,13 0 16,13 1-16,-12-14 16,-1 13-16,0-13 0,14 0 15,-1 0 1,0-13-16,1 13 16,-14 0-1,0 0-15,1 0 16,-1 0-1</inkml:trace>
  <inkml:trace contextRef="#ctx0" brushRef="#br0" timeOffset="8330.35">10451 6112 0,'-13'0'0,"39"0"31,27 13-15,27-13-1,-54 13-15,80-13 16,-66 0-16,12 0 16,1-13-16,0 13 0,0 0 15,79-26-15,-79 26 16,-13-14-16,13 1 0,66-13 16,-26-1-1,-67 14-15,1 0 0,-1 0 16,-13 13-16,14-14 0,-1 1 0,1-13 15,-1 12-15,-13 14 16,1-13-16,39-40 16,-40 40-16,13-13 15,-26 12-15,13 1 0,1 0 16,-1-14-16,-13 14 16,13-13-16,-13 13 0,13-14 15,1 14-15,-14-14 16,0 14-16,0 0 15,0-14-15,-14 14 16,14 0-16,-13 13 16,13-13-16,-13 0 0,0 13 0,13-14 15,-14 14-15,-12-13 16,13 0-16,-27 13 16,27-13-1,-14 13-15,14 0 0,0 0 0,0 0 0,-53 0 31,52 0-31,-25 0 16,25 0-16,1 0 16,-27 13-1,14-13-15,-27 0 16,40 0-16,0 13 0,-1-13 0,-12 0 16,-14 0-1,14 13-15,13-13 0,-1 0 0,-12 0 16,13 0-16,-14 14 15,1-14-15,12 0 0,-38 0 16,38 13-16,1-13 16,-13 0-16,12 0 0,1 13 0,-26-13 15,25 13-15,-39-13 16,40 13-16,0-13 16,0 0-16,-14 0 0,14 14 0,-13-14 15,12 0-15,1 13 16,0-13-16,-14 0 0,-26 13 15,40-13-15,0 0 16,-53 27 0,53-27-16,-1 13 0,-12-13 0,13 0 15,13 13-15,-53 0 16,40-13 0,-1 14-16,1-1 0,0-13 0,0 13 15,13 0-15,-27 0 16,14 1-16,0-1 15,0 0-15,-1 14 16,14-14-16,-13 27 16,13-27-16,0 0 15,0 0-15,0 0 16,0 27-16,0-27 0,13 1 16,-13-1-16,14 0 0,-1 0 0,26 27 15,-25-40 1,12 13-16,1-13 0,-14 13 15,13-13 1,1 0-16,26 0 16,-40 0-16,0 0 0,0 0 15,1-13-15,12 13 16,-13 0-16,0 0 16,1 13-1,-14 1-15,13-14 0,0 26 16</inkml:trace>
  <inkml:trace contextRef="#ctx0" brushRef="#br0" timeOffset="9454.54">15941 6032 0,'27'0'0,"-14"0"0,13 0 16,54-13-16,-41 0 0,27 0 15,80-27 1,-67 27-16,1 0 0,-1-1 15,14-12-15,198-40 0,-212 53 16,14-14-16,-27 14 0,146-40 16,-146 40-1,92-14 1,-131 27-16,-1 0 16,-26 14-16,0-1 15,-26 0-15,13 0 16,-1 0-16</inkml:trace>
  <inkml:trace contextRef="#ctx0" brushRef="#br0" timeOffset="9719.56">16497 6257 0,'-13'14'15,"79"-28"1,-40 14-16,14-13 0,132-40 16,-27 14-1,-79 25-15,14-12 0,-1-1 0,159-26 16,-172 27-16,14 13 16,-14 0-16,-13-1 0,0 1 0,-13 0 15,-14 13-15,0-13 0,27 13 31</inkml:trace>
  <inkml:trace contextRef="#ctx0" brushRef="#br0" timeOffset="22068.46">7792 6125 0,'-13'0'0,"39"0"47,14 13-47,-27-13 16,0 0-16,1 0 0,12 0 0,27 0 31,40 0-15,-41 0-16,-38-13 0,12 13 0,27 0 15,-26 0-15,39 0 32,0-13-32,-40 13 15,-12 0-15,12 0 0,-13-13 16,40 13-16,-40-14 16,14 14-16,-14 0 15,53-26 1,-39 13-16,-14 13 0,0-14 0,27 1 15,-27 0-15,13 0 16,-26 0-16,14 13 0,-1-14 16,0 1-16,14-13 15,-14 12-15,0 1 16,0-13 0,-13 13-16,14-1 0,-14 1 15,0 0 1,0 0-16,0-1 0,-14 1 0,14 0 15,-13 0-15,0-27 16,0 27-16,-1 13 0,14-13 16,-13-1-1,-53-25-15,53 25 16,-27 1-16,-13 0 16,40 13-1,-14 0-15,-39-13 16,53-1-16,-13 14 15,12 0-15,1 0 0,-26-13 16,12 13 0,14 0-16,-14 0 15,14-13-15,-40 13 16,40 0-16,0 0 0,0 0 0,-1 0 16,1 0-16,0 0 0,0 0 15,-1 0-15,1 0 0,-53 13 31,53-13-31,-14 0 0,14 0 0,0 0 16,-66 27 0,39-14-16,0 0 15,27 0-15,-66 14 32,52-14-32,14 0 0,0-13 0,-14 14 15,14-14-15,0 13 16,-1 0-16,-12 13 15,13-12-15,13-1 0,-13 0 0,-1 0 16,-25 54 0,25-41-16,1 0 0,0 41 15,0-41-15,13 0 16,0-12-16,-14 12 0,14-13 16,0 14-16,14-14 0,-14 40 15,13-40 1</inkml:trace>
  <inkml:trace contextRef="#ctx0" brushRef="#br0" timeOffset="23434.09">20161 5794 0,'80'-26'0,"-54"13"16,1-1-16,39-12 15,-27 13-15,1 0 0,-13 13 0,-1-14 16,0 1-16,41 0 16,-41 0-16,-13 13 15,1-14-15,-1 14 0,0 0 16</inkml:trace>
  <inkml:trace contextRef="#ctx0" brushRef="#br0" timeOffset="23790.14">20254 5517 0,'-40'13'0,"27"0"0,0-13 0,13 13 16,-53 67-1,53-54-15,-13 1 16,13-14-16,-14 13 0,14 27 16,0-26-16,0-14 15,0 0-15,14 14 0,-14-14 0,13 0 0,0 13 16,0-26-16,14 14 15,-14-1-15,0-13 0,53 13 16,-52-13-16,105-26 31,-93 12-31,1 14 0,-1-13 16</inkml:trace>
  <inkml:trace contextRef="#ctx0" brushRef="#br0" timeOffset="24551.14">21669 5278 0,'-79'27'16,"39"-1"-16,27-12 31,-13 25-31,26-25 16,13 12-1,0-13-15,0 0 0,1-13 16,-1 14-16,0-1 0,27 0 16,-27 0-16,0 1 15,0-1-15,1 0 16,-14 0-16,0 0 15,0 1-15,-14-14 0,14 13 0,-13 0 16,0 14-16,0-27 16,-1 13-16,1 0 15,-26 0-15,25-13 0,1 0 16,0 0-16,0-13 16,13 0-16</inkml:trace>
  <inkml:trace contextRef="#ctx0" brushRef="#br0" timeOffset="24776.38">21524 5226 0,'0'-14'16,"0"67"-16,13-40 0,-13 14 15,13 13-15,1-14 0,-1 14 16,13 52-16,-13-65 0,1-1 15,-14 1-15,26 26 16,-26-40-16,13 53 31,1-66-31</inkml:trace>
  <inkml:trace contextRef="#ctx0" brushRef="#br0" timeOffset="25010.44">21775 5305 0,'0'26'31,"0"-12"-31,0 39 16,13-1-1,-13-25-15,0-14 0,0 14 0,0 12 16,0-26-16,14 1 16,-14-1-16</inkml:trace>
  <inkml:trace contextRef="#ctx0" brushRef="#br0" timeOffset="25310.13">21908 5371 0,'0'-13'0,"-14"39"16,28-12-16,-14-1 15,13 0-15,-13 0 0,26 0 16,-13-13-16,1 0 16,-1 0-16,0 0 15,0-13 1,-13 0-16,14 0 0,-28 0 15,14-1-15,-13 14 16,13-13-16,-13 13 0,0-13 0,-1 13 16,-12-13-16,13-1 15,0 14 1</inkml:trace>
  <inkml:trace contextRef="#ctx0" brushRef="#br0" timeOffset="25554.58">22066 5318 0,'27'27'0,"-14"-14"16,0-13 0,14 0-16,-14-13 15,0-1-15,0 1 16,-13-27-1,-13 27 1,13 0-16,0 0 0,-40-27 31,27 27-15,13 26-16,-13-13 0,0 27 16</inkml:trace>
  <inkml:trace contextRef="#ctx0" brushRef="#br0" timeOffset="26010.13">22331 5106 0,'0'-13'31,"0"40"-31,0-14 0,0 0 16,13 0 0,-13 1-16,0-1 31,13-40 0,1 14-15,-1 13 15,0 0-15,0 0-16,0 0 15,1 0 1,-1-13-1,0 0 1,0-1 0,-13 1-16</inkml:trace>
  <inkml:trace contextRef="#ctx0" brushRef="#br0" timeOffset="26178.6">22542 5001 0,'14'-14'0,"-1"54"31,-13-27-15,0 1-16,13-1 15,-13 0-15,0 0 16,0 0 0,0 1-16</inkml:trace>
  <inkml:trace contextRef="#ctx0" brushRef="#br0" timeOffset="26298.34">22490 4895 0,'-14'0'0</inkml:trace>
  <inkml:trace contextRef="#ctx0" brushRef="#br0" timeOffset="26518.57">22542 4683 0,'14'13'16,"-1"27"-1,0 0 1,0-14-16,-13 1 0,14-14 0,-1 13 15,0 54-15,-13-67 16,0 13-16,13 14 16,1-27-16,-1 1 15</inkml:trace>
  <inkml:trace contextRef="#ctx0" brushRef="#br0" timeOffset="26838.38">22728 4657 0,'0'-66'0,"13"79"15,13 40 1,-26-27-16,27 40 16,-14-53-16,0 27 15,1-13-15,-14-14 0,13 0 0,13 14 16,-13-14-1,1-13 1,-1 0 0,13-13-16,-12 13 15,-1 0 1,0 13 0,-13 0-1,0 0 1,0 0-16</inkml:trace>
  <inkml:trace contextRef="#ctx0" brushRef="#br0" timeOffset="27303.1">22992 4683 0,'0'13'16,"14"14"-16,-1-14 0,-13 0 15,39 14 17,-25-27-32,-1-14 15,-13 1 17,0 0-17,13 13 16,0 0-15,14 0 0,-14 0-16,-13-13 0,13 13 15,1 0-15,-1 0 0,0 0 16,0 13-16,-13 0 16</inkml:trace>
  <inkml:trace contextRef="#ctx0" brushRef="#br0" timeOffset="27547.41">22093 5728 0,'158'-106'16,"-91"80"-16,144-80 15,-118 53-15,-27 27 0,146-80 16,-67 27 0,-105 65-16,0 1 15,-27 13-15,0-13 0,-39 53 32,-1-27-32</inkml:trace>
  <inkml:trace contextRef="#ctx0" brushRef="#br0" timeOffset="27774.59">22291 5755 0,'40'-27'0,"-27"14"16,-66 53-16,133-93 0,-41 26 0,1 14 16,92-66-16,-79 65 15,40-38-15,-67 38 0,14 1 16,-14-13-16,14 26 0,-27-14 0,0 1 15,40 0 1,-39 0-16,-1 13 16,0-13-16</inkml:trace>
  <inkml:trace contextRef="#ctx0" brushRef="#br0" timeOffset="31904.61">7818 7686 0,'14'0'16,"-1"-13"-16,27 13 15,-27 0 1,13 13-16,-12-13 0,12 0 0,0 0 0,14 0 16,-13 0-1,-1 0-15,0 0 0,14 0 0,-13-13 0,-1 13 16,67-13-1,-67 13-15,1 0 0,65-27 16,-79 27-16,14-13 16,-1 0-16,-12 13 0,12-13 0,-13 13 15,0-14-15,40-12 16,-39 26-16,-1-13 16,0-1-16,0 1 15,1 0-15,-14 0 0,13-1 16,-13 1-1,0 0-15,0 0 0,0-14 16,0 1 0,-13 13-16,13-1 15,0 1-15,-14 13 0,1-13 16,13 0 0,-13 13-16,13-14 0,-13 14 0,13-13 0,-14 13 15,14-13-15,-13 0 16,0 13-16,13-13 0,-13 13 0,13-14 15,-27 1 1,14 13-16,0-13 0,0 0 16,-1 13-16,1-14 15,0 14-15,0-13 16,-1 13-16,1 0 16,0-13-16,-13 0 15,12 13-15,1 0 16,-13-13-16,12 13 15,-12 0 1,13 0-16,-1-14 16,-12 14-16,13 0 15,-27 0 1,27 0-16,-14 0 16,14 0-16,0-13 15,-14 13 1,14 0-16,0 0 0,0 0 0,0 0 15,-1 0-15,-12 13 16,13-13-16,-1 0 16,1 0-16,0 0 0,0 0 15,-14 0 1,27 14-16,-13-14 0,0 0 0,-14 13 16,14-13-16,0 0 0,0 13 15,-14 0 1,14 0-16,0 1 15,0-1-15,-1 0 16,14 0-16,-13 1 16,13-1-16,0 0 0,-13 0 0,13 0 15,0 27-15,0-27 16,0 1-16,0 12 0,13 27 16,-13-40-16,13 14 15,-13-14-15,14 13 0,-1-12 0,0-1 16,53 27-1,-53-27-15,14 0 0,-1 0 0,-12-13 16,12 13-16,-13-13 0,27 0 16,-14 0-16,-12 0 15,12 0-15,-13 0 0,0 14 0,27-28 16</inkml:trace>
  <inkml:trace contextRef="#ctx0" brushRef="#br0" timeOffset="34223.33">15055 7369 0,'92'0'15,"-65"0"-15,105 0 16,-79 0-16,13 0 15,-13 0-15,13 0 0,159 0 16,0 0 0,-146 0-16,173 13 15,-173-13-15,1 0 16,-1 0-16,0 13 0,146-13 16,-145 0-16,-14 13 15,0-13-15,-13 0 0,13 0 0,-13-13 16,13 13-16,-13 0 0,106-26 15,-106 26-15,-1-14 16,-12 1-16,13 0 0,79-14 16,-92 14-16,0 0 15,-14 0-15,14 13 0,13-13 16,-27 13-16,-12-14 0,12 14 0,0-13 16,1 13-16,-1-13 15,-12 13-15,12 0 0,53-27 16,-65 14-16,12 13 0,1-13 15,-1 13-15,-13-13 0,53-14 16,-39 14-16,-14 13 16,14-13-16,-14 13 0,0-13 0,27-1 15,-27 1-15,0 0 16,14 13-16,-14-13 0,0-1 0,0 1 16,27-13-16,-27 13 15,0 13-15,1-14 0,12-12 16,-13 13-1,1 13-15,-14-14 0,13 1 0,0 13 0,-13-13 16,13 13-16,0-27 16,1 14-16,-14 0 15,0-13-15,0 12 16,0 1-16,0 0 0,-14 0 16,1-40-1,0 40-15,0 13 0,0-14 0,-1 1 16,1 0-16,0 13 0,-27-27 15,27 14-15,0 0 16,-14 13-16,14-13 0,0 13 0,-40-27 16,40 27-1,-14-13-15,1 13 0,-1-13 0,1 0 0,-27-1 16,13 14-16,1-13 16,12 13-16,1-13 0,-14 13 15,-53-27-15,54 27 16,12-13-16,1 13 0,-14 0 0,14-13 15,-14 13-15,0-13 0,-13 13 16,14 0-16,12 0 0,-26-14 0,14 14 16,-14 0-16,13 0 0,-13 0 15,0 14-15,0-14 0,0 0 0,-13 13 16,0-13-16,0 13 0,13-13 16,0 0-16,-13 13 0,13-13 0,0 14 0,0-14 15,0 0-15,0 13 0,0-13 16,0 0-16,-105 13 15,118-13-15,-13 13 0,0-13 0,13 14 16,-12-14-16,-1 0 16,13 13-16,-13-13 0,0 13 0,-92 0 15,105 0-15,-106 1 16,107-1 0,-67 0-1,66-13-15,1 0 0,12 13 0,1-13 0,-14 0 16,13 14-16,1-14 0,-14 0 15,14 0-15,-14 0 0,14 0 0,-1 0 16,1 0-16,-1 0 0,1 0 16,-1 0-16,1 0 0,-1 0 15,1 0-15,13 0 0,-27-14 0,-13 14 16,40 0-16,-27 0 0,14 0 16,-1-13-16,14 13 0,-13 0 15,-1 0-15,1-13 0,-1 13 0,1 0 16,-1 0-16,1 0 0,13-13 0,-14 13 15,1 0-15,-1 0 0,-39 0 16,53 0 0,-14 0-16,14-14 0,-13 28 0,13-14 0,-14 0 15,14 0-15,-14 0 0,1 0 16,13 13-16,-14-13 0,1 13 0,13-13 16,-14 13-16,1 1 0,12-1 15,-12-13-15,13 13 0,-14 0 16,1 14-16,-1-27 0,14 13 0,-13 0 15,12 0-15,-12 14 0,13-14 0,-14 0 16,14 14-16,-13-1 0,12 1 16,1-14-16,0 13 0,13-12 0,-13 12 15,-1 1-15,1-14 0,13 13 16,-13 1-16,13-14 0,0 13 0,0-12 16,0 12-16,13-13 0,0 14 0,1-1 15,-1 1-15,13-1 0,1-13 16,13 14-16,-14-14 0,14 0 0,-1-13 15,1 13-15,-13-13 0</inkml:trace>
  <inkml:trace contextRef="#ctx0" brushRef="#br0" timeOffset="36388.31">7726 9022 0,'0'-13'16,"13"13"-16,14 0 15,-1-13 1,-13 13-16,14 0 0,-14 13 15,13-13-15,1 0 0,-1 0 0,1 0 16,12 0-16,-12 13 0,-1-13 16,1 0-16,-1 0 0,1 0 15,-1 0-15,1 0 0,-1 0 0,1-13 0,-1 13 16,0 0-16,1-13 16,-1 0-16,1 13 0,-1-14 0,1 1 15,-14 0-15,13 13 0,-12-13 0,12-1 16,-13 1-16,1 0 0,-1 0 15,0 0-15,0-14 0,0 14 16,-13 0-16,14-1 0,-14 1 0,0 0 16,0 0-16,0-1 15,0 1-15,0 0 0,0 0 16,0 0-16,0-1 0,-14 1 16,14 0-16,-13 13 0,0-27 15,0 1-15,13 13 16,-13 13-16,13-14 0,-14 1 0,1 0 15,0 0-15,0 13 16,-14-13-16,27-1 0,-13 14 16,0-13-16,0 13 0,-1 0 0,1-13 15,0 13-15,0 0 0,-1 0 16,1 0-16,0 0 0,0 0 16,-14-13-16,14 13 0,0 0 15,0 0-15,-1 0 0,1 0 16,0 0-16,0 0 0,-1 0 0,1 0 15,0 0-15,0 0 16,-1 0-16,-25-14 0,26 14 16,-1 0-16,1 0 0,0 0 0,-14 0 15,14 0-15,0 0 16,0 0-16,0 0 0,-1 0 0,1 14 16,0-14-16,0 0 0,-1 0 15,1 0-15,0 13 0,0-13 16,-1 13-16,1-13 15,0 0-15,13 13 0,-13 1 16,0-14-16,13 13 16,-14-13-16,14 13 0,-13-13 0,13 13 15,-13-13-15,13 13 0,-13 1 16,-1-1-16,14 0 16,-13-13-16,13 13 0,0 1 15,-13-14-15,13 26 0,-13-26 16,13 13-16,0 1 15,0-1-15,0 13 16,0-13-16,0 1 16,0-1-16,0 0 0,0 0 15,13 1-15,-13-1 0,13-13 0,-13 13 16,13 0-16,-13 1 0,14-1 16,-1 0-16,0 0 0,-13 0 15,27 1-15,-27-1 0,13 0 16,0-13-16,0 13 0,0-13 15,1 14-15,-1-14 0,0 13 16,0-13-16,1 0 0,-1 0 16,0 0-16,0 0 15,1 0-15,-1 0 0,0 0 16,0 0-16,0 13 0,1-13 16,-1 13-1,0-13-15,-13 14 0,13-14 16,-13 13-16,14-13 15,-14 13-15,13 0 32</inkml:trace>
  <inkml:trace contextRef="#ctx0" brushRef="#br0" timeOffset="37842.1">3029 9075 0,'-13'-26'15,"0"-27"1,0 26-16,-14-12 15,14 12-15,-13-12 0,-1-1 0,1 0 16,13 14-16,-14-14 0,1 14 0,12-1 16,-12 1-16,13-1 0,-1 14 15,1 0-15,0-1 16,0 1-16,13 0 0,-13 13 16,39 13-1,-13-13 1,67 40-1,-54-27-15,-13 0 0,14 1 0,39 12 16,-53-13 0,14 1-16,-14-14 0,-13 13 15,13 0-15,0 0 0,-13 0 0,0 1 16,0-1-16,0 0 16,-13 0-16,0 14 0,13-14 0,-27 0 15,14 1-15,0 12 0,0-13 0,-14 0 16,-12 14-16,25-27 15,1 13-15,0-13 0,0 13 0,-1-13 16,1 0 0,13-13-16,0 0 0,0 0 15,0-1-15,13-12 0,-13 13 0,14-27 16,-1 14-16,0-14 0,0 13 16,-13-12-16,14 12 0,-1 1 15,-13 13-15,0-14 0,13 14 0,-13 0 16,0-1-16,0 1 0,0 0 15,0 53 17,0-27-32,0 53 15,0-39-15,0-1 0,0 0 16,13 1-16,-13-14 0,13 14 0,-13-14 16,14 13-16,-1-12 0,-13-1 0,40 0 15,-27-13 1,0 0-16,53-26 15</inkml:trace>
  <inkml:trace contextRef="#ctx0" brushRef="#br0" timeOffset="38450.47">3559 8718 0,'-27'-13'16,"14"0"-16,0-1 0,-1 1 0,-12-13 16,13-1-16,-14 1 0,14-1 0,-13 1 15,-1-1-15,1 1 16,13-1-16,-14 1 0,1 0 0,12 12 16,1 1-16,0 0 0,13 0 0,-13 13 15,-1-14-15,14 1 16,14 26-1,-1 1-15,0-1 16,14 13 0,-14-26-16,13 14 0,-12-1 0,12 0 15,-13 0-15,0 0 0,14 1 0,-14-1 16,0 0-16,1 0 0,-1 14 31,-13-14-31,-13 0 16,-1-13-16,1 13 0,0-13 0,0 14 15,-1-14-15,1 0 0,0 13 16,0-13-16,0-13 0,-1 13 16,1 0-16,-13-40 15,12 27-15,14 0 0,0-14 16,0 14-16,0-14 0,0 1 16,0 13-16,0-14 0,14 14 15,-14 0-15,0 0 0,13-14 16,-13 80 15,0-40-31,13 14 0,-13-14 16,0 13-16,0 1 0,13-1 15,-13 1-15,0-1 0,14 1 0,-14-14 16,13 13-16,-13-12 0,13-1 0,-13 0 16,13 0-16,0 1 0,-13-1 15,14-13-15,-1 13 0,0-13 16,0 0-16</inkml:trace>
  <inkml:trace contextRef="#ctx0" brushRef="#br0" timeOffset="39288.47">2196 9512 0,'-26'-40'0,"12"27"0,1-27 0,-13 14 0,12-1 15,1 1-15,-13-14 0,13 14 16,-14-14-16,14 14 0,0-14 0,-1 13 16,1 14-16,0-13 0,0 12 15,13 1-15,0 0 0,-14 13 0,14-13 16,27 39 15,-1-13-31,-12 1 16,12-1-16,-13 0 0,14 0 0,-14 1 15,13-14-15,-12 13 0,12 0 0,-13-13 16,1 13-16,-1-13 16,-13 14-16,13-14 0,0 0 0,-13 13 0,0 0 15,0 0 1,-13 0-16,0-13 0,0 14 16,-1-1-16,1-13 0,0 13 15,0-13-15,-1 13 0,1-13 0,0 14 16,0-14-16,0 0 15,-1-27 1,28 14-16,-14-27 16,13 14-16,0 13 15,0-27-15,0 27 0,1-14 0,-14 14 16,13 0-16,0-1 0,0 1 16,1 26-1,-14 1 1,0-1-16,0 27 15,0-14-15,0 1 0,0 12 0,-14 1 16,14 0-16,0-1 0,0-12 0,0-1 16,-13 1-16,13-1 0,0 1 0,13-1 15,-13-13-15,0 14 0,0-14 16,14 0-16,-14 0 0</inkml:trace>
  <inkml:trace contextRef="#ctx0" brushRef="#br0" timeOffset="42577.87">15968 8572 0,'26'0'31,"53"-13"-15,-26 13-16,0-13 0,0 13 0,13 0 16,14-13-16,-14 13 0,13-13 15,-13 13-15,14-14 0,12 14 0,-12-13 16,12 0-16,-12 0 0,12-1 15,1 1-15,-14 0 0,14 0 0,-14 0 16,14-14-16,-14 14 0,-13 0 16,1-1-16,-1 14 0,-13-13 0,-14 13 15,1 0-15,-14-13 0,-12 13 16,12 0-16,-13 0 0,1 0 0,-1 0 16,0 13-16,-26 0 31</inkml:trace>
  <inkml:trace contextRef="#ctx0" brushRef="#br0" timeOffset="43178.17">16616 8797 0,'40'0'16,"65"-26"-1,-38 13-15,-1-14 0,13 14 0,0-13 16,1 12-16,26-12 0,-1-1 0,1 1 16,0-1-16,-27 1 0,1 13 15,79-14-15,-27 1 16,-79 13-16,0-1 0,0 14 0,-27-13 15,1 13-15,-1 0 0,0 0 16,-12 0-16,-1 0 0,0-13 0,0 13 16,1 0-16,-1 0 15,0 0-15,0 0 16,1 0-16,-1-13 31,0 13-15,0 0-1,0 0 32,1-13 94</inkml:trace>
  <inkml:trace contextRef="#ctx0" brushRef="#br0" timeOffset="45759.15">8070 10504 0,'39'0'16,"14"0"0,-26 0-16,-1 0 0,14 0 15,-14 0-15,14-13 0,13 13 0,-13-13 16,-1 13-16,1-14 0,119-25 16,-133 25-1,1 1-15,-1 0 0,-13 0 16,14-1-16,-14 1 0,0 0 15,14 0-15,-27 0 0,13-1 0,0 1 16,1-13-16,-14 12 0,13 1 0,-13 0 16,0-14-16,0 14 15,0 0-15,0 0 0,0 0 0,0-1 16,-13-12 0,-14-14-1,14 27-15,0 0 0,-1 13 0,-12-40 16,13 27-16,-14 13 15,14-13-15,0-1 0,0 1 0,-1 0 16,1 13-16,0-13 0,0 13 0,-1-14 16,1 1-16,0 13 15,-40-26-15,40 26 16,0-14-16,-1 14 0,1 0 0,0-13 16,0 13-16,-1 0 0,-12-13 15,13 13-15,0 0 0,-14-13 0,14 13 16,0 0-16,-1 0 0,1-13 0,0 13 15,0 0-15,-1-14 0,1 14 16,0 0-16,0-13 0,0 13 16,-1 0-16,1-13 0,0 13 0,0 0 0,-1 0 15,-12-13-15,13 13 0,-1 0 16,1 0-16,0 0 0,-27-14 16,14 14-16,13 0 0,-1 0 15,-12 0-15,13 0 0,-14 0 16,14 14-16,-13-14 0,12 0 0,-12 13 15,13-13-15,-14 13 0,1-13 0,13 13 16,-14 1-16,1 12 0,-1-13 16,1 14-16,-1-14 0,1 13 15,-1 1-15,14-14 0,-13 14 0,12-1 0,-12 14 16,26-14-16,-13 1 16,13-14-16,0 13 0,0-12 15,0 12-15,0 0 0,13 1 0,0-1 16,0 1-16,14-1 0,-14-12 15,14 12-15,-1 0 0,53 14 16,-39-27-16,66 14 0,-53-27 16,-13 13-16,12-13 15,1 0-15</inkml:trace>
  <inkml:trace contextRef="#ctx0" brushRef="#br0" timeOffset="46623.39">15386 9975 0,'26'0'0,"80"-13"16,-53-1-16,13 1 16,13 0-16,1 0 0,-1-1 15,0-12-15,1 13 0,-1-1 16,14 1-16,-14 0 0,0 0 0,1 0 16,-14-1-16,0 1 0,0 13 0,-13-13 15,0 0-15,-13 13 0,0-14 16,-14 14-16,0 0 0,1-13 0,-14 13 15,0 0-15,1 0 0,-41 13 32</inkml:trace>
  <inkml:trace contextRef="#ctx0" brushRef="#br0" timeOffset="47565.37">15518 10319 0,'-13'0'0,"92"-40"15,-26 14 1,0 12-16,26-12 0,-13 13 0,14-14 0,-1 14 16,0-13-16,1 12 0,-1 1 15,1 0-15,-1 0 0,0-1 16,-13 1-16,-13 0 0,0 0 0,0 13 15,-13-14-15,0 14 0,-14-13 0,1 13 16,-1 0-16,-13 0 0,40 0 16,-40-13-16,1 13 15,-1 0 1,0 0-16,0 0 16,0 0-1,1 0 79,-1 0-32,-13-13-30,13 13-17,0 0 1,1 0 78</inkml:trace>
  <inkml:trace contextRef="#ctx0" brushRef="#br0" timeOffset="49668.36">18891 5265 0,'0'13'0,"0"1"15,13 52 1,-13-26-16,0 12 0,14-12 0,-14 0 15,13 26-15,0-13 0,0 0 16,14 79-16,-1-66 0,-12 14 16,12-1-16,0 14 0,1-1 0,-1 1 15,1-1-15,52 199 16,1 27 0,-54-199-16,1-13 0,-1 13 15,0-13-15,1 13 0,52 225 16,-52-225-16,12-13 0,-12-1 15,-1-12-15,-12-14 0,12-12 16,-13 12-16,14 0 0,-14-13 0,13 1 16,-12-1-16,-1 0 0,13 0 15,-26-13-15,27 0 0,-27 13 0,13-26 16,-13-1-16,13 14 0,-13-13 16,0 0-16,13-14 0,-13 1 0,0-1 15,0 1-15,0-14 0,14 0 0,-14 13 16,0-12-16,0-1 15,0 0-15,0 0 0,0 1 16,0-1 0,13 13-1,-13-12-15,0-1 16,0 0 0,0 0-16,0 0 31,13-26 16,-13-26-32,0 12 1,0 1-16,0-1 0,0 1 16,0-14-16</inkml:trace>
  <inkml:trace contextRef="#ctx0" brushRef="#br0" timeOffset="50430.23">19738 9750 0,'-13'-13'0,"52"66"16,-25-40-16,-1 13 16,0-13-16,0 1 0,1-1 0,12 13 15,-13-12-15,0-1 0,1-13 0,-1 13 16,0 0-16,0-13 0,1 0 16,-1 0-16,0 0 0,0-13 15,0 0-15,1 0 0,-1-14 0,13-13 16,-26 27-16,14-13 15,-14 13-15,13-14 0,-13 14 0,13 0 16,-13-1-16,0-12 0,0 13 16,0 0-16,0-1 0,13 1 15,-13 0-15,0 0 0,0-1 0,0 1 16,0 0-16,0 0 0,0-1 0,0 1 16,0 0-16</inkml:trace>
  <inkml:trace contextRef="#ctx0" brushRef="#br0" timeOffset="65404.64">4749 6085 0,'212'27'15,"-172"-27"-15,105 13 0,-92 0 0,0-13 16,0 0-16,53 14 15,-40-14-15,-13 13 0,13-13 16,0 0-16,0 0 0,0 0 0,-13 0 0,13 0 16,1 0-16,-15 0 15,1 0-15,14 0 0,-15-13 0,1 13 16,0 0-16,-13-14 0,0 14 0,13-13 16,-14 0-16,1 13 15,-14-13-15,14-1 0,13-12 0,-26 13 16,-1 13-16,0-14 0,-12 1 0,12 0 15,1 13-15,-1-13 0,-13 0 16,14-1-16,-1 1 0,1 0 0,26-14 16,-40 14-16,13 0 0,-13 13 15,14-13-15,-14 0 0,0-1 16,14 1-16,-14 0 0,0 0 0,1-1 16,-1 1-16,0 0 15,0 0-15,0 13 0,-13-14 0,14 1 16,-1 0-16,-13 0 0,13 0 15,0-1-15,-13 1 0,14 0 0,-14 0 16,13-1-16,-13 1 0,13-13 0,-13 12 16,0 1-16,0 0 0,13 0 15,-13 0-15,-13-1 0,13 1 0,0 0 16,-13 0-16,13-1 0,-13 1 16,-1 0-16,1 0 0,0-14 0,0 14 15,-14 0-15,1-14 0,13 14 16,-14-13-16,1-1 0,-1 14 0,1-13 0,-1 12 15,14-12-15,-13-1 0,-1 14 16,1-13-16,-1 12 0,1 1 16,-1 0-16,1 0 0,-1 0 0,-12-1 15,12 1-15,1 0 0,-14 13 16,0-13-16,1-1 0,-1 14 0,-13 0 16,13-13-16,-13 13 0,14-13 0,-14 13 15,0 0-15,13 0 0,-13-13 16,0 13-16,0 0 0,1 0 0,12 0 15,-13-14-15,13 14 0,14 0 0,-14 0 16,0 0-16,1 0 0,-1 0 16,14 0-16,-27 0 0,0 0 15,13 0-15,-13 0 0,0 14 0,14-14 16,-67 13-16,53 0 16,13-13-16,-13 13 0,0 1 0,14-14 15,-14 13-15,13 0 0,-13-13 0,13 13 16,-13-13-16,14 14 0,-1-1 15,0-13-15,1 13 0,-1 0 0,0 0 16,1 1-16,-1-14 0,14 13 0,-14 0 16,13 14-16,-12-14 0,12 0 15,1 0-15,-14 1 0,14-1 16,12 0-16,-12 0 0,0 0 0,12 1 0,-12-1 16,13 0-16,-1 0 0,-12-13 15,13 14-15,-1-1 0,1 0 0,0 0 16,0-13-16,0 14 0,-1 12 0,1-13 15,0 0-15,0 1 0,-1-1 16,1 13-16,0-12 0,0 12 16,-1-13-16,14 14 0,-13-1 0,13 1 15,0-14-15,0 13 0,0 1 0,0-1 16,13 1-16,1 12 0,12-12 16,-13-1-16,14 1 0,-1 12 0,1-12 15,-1-14-15,27 14 0,-13-1 0,0-13 16,12 0-16,15 14 0,-1-27 15,0 13-15,0-13 0,93 13 16,-93-13-16,13 0 0,1 0 16,-1 0-16,0 0 0,-12 0 15,-1 0-15,0 14 0,-26-14 0,12 13 16,-12 0-16</inkml:trace>
  <inkml:trace contextRef="#ctx0" brushRef="#br0" timeOffset="84293.59">7686 8784 0,'0'-13'16,"-13"13"-16,0 13 31,-1-13-31,1 0 16,13 13-16,-13-13 0,13 14 15,-13-14-15,13 13 0,-13-13 16,13 13-16</inkml:trace>
  <inkml:trace contextRef="#ctx0" brushRef="#br0" timeOffset="84410.66">7660 8811 0,'-27'26'0</inkml:trace>
  <inkml:trace contextRef="#ctx0" brushRef="#br0" timeOffset="86023.51">913 4723 0,'26'-13'16,"-13"13"-16,-13-14 15,14 1-15,-1 13 16,-13-13-16,0 39 31,-13-12-31,13 12 16,-14-13-16,1 14 0,0-14 0,0 13 16,0 1-16,-14 13 15,27-27-15,-13 0 0,13 0 0,0 0 16,0 1-1,13-14-15,0 0 16,1 0-16,-1 0 0,13 0 16,1 0-16,-14-14 15,0 14-15,0 0 0,1 0 0,-1 0 16,0 14-16,0-14 16,-13 13-16,0 0 15,0 0-15,0 1 0,0-1 0,0 13 16,-13-12-16,0-1 0,13 0 0,-13 0 15,13 0-15,0 1 0,-14-1 16,14 0-16,-13-13 0,0-13 31,26 0-15</inkml:trace>
  <inkml:trace contextRef="#ctx0" brushRef="#br0" timeOffset="86204.28">1098 4630 0,'0'-26'0,"13"52"16,-13-13-16,13 1 15,1 25-15,-1-12 16,0 12-16,0-12 0,1 13 0,-1-14 16,0 1-16,0-14 0,1 13 15,-1-13-15,-13 14 0,13-14 16,-13 0-16</inkml:trace>
  <inkml:trace contextRef="#ctx0" brushRef="#br0" timeOffset="86356.2">1124 4802 0,'-13'-13'15,"0"0"-15,39 13 31</inkml:trace>
  <inkml:trace contextRef="#ctx0" brushRef="#br0" timeOffset="86496.02">1402 4723 0</inkml:trace>
  <inkml:trace contextRef="#ctx0" brushRef="#br0" timeOffset="87028.49">1283 5384 0,'13'-13'16,"40"-13"0,-26-1-16,-1 1 0,1-1 0,-1-12 15,1-1-15,-1 0 0,1 0 16,-1-12-16,1 12 0,-1-13 0,-13 0 16,0 0-16,1 0 0,-1-13 0,0 13 15,-13-13-15,0 13 0,0-13 16,-13 0-16,0 0 0,-14-1 15,1 15-15,-14-1 0,-13 13 0,13 0 16,-79-13-16,53 53 0,13 0 16,-26 0-16,0 27 0,-107 52 15,107-26-15,-14 0 16,14 13-16,-67 93 0,80-80 0,13 1 16,1-1-16,25 14 0,1-27 15,12 66-15,14-66 0,27 40 16,-1-53-16,1 0 0,12-27 15,1 14-15,0-13 16,-1-14-16,81 13 0,-68-26 16,1 0-16,27 0 0,-14-13 0,0 0 15,0-14-15,-13 14 0,13-13 16,-13-1-16</inkml:trace>
  <inkml:trace contextRef="#ctx0" brushRef="#br0" timeOffset="88367.31">2011 4273 0,'66'-53'16,"-40"40"-1,1 0-15,13-27 16,-27 40-16,0-13 0,0 0 15,0 13-15,1-14 0,-1 14 0,0-26 16,0 26-16</inkml:trace>
  <inkml:trace contextRef="#ctx0" brushRef="#br0" timeOffset="88636.54">2143 4022 0,'40'-40'0,"-1"40"16,-25 0 0,-1 0-16,0 0 0,0 0 0,1 0 15,-1 0-15,0 13 0,14 0 16,-14 1-16,-13-1 0,13 0 0,-13 0 15,13 1-15,-13-1 0,0 13 16,0-12-16,0 12 0,0-13 0,0 27 16,0-27-16,0 0 0</inkml:trace>
  <inkml:trace contextRef="#ctx0" brushRef="#br0" timeOffset="90689.86">2805 3188 0,'0'40'16,"0"-14"-16,0 1 0,13-1 16,-13 1-16,13 12 0,-13-12 15,0-14-15,13 14 0,-13-1 0,14 0 16,-14-12-16,0-1 0,13 0 0,-13 0 15,0 1-15,13-1 0,0 0 16,0-13 0,1 0-16,52-66 15,-53 53-15,0-14 16,53-52 0,-52 52-16,-1 14 15,13-13-15</inkml:trace>
  <inkml:trace contextRef="#ctx0" brushRef="#br0" timeOffset="91396.4">3149 3109 0,'-40'40'0,"27"-14"16,13-13-16,0 0 0,0 14 16,13-1-1,0-12-15,-13-1 16,13-13-16,1 0 15,-1-13 1,0 13-16,-13-14 0,0 1 16,13 0-16,-26 0 15,13-1-15,0 1 16,0 0-16,0 0 31,26 26 16,-12-13-31,-1 0-1,0-13 1,0 0 0,-13-1-16,14 14 46,-1 0-30,0 0-16,0-13 16,1 0 15,-14 0-15,0-1-16,-14-12 15,14 13-15,0-1 16,-13 1-16,13 0 15,0 0 1,13 0 0,1 13-16,-1-14 15,0 14-15,0 0 0</inkml:trace>
  <inkml:trace contextRef="#ctx0" brushRef="#br0" timeOffset="92156.27">3307 2963 0,'-13'-13'0,"40"26"16,-14 1 0,0-14-16,0 0 0,0 13 15,1-13-15,12 0 0,-13 0 16,1 0-16,12 0 0,0 0 16,-12-13-16,-1 13 15,0-27-15,0 27 16,-13-13-16,0 0 0,0-1 15,0-12-15,-13 13 16,13 0-16,0-1 16,-13 14-16,13-13 0,0 0 15</inkml:trace>
  <inkml:trace contextRef="#ctx0" brushRef="#br0" timeOffset="92471.42">3770 2593 0,'-26'13'15,"39"0"-15,-13 1 0,13-14 16,1 13-16,-1 0 15,0 0-15,13-13 0,-26 14 16,14-1-16,12 0 0,-13 0 16,-13 0-1,14 1-15,-14-1 0,-14 0 16,14 0-16,-13 1 16,0-1-16,13 0 0,-13-13 15,13 13-15,-14-13 16,14-13-1</inkml:trace>
  <inkml:trace contextRef="#ctx0" brushRef="#br0" timeOffset="92907.75">3889 2672 0,'14'-66'32,"-1"79"-1,0-13-31,14 14 15,-14-14-15,0 0 0,13 0 16,-12 0 0,-1-14-16,0 1 15,0 0-15,-13 0 16,14 13-16,-14-14 16,0 1-1,13 13 1,0 0-1,0 0 1,1 0 0,-1 0-16,0-13 15,0 13 1,-13-13 0,13 13-16,-13-13 15,14 13 1,-1 0-1,0 13 1,0-13 0,-13 13-16,14-13 15,-14 13-15,13-13 0</inkml:trace>
  <inkml:trace contextRef="#ctx0" brushRef="#br0" timeOffset="93139.72">4339 2209 0,'13'13'31,"-13"1"-15,27 25-1,-14-25-15,-13-1 0,13 0 16,14 14-16,-27-14 0,13 0 16,0 0-16,0 0 15</inkml:trace>
  <inkml:trace contextRef="#ctx0" brushRef="#br0" timeOffset="93371.18">4379 2209 0,'-13'0'0,"13"13"16,13 1-16,-13-1 15,13-13-15,-13 13 16,13 0-16,-13 1 0,14-14 0,-14 13 15,13 0-15,-13 0 0,13-13 0,0 27 16,-13-14-16</inkml:trace>
  <inkml:trace contextRef="#ctx0" brushRef="#br0" timeOffset="93618.44">4167 2474 0,'13'-27'16,"1"14"-16,-1 0 15,0 0-15,0-1 16,1 1-16</inkml:trace>
  <inkml:trace contextRef="#ctx0" brushRef="#br0" timeOffset="93894.46">4299 2355 0,'40'-27'16,"-40"14"-16,27 0 0,-14 0 0,0 13 15,0-14-15,1 14 0</inkml:trace>
  <inkml:trace contextRef="#ctx0" brushRef="#br0" timeOffset="124071.63">16404 10623 0,'13'0'16,"-13"26"-1,0-12-15,14 78 16,-14-52-16,0 0 0,13 13 15,-13 0-15,0-14 16,0 14-16,0 0 0,13 0 0,-13-13 0,0 13 16,0-14-16,13 1 0,-13 0 15,0-1-15,14-12 0,-14-1 16,13 1-16,0-1 0,0 1 0,14-1 16,-14-13-16,13 1 0,1 12 15,13-13-15,-14-13 0,0 13 0,14 1 16,13-1-16,-13-13 0,-1 13 0,14-13 15,-13 0-15,13 0 0,0 0 16,26-13-16,-52 13 0,-1 0 16,1 0-16,-14 0 0,13-13 0,-12 13 15,-1-14-15,-13 1 16,-13 0 0,-1 0-16,1 0 0,-13-14 15,-1 14-15,-13-14 0,1 1 0</inkml:trace>
  <inkml:trace contextRef="#ctx0" brushRef="#br0" timeOffset="124580.86">16404 10636 0,'-53'93'0,"40"-67"0,-13 1 16,12-1-16,1 1 0,-13 12 16,12-25-16,14-1 0,-13 0 0,0 14 31,13-54-15,13 1-16,0-27 15,1 26 1,-1 14-16,0 0 0,-13 0 15,27-14-15,-14 27 0,0 0 16,27 13-16,-27 1 16,27-1-16,-14 0 0,1 13 15,-1-12-15,0-1 0,-12-13 16,12 13-16,-13 0 16,14 1-16,26-1 0,0 0 15,-40-13-15,0 0 16,0 0-16</inkml:trace>
  <inkml:trace contextRef="#ctx0" brushRef="#br0" timeOffset="127539.66">20545 10398 0,'0'40'0,"0"-27"16,0 0-16,13 14 0,-13-14 0,0 13 15,0 1-15,0-1 0,0 1 16,0-14-16,0 13 0,13 1 0,-13-14 16,0 14-16,0-14 0,0 13 15,14 1-15,-14-14 0,0 0 16</inkml:trace>
  <inkml:trace contextRef="#ctx0" brushRef="#br0" timeOffset="127895.31">20730 10491 0,'-13'13'31,"13"0"-31,0 0 16,0 1-16,0 12 0,13 1 15,-13-14-15,13 0 0,1 13 16,-1-12-16,0-14 0,13 13 0,-12-13 16,12 0-16,1 0 0,-14 0 0,13-13 15,1 13-15,-14-14 0,0 1 16,0 0-16,1 0 0,-14 0 16,0-1-16,0 1 0,-14 0 15,14 0-15,-13-1 0,0 1 16,0 0-16,0 0 0,-1 13 15,1-13-15,-13 13 0,12 0 0,1 0 16,0 0-16,0 0 0,-1 13 16,1-13-16</inkml:trace>
  <inkml:trace contextRef="#ctx0" brushRef="#br0" timeOffset="128071.16">21299 10266 0,'0'13'16,"0"0"-16,0 1 15,-13 12-15,13 0 0,-14 1 0,-12 39 16,13-39-16,0 12 0,13-12 16,-14-1-16,1 1 0,0-1 15,13 0-15,-13-12 16</inkml:trace>
  <inkml:trace contextRef="#ctx0" brushRef="#br0" timeOffset="128235.07">21153 10478 0,'-39'-27'16,"52"54"-1,0-14 1,0-13-16</inkml:trace>
  <inkml:trace contextRef="#ctx0" brushRef="#br0" timeOffset="128852.58">20757 11007 0,'52'-14'0,"-25"14"0,-1-13 16,14 0-16,0 0 0,66-14 16,-53 1-16,66-27 15,-53 26-15,-13 1 0,13 0 16,-13-1-16,0 1 0,0-14 0,-14 13 15,14 1-15,-13-14 0,-14 14 0,1-1 16,-1-12-16,-13 12 0,1-12 16,-1-41-16,-26-26 15,-1 53-15,1 1 0,-13-15 0,-14 14 16,0 14-16,-13-14 0,-66-13 16,53 39-16,-13 1 0,-1 13 15,1-1-15,-13 14 0,-1 0 16,14 14-16,-41-1 0,1 13 15,-79 54-15,105-27 0,1-1 0,12 1 16,1 14-16,13-15 0,0 15 16,13 12-16,26-26 0,-12 0 15,25 13-15,1 0 0,13-13 0,0 0 16,13 0-16,14 0 0,-1-14 0,14 1 16,13 0-16,13-14 0,0 1 15,14-1-15,-14-13 0,13-13 16,67 14-16,-67-14 0,-13-14 15,0 1-15,0 0 0,1-13 0</inkml:trace>
  <inkml:trace contextRef="#ctx0" brushRef="#br0" timeOffset="129351.48">22251 10332 0,'53'0'16,"-26"0"0,-14 0-16,14 0 0,39-13 15,-27 13 1,-25 0-16,-1 0 0,0 0 15,13-13-15,-12 13 16</inkml:trace>
  <inkml:trace contextRef="#ctx0" brushRef="#br0" timeOffset="129596.24">22556 10147 0,'13'0'0,"13"0"16,-26 13-16,14-13 0,-1 13 15,-13 0-15,13 1 0,0-1 16,-13 0-16,14 27 16,-14 0-16,0-27 0,0 26 15,-14-12-15,14-14 16,0 0-16,0 1 0,0-1 15</inkml:trace>
  <inkml:trace contextRef="#ctx0" brushRef="#br0" timeOffset="129808.33">23006 10041 0,'-14'26'0,"1"14"16,13-13-1,0-14-15,-13 13 0,13-13 0,-13 14 16,13-14-16,0 14 0,0-14 16,0 0-16,0 0 0,0 1 0</inkml:trace>
  <inkml:trace contextRef="#ctx0" brushRef="#br0" timeOffset="130110.25">23138 10120 0,'-13'-13'0,"-1"26"0,1 14 16,13-14-1,-13 0-15,13 0 0,13 1 0,0-1 16,1 0-16,25 0 15,-25 1-15,12-14 16,14-14-16,-27 14 0,0 0 16,14-13-16,-14 13 0,-13-13 15,13 13-15,-13-27 16,0 1-16,-13 13 16,0 0-16,-1 13 15,1-14-15,0 14 0,0-13 0,-1 13 16,1 0-16,0 0 0,0 0 15,13-13-15</inkml:trace>
  <inkml:trace contextRef="#ctx0" brushRef="#br0" timeOffset="130271.09">23495 9909 0,'26'26'0,"-26"1"15,0-14-15,0 0 16,0 13-16,0-12 0,0 12 0,-13-13 16,13 27-16,-13-27 15,13 14-15,-13-14 0</inkml:trace>
  <inkml:trace contextRef="#ctx0" brushRef="#br0" timeOffset="130410.55">23442 10001 0,'-26'-26'15,"12"26"1,1 13-16</inkml:trace>
  <inkml:trace contextRef="#ctx0" brushRef="#br0" timeOffset="130552.61">23707 10081 0,'-14'0'16,"28"0"-16,-1 0 0,0 0 0,-13-14 16,13 14-1,-52 14 17</inkml:trace>
  <inkml:trace contextRef="#ctx0" brushRef="#br0" timeOffset="131038.62">23098 10583 0,'40'-13'0,"-27"13"0,0 0 15,27-13-15,-14 13 0,14-13 16,13-1-16,-13 1 0,-1 0 0,67-13 16,-13-14-16,-53 27 15,-1-14-15,14 1 0,-26 12 0,12-12 16,14-27-16,-13 13 16,0-39-16,-14 26 0,-26 13 15,13 1-15,0-1 0,-13-53 16,-13 40-16,0 1 0,0-1 15,-14 0-15,-12 13 0,-1 0 16,0 1-16,-26 12 0,13 1 0,-26-1 0,-1 27 16,1-13-16,-14 26 15,-92 14-15,79 12 0,14 1 16,26-13-16,0 12 0,-1 14 0,-38 53 16,65-53-16,13 13 15,1-13-15,13 0 0,-1-13 0,28 52 16,-1-52-16,13 0 0,1 13 15,-1-27-15,14 14 0,0-14 16,-1 1-16,14-1 0,-13-13 0,0 1 16,13-1-16,-14-13 0,1 13 15,0 0-15,-14-13 0,1 0 16,-14 13-16,27-13 0,-27 0 16</inkml:trace>
  <inkml:trace contextRef="#ctx0" brushRef="#br0" timeOffset="133559.26">17317 11642 0,'-40'-14'16,"27"14"-16,-13 14 15,-1-14 1,14 0-16,-53 13 15,53-13-15,-14 0 16,-26 13-16,-39 0 16,78-13-16,-12 0 15,-1 14-15,1-14 0,0 0 0,12 13 16,-12-13-16,-1 0 0,1 0 16,13 0-16,-14 13 0,14-13 15,-13 0-15,12 0 0,1 0 0,-13 13 0,12-13 16,1 0-16,0 0 15,0 0-15,-1 0 16,1 0-16,0 0 0,13-13 31,-13-13-15,13 12-16,0 1 0,-13-40 16,-1 40-1,14-13-15,-13-14 0,13 13 0,-13-12 16,0-1-16,-1 0 0,14 1 15,-13-1-15,0 13 0,13-12 16,-13-1-16,-1 14 0,14 12 0,-13-12 0,13 13 16,-13-14-16,13 14 0,0 0 15,-13-14-15,13 14 0,-13 0 16,13 0-16,-14-1 0,14 1 16,-13 0-1</inkml:trace>
  <inkml:trace contextRef="#ctx0" brushRef="#br0" timeOffset="143790.72">833 6112 0,'0'-13'0,"0"39"31,0-13-31,14 1 16,-14-1-16,13 13 0,13 40 15,-12-39 1,-14-14-16,13 14 0,0-1 0,-13-13 16,13 0-16,0 1 0,-13-1 0,14 0 15,-14 0-15,13 14 16,0-27 0</inkml:trace>
  <inkml:trace contextRef="#ctx0" brushRef="#br0" timeOffset="144228.01">833 6165 0,'0'-40'16,"0"27"-16,14 13 0,-1-13 0,0 13 15,0 0-15,1 0 0,-1 0 16,0 39 0,0-12-16,-13-14 0,0 13 15,13 1-15,-13-1 0,0-12 0,-13 12 16,13-13-16,0 1 0,0 12 15,-13-13-15,13 0 0,0 1 16,-13-14-16,13 13 0,0 0 16,13 0-1,0-26 1,14 13-16,-14 0 16,0-13-16,14 13 15,-14-13-15,0 13 0,0-14 0,1 14 0,-1-13 16,0 13-16,0-13 15,0 0-15,1 13 16</inkml:trace>
  <inkml:trace contextRef="#ctx0" brushRef="#br0" timeOffset="144518.57">1164 6072 0,'-13'-13'0,"0"26"15,-1 0 1,28 14-16,-14-14 16,0 0-16,0 1 0,13-1 0,-13 0 15,0 0-15,13-13 0,-13 13 16,13 1-16,1-1 0,-1 0 15,0-13-15,0 13 16,1-13 0,-1-13-1,0 13-15</inkml:trace>
  <inkml:trace contextRef="#ctx0" brushRef="#br0" timeOffset="145117.46">1244 6257 0,'13'-13'47,"0"-13"-31,0-1-1,-13 1 1,0 13-16,-13-14 16,-13-13-1,12 27 1,1 0-16,0 13 0,0-13 16,-1 13-16,1 0 0,-13 0 15,12 13 1,1-13-16,0 13 15,13 0 1,13 1-16</inkml:trace>
  <inkml:trace contextRef="#ctx0" brushRef="#br0" timeOffset="145954.37">1310 5927 0,'-14'13'0,"1"0"15,13 0-15,0 1 0,0-1 16,13 0-16,-13 13 0,0-12 15,14-1-15,-14 0 0,13 0 0,0 1 16,0-14-16,1 13 0,12-13 16,-13 13-16,1-13 0,12-13 0,-13 13 15,0 0-15,1 0 16,-1-13-16,0 13 0,0-14 0,1 1 16,-1-13-16,-13 12 0,13 1 15,-13-13-15,-13 13 0,13-1 16,-13-12-16,-1-1 0,1 1 0,0 13 15,0-14-15,-1 14 0,1 0 0,0 0 16,0-1-16,13 1 0,-13 13 16,13-13-16,-14 13 0,14 13 31,14 27-15,-14-27-16,0 0 15,13-13-15,-13 14 0,0-1 16,0 0-1,13-13 1,0-13 0,0 13-16,14-13 15,-1 13 1,-12 0 0,-14 13-16,13 0 0,-26 0 15,13 0-15,0 1 16,0-1-16,0 0 0,-14 14 15,14-14 1,14-13 0,-1-13-1,0 13-15,40-27 16,-40 14-16,0 0 16,27-14-1,-27 27-15,1 0 0,-1-13 16,0 13-16</inkml:trace>
  <inkml:trace contextRef="#ctx0" brushRef="#br0" timeOffset="146506.38">1786 5887 0,'0'-26'15,"0"12"-15,0 1 16,0 0-16,-13 13 0,13-13 16,13 39 15,0 1 0,0-27-31,14-27 16,-14 14-1,-13-14-15,13 14 0,-13 0 16,0-14-16,0 14 0,0-13 16,0-1-16,-13 14 0,13-13 0,0-1 15,-13 14-15,13 0 0,0-1 0,-13 1 16,13 0-16,0 0 16,13 39-1,13 1 1,-26-1-16,14-13 0,12 27 15,-13-27-15,-13 1 16,13-1-16,-13 0 0,14 0 0,-14 0 16,0 1-16,0-1 15,-14-13 1,1-13 15,13-1-15,0 1-16,0 0 0,0 0 0,0 0 15,13-1-15,-13 1 0,14 0 16,-14 0-16,13 13 0,0-14 16,0 14-16</inkml:trace>
  <inkml:trace contextRef="#ctx0" brushRef="#br0" timeOffset="147275.68">1535 6720 0,'0'-13'0,"0"0"0,0 0 16,13-27-16,-13 27 16,0 0-16,0-1 0,0 1 15,-13 13-15,13-13 0,0 0 0,0-1 16,-14 1-16,1 0 15,0 26 1,13 0 0,0 1-1,13 12-15,-13-13 0,13 1 16,14-1 0,-27 0-16,13-26 15,0 13-15,1-13 16,-14-1-16,13 14 0,-13-13 15,13 13-15,-13-13 0,13 0 16,0-1-16,-13 1 16,14 13-16,-14-13 0,13 13 15,0 0 1,14-13 0,-14 13-1,0-13 1,13-1-1,-12 1 1,-1 0 0,0 0-16,0-1 15,1 1-15,-1 0 16</inkml:trace>
  <inkml:trace contextRef="#ctx0" brushRef="#br0" timeOffset="148053.5">1892 6191 0,'-13'-26'0,"-1"26"15,1-13 1,0 13-1,13-14 17,-13 14 30,13 14 1,0-1-63,0 0 0,0 0 15,-14 0-15,28 1 0,-14-1 0,0 0 16,0 0-16,0 1 16,0-1-16,0 0 0,13 0 15,0-26 16,0 0-15,-13 0-16,14-1 16,-1 14-1,0 0-15,13 27 16,27 52 0,-13-26-1,-40-26-15,13-1 0,1-13 16,-14 27-16,0-27 0,13 0 15,-13 1-15,0-1 0,-13 0 32,-1-39-32,1-1 15,0 1-15,13-1 16,0-26-16,0 27 0,0 13 16,0-1-16,0-12 0,0 13 0,0 0 15,0-1-15,13 1 16,0 0-16,14 26 15,-14-13 1,0 13 0,0 1-16,1-1 0,-1 0 15,-13 0-15,13-13 0,-13 13 0,13 1 16</inkml:trace>
  <inkml:trace contextRef="#ctx0" brushRef="#br0" timeOffset="148158.43">2037 6152 0,'-39'-14'0</inkml:trace>
  <inkml:trace contextRef="#ctx0" brushRef="#br0" timeOffset="148450.51">2130 6138 0,'13'0'16,"-26"0"-16,26 14 0,0-14 15,1 13 1,-1-13-16,0 13 16,0-13-1,14-13-15,-14 0 31,0 13-31,0-14 0,1 1 16,-14 0 0,13 0-1,-13-1 1,13 1-16,0 13 31,1-13-15</inkml:trace>
  <inkml:trace contextRef="#ctx0" brushRef="#br0" timeOffset="149541.26">8030 6178 0,'-13'0'0,"0"-13"15,-14 13 1,14 0-16,0 0 15,0 0-15,-1 13 0,-12-13 16,13 0-16,-1 0 0,1 0 0,-13 0 16,12 0-16,1 0 0,-13 0 15,13 0-15,-1 0 0,1 0 0,0 0 16,0 0-16,-14 0 0</inkml:trace>
  <inkml:trace contextRef="#ctx0" brushRef="#br0" timeOffset="151414.6">10147 3162 0,'-40'0'0,"27"0"0,0 13 16,13 0-16,-14 0 0,1 27 15,13-27 1,0 1-16,0-1 0,0 0 0,0 0 16,13 1-1,14-14 1,-14-14-16,0 14 16,-13-13-16,14 13 15,-1-13 1,0 26-16,0 0 15,-13 1 1,13-1-16,1 0 0,-1 40 16,0-53-16,-13 13 15,13 0-15,-13 1 0,14-14 16,-1 13-16,0-13 0</inkml:trace>
  <inkml:trace contextRef="#ctx0" brushRef="#br0" timeOffset="151732.54">10372 3162 0,'-66'26'15,"52"-13"-15,-12 14 0,26-14 16,13 0-1,0-13-15,1 0 16,-1 0-16,0-13 0,0 13 16,0 0-16,27 0 15,-27 13-15,27 1 16,-40-1-16,13 0 16,1 0-16,-1 1 0,0-1 15,0 0-15,14 27 16,-1-14-1,-13-26-15,-13 13 16</inkml:trace>
  <inkml:trace contextRef="#ctx0" brushRef="#br0" timeOffset="151887.37">10755 3281 0,'-26'-13'16</inkml:trace>
  <inkml:trace contextRef="#ctx0" brushRef="#br0" timeOffset="152174.21">10821 3043 0,'-13'0'0,"-13"0"16,13 13 0,-1 0-1,28 0-15,-14 1 16,0-1-16,0 0 0,13-13 15,-13 13-15,13 1 0,0-1 0,0 0 16,1 0-16,-14 0 0,13 1 16,-13-1-16,26 27 15,-26-27-15,0 0 16,14-13-16,-14 13 0,13 1 16,-13-1-16,13-13 0</inkml:trace>
  <inkml:trace contextRef="#ctx0" brushRef="#br0" timeOffset="152351.96">11192 3069 0,'-13'27'16,"-1"12"-1,-12 27-15,26-52 16,-13 12-16,13 14 0,0-27 15,-14 14-15,14-14 0,-13 0 0</inkml:trace>
  <inkml:trace contextRef="#ctx0" brushRef="#br0" timeOffset="152471.49">11073 3228 0,'-27'-13'0,"67"13"31,-27 0-31</inkml:trace>
  <inkml:trace contextRef="#ctx0" brushRef="#br0" timeOffset="152551.35">11218 3241 0,'14'0'15,"-41"-13"-15,40 26 0,-13 0 32</inkml:trace>
  <inkml:trace contextRef="#ctx0" brushRef="#br0" timeOffset="153619.4">17767 1098 0,'39'0'15,"-12"-13"-15,-14 0 16,80-40 0,-67 39-16,1-12 0,-14 13 0,0-14 15,0 14-15,1 0 0,-1 0 0,-13-1 16,13 1-16,-13 0 0,0 0 15,-13-14 1,-14 40 0,14 27-1,13-27-15,-13 14 0,13-1 16,0 1-16,0 12 0,0 1 16,13 53-16,-13-54 15,13 1-15,-13 0 0,0-14 0,0 1 16,14-14-16,-14 13 0,0-12 15,0-1-15,0 0 0,13-13 0,-13 13 16,0 1 0</inkml:trace>
  <inkml:trace contextRef="#ctx0" brushRef="#br0" timeOffset="153824.22">18150 1019 0,'0'13'0,"0"0"0,14 14 15,-14-1-15,0 0 0,0-12 0,0 12 16,13 1-16,-13-14 0,0 27 16,0-27-16,13 0 0,-13 0 15,0 0-15,13-13 0</inkml:trace>
  <inkml:trace contextRef="#ctx0" brushRef="#br0" timeOffset="154268.38">18481 1124 0,'27'-26'0,"-14"26"0,40-40 16,-14 27-16,-25 0 0,-1 13 16,27-13-16,-27 13 15,0 0-15</inkml:trace>
  <inkml:trace contextRef="#ctx0" brushRef="#br0" timeOffset="154423.37">18600 1257 0,'13'0'16,"40"-13"-1,-39-1 1,-1 14-16,0-13 0,0 13 16,0-13-16,1 13 0</inkml:trace>
  <inkml:trace contextRef="#ctx0" brushRef="#br0" timeOffset="155408.49">19169 820 0,'106'0'16,"-119"40"-16,13-27 16,0 0-16,0 1 0,-14-1 15,14 0-15,0 0 16,14-13-16,-1 0 16,0 0-1,14 0 1,-14 13-16,0-13 0,-13 14 0,0-1 15,0 0 1,0 0-16,-13-13 0,13 14 0,-13-1 16,-1 0-16,14 0 0,-13 1 0,0-1 15,0-13-15,13 13 0,-14-13 16,1 0-16</inkml:trace>
  <inkml:trace contextRef="#ctx0" brushRef="#br0" timeOffset="155556.54">19500 794 0</inkml:trace>
  <inkml:trace contextRef="#ctx0" brushRef="#br0" timeOffset="157463.07">19619 728 0,'13'26'16,"0"-13"-16,-13 14 16,14-14-16,-14 0 0,13 14 15,-13-1-15,13-13 16,-13 1-16,0-1 0</inkml:trace>
  <inkml:trace contextRef="#ctx0" brushRef="#br0" timeOffset="157747.51">19976 661 0,'-26'27'47,"26"-14"-47,-40 40 16,40-40-16,0 1 0,-13-14 15,13 13-15,0 0 16,0 0-16,0 0 16,0 1-16,13-14 0,0 0 15,-13 13-15,27-26 16,-14 13-16,0 0 0,0-14 15,0 14-15,1-13 0,-1 0 16,0-13 0</inkml:trace>
  <inkml:trace contextRef="#ctx0" brushRef="#br0" timeOffset="157903.1">20042 635 0,'-13'13'0,"0"0"16,13 1-16,0-1 0,0 0 0,0 0 15,0 1-15,0-1 0,13 13 0,-13-12 16,0-1-16,13 13 16,-13 14-16,13-27 0,-13 0 15,0 14-15,14-1 0,-14-13 16</inkml:trace>
  <inkml:trace contextRef="#ctx0" brushRef="#br0" timeOffset="158851.01">19394 1442 0,'53'-13'0,"53"-27"16,-67 27 0,120-53-16,-106 39 15,0 1-15,0 13 0,-13-14 0,105-39 16,-105 39-1,-1 1-15,1 13 0,-13-14 0,-1 14 16,14-13-16,-14 12 0,1-12 0,-14 13 16,0-1-16,0 1 0,14-13 15,-14 13-15,0-27 0,1 27 16,-14-14-16,13 14 0,-13-13 16,0 12-16,0-25 15,0 12-15,0 14 0,-13 0 0,13-14 16,-14 14-16,1 0 0,0-14 0,0 14 15,-1 0-15,1 0 0,-13-1 0,-1-12 16,1 13-16,-1-1 0,14 1 0,-13 13 16,-1-26-16,1 13 15,-40-14-15,39 14 0,-13 0 0,1-1 16,12 1-16,-12 0 0,-1 0 0,-13 13 16,13-13-16,-13 13 15,0 0-15,1 0 0,-1 0 0,0 0 16,-27 0-16,14 13 0,-13-13 0,-1 13 15,1-13-15,0 13 0,-1-13 16,14 13-16,-93 1 0,93-1 16,-13 0-16,-67 14 15,67-14-15,13 13 0,0-13 0,-14 14 16,27-1-16,-13 1 0,-66 26 16,79-27-16,0 14 0,0-14 15,0 14-15,0 0 0,14-1 16,-1 14-16,0-13 0,14 13 0,-27 53 15,26-53-15,14 0 16,0 0-16,0-1 0,0-12 0,13 13 16,0-13-16,13 13 0,-13 0 0,26 66 15,-13-66-15,14-14 0,13 14 16,-14-13-16,14-14 0,13 1 16,-14-14-16,14 0 0,-13 0 0,13-13 15,13 0-15,66-26 16,-52 13-16,-14-14 0,0 1 0,0 13 15,-13-14-15,0 1 0,0-1 0</inkml:trace>
  <inkml:trace contextRef="#ctx0" brushRef="#br0" timeOffset="159651.32">17899 1085 0,'-13'-13'0,"26"-1"0,0 1 15,1 0-15,-1 0 0,0-1 16,0-12-16,0 13 0,14-14 0,-1 14 15,1-13-15,-1 12 0,1-12 16,-1 13-16,-13-1 0,27-12 16,-27 13-16,1 13 0,-1-13 0,0 13 15,0-14-15</inkml:trace>
  <inkml:trace contextRef="#ctx0" brushRef="#br0" timeOffset="159853.7">18111 886 0,'13'133'0,"-13"-107"16,13 1-16,0 12 0,-13-12 0,0-1 0,14 1 15,-14-1-15,13-13 0,-13 14 16,13-14-16,-13 13 0,0-12 0,0-1 15,0 0-15,13 0 0,-13 1 16</inkml:trace>
  <inkml:trace contextRef="#ctx0" brushRef="#br0" timeOffset="161271.51">19804 1045 0,'-13'0'0,"39"13"47,-12-13-47,-1 0 0,13 0 15,1-13-15,-14 13 0,13 0 16,1-13-16,39-14 15,-53 14-15,14 13 0,-14-13 16,13 0-16,-12-1 0,38-12 16,-38 13-16,-1 0 15,-13-1-15,13 14 0,0-13 0,-13 0 16,14 0-16,-14-1 0,13 1 16,0 0-16,-13-13 15,13 12-15,-13 1 0,0 0 0,0 0 16,0-1-16,0 1 15,0 0-15,0 0 0,-13-1 0,13 1 16,0 0-16,0 0 0,-13 13 16,13-13-16,-13-1 0,13 1 15,0 0-15,-14 13 0,-12-40 16,13 40-16,-1-13 0,1 0 16,0 13-16,0-14 0,0 1 15,-1 13-15,14-13 0,-26 13 0,13 0 16,-1 0-16,1-13 0,0 13 0,0 0 15,-1 0-15,-12 0 0,13 0 16,0 0-16,-1 0 0,-12 0 16,-1 0-16,14 0 0,0 0 0,-13 13 15,12-13-15,1 0 0,0 13 16,0-13-16,-14 0 0,14 13 16,0-13-16,-1 14 0,1-14 15,0 13-15,0-13 0,0 13 16,-1 0-16,1 1 0,0-1 15,0 0-15,-1 0 0,14 1 16,-13-1-16,0 0 0,0 0 0,13 0 16,-14 1-16,14 12 0,-13-13 0,13 1 15,0-1-15,0 13 0,0-12 16,0-1-16,-13 0 0,26 13 0,-13-12 16,0 12-16,13-13 0,-13 14 15,27 12-15,-14-25 0,0 12 16,1-13-16,-1 1 0,13 12 15,14 1-15,-27-14 0,14-13 16,-14 13-16,13 0 0,-12-13 0,12 0 16,-13 13-16,14-13 0,-14 0 15,0 0-15,14 0 0</inkml:trace>
  <inkml:trace contextRef="#ctx0" brushRef="#br0" timeOffset="169435.5">20055 2381 0,'-13'0'0,"26"-13"15,27 0 1,-27 13-1,14 13 1,-14 0-16,-13 14 16,-13-14-16,13 0 15,0 0-15,0 1 0,-13-14 16,13 13-16,13 0 16,0-13-1,0 0-15,0 13 0,1-13 16,-1 0-16,0 0 15,0 14-15,-13-1 16,0 0-16,-26 27 16,13-27-1,-1 0-15,1 0 0,0-13 0,0 14 0,0 12 16,-1-26 0,1 13-16,13 1 15</inkml:trace>
  <inkml:trace contextRef="#ctx0" brushRef="#br0" timeOffset="169591.13">20333 2514 0,'-13'-27'15</inkml:trace>
  <inkml:trace contextRef="#ctx0" brushRef="#br0" timeOffset="169831.54">20492 2262 0,'26'13'0,"1"14"15,-27-14-15,13 14 16,-13-14-16,13 0 0,-13 0 16,0 14-16,14-14 0,-14 0 15,0 27-15,0-27 0,13 0 16,-13 1-16</inkml:trace>
  <inkml:trace contextRef="#ctx0" brushRef="#br0" timeOffset="170186.39">20902 2222 0,'-26'14'16,"12"-14"-16,14 13 16,-13 0-16,0 0 0,0 1 0,-1-1 15,1 0-15,13 0 16,-13 1-16,13-1 0,-13 0 15,26 0-15,0-13 16,0 13-16,40-26 16,-39 13-1,12-13-15,-13 13 0,14 0 16,-14-13-16,0 13 0,14-13 0,-14 13 0,-13-14 16,13 14-16,-13-13 0,13 13 15</inkml:trace>
  <inkml:trace contextRef="#ctx0" brushRef="#br0" timeOffset="170355.23">20929 2196 0,'0'13'0,"0"0"16,0 27 0,0-27-16,13 1 0,-13 12 0,13-13 15,-13 14-15,0-14 0,13 13 0,-13 1 16,13-14-16,-13 0 0,14 14 15,-14-14-15,0 14 0,0-14 16,0 0-16</inkml:trace>
  <inkml:trace contextRef="#ctx0" brushRef="#br0" timeOffset="171600.85">20413 2778 0,'-14'13'0,"14"1"16,14-1-16,-1 0 0,0 0 15,0 1-15,1-1 0,-1 0 16,0 0-16,0 0 0,14 1 16,-14-14-16,0 13 0,14-13 0,-1 13 15,-13-13-15,14 0 0,12 0 16,-12 0-16,-1-13 0,54 0 15,-41-1-15,1 1 0,0 0 16,-14 0-16,14 0 0,0-1 0,-14 1 16,1-13-16,12 12 0,-12 1 15,-1-13-15,1 12 0,-1-12 0,0 13 0,14 0 16,-13-14-16,-1 1 0,1 12 16,39-39-16,-40 40 15,40-40-15,-39 27 0,65-40 16,-52 39-16,0 1 15,-1-1-15,-12 14 0,13-13 0,-1-1 16,-12 14-16,12-14 0,-12 14 16,13-13-16,-1 13 0,-12-1 0,12-12 15,1 13-15,0-1 0,-14 1 0,14 0 16,0 0-16,-1 0 0,1-1 16,0 1-16,-1 0 0,41-14 15,-1 1-15,-39 13 0,-1-1 16,14 1-16,-13 0 15,0 0-15,52-14 0,-39 14 0,-13 0 16,0 0-16,-1-1 0,41-12 16,-54 13-16,40-14 15,-26 14-15,-14 0 0,14-14 16,-13 14-16,12 0 0,1 0 0,-14-1 16,14-12-16,0 13 0,-14 0 15,14-1-15,0-12 0,-1 13 16,1-1-16,0-12 0,13-1 0,-14 1 0,14 0 15,-13-1-15,13 1 0,-13-1 16,12 1-16,41-40 0,-40 39 16,-13 1-16,-1-1 0,1 1 15,-13-1-15,-1 1 0,0 13 16,1-14-16,-14 1 0,0 12 0,1 1 16,-1 0-16,0 0 0,-13-1 15,0 1-15,13 0 0,-13 0 16,-13 13-16,13-13 15</inkml:trace>
  <inkml:trace contextRef="#ctx0" brushRef="#br0" timeOffset="204954.56">21577 3082 0,'26'-26'31,"-13"13"-31,1 13 16,-1-14-16,0 1 0,0 13 0,14-13 15,-14 0-15,14 0 0,-14 13 0,0-14 16,0 1-16</inkml:trace>
  <inkml:trace contextRef="#ctx0" brushRef="#br0" timeOffset="205372.19">21471 2831 0,'79'-26'16,"-65"26"-16,-1 13 15,-13 0 1,13 0-16,-13 1 0,13 38 16,-13-25-16,0 26 15,13-27-15,-13 1 0,0-1 16,14 1-16,-1 39 16,-13-40-16,13-13 0,-13 27 15,13 0-15,1-40 16,-14 13-16,0 0 0,13 14 15,-13-14-15,13-13 16</inkml:trace>
  <inkml:trace contextRef="#ctx0" brushRef="#br0" timeOffset="205814.69">21497 3135 0,'14'-13'16,"-1"0"-16,0 13 15,14-27 1,-14 27-16,40-26 16,-40 13-1,0 13-15</inkml:trace>
  <inkml:trace contextRef="#ctx0" brushRef="#br0" timeOffset="-196385.39">2765 10530 0,'13'-13'15,"40"0"1,-26 13 0,25-13-16,-25 0 0,-1 13 15,27-14 1,-13 1-16,-14 0 0,-12 13 0,12-13 15,1-1-15,-14 14 16,0-13-16</inkml:trace>
  <inkml:trace contextRef="#ctx0" brushRef="#br0" timeOffset="-196168.22">3069 10266 0,'13'-13'0,"54"13"31,-41 0-31,27 26 16,-27-13-16,14 14 15,-27-14 1,1 13-16,-14-12 0,0-1 0,0 0 16,0 0-16,-14 14 0,14-14 0,-13 14 15,0-14-15,0 0 0,-27 27 16</inkml:trace>
  <inkml:trace contextRef="#ctx0" brushRef="#br0" timeOffset="-193267.31">582 10782 0,'0'-27'16,"-13"54"-1,0 12 1,-1-25-16,1 39 15,13-40-15,0 13 0,-13 14 16,13-27-16,0 0 16,13 40-1,0-53-15,1 0 16,-1 0 0,0 0-16,0 0 0,1-13 0,12 0 15,-13 0-15,0-1 0,27-12 16,-27 13-16,1-14 15,12 1-15,-13 13 16,1 13-16,-14-14 0,13 14 0,-13-13 16,13 13-1,0 0 1,-13 27 15,27-1-15,-14-26-16,13 0 15,-12-13-15,-1 13 16,0 0-16,-13-13 0,13 13 0,0-14 16,-13 1-16,0 0 15,-13 0 1,0 13-16,0 0 16,-27 0-16,14 13 15,12-13-15,1 0 0,0 13 16,0 0-16</inkml:trace>
  <inkml:trace contextRef="#ctx0" brushRef="#br0" timeOffset="-192913.58">979 10821 0,'13'0'0,"-13"14"16,13-14-16,-13 13 31,14-13-31,-1 0 0,0 0 16,14 0-16,-14 0 15,13 0 1,1-13 0,-14 13-1,0 0 1,-13-14-16,13 14 0,1 0 31,-14-13-31,0 0 16,0 0-1,0 0 17,13 13-17,0 0 1,0 0-16</inkml:trace>
  <inkml:trace contextRef="#ctx0" brushRef="#br0" timeOffset="-190662.57">251 7064 0,'0'-13'0,"14"53"15,-14-27-15,53 93 31,-40-80-31,0 14 0,0-14 16,0-12-16,-13-1 0,14 0 0,-14 0 16,13 1-1,-26-41 17,13-13-17,13 27-15,-13 0 16,40 0-1,-27 13-15,0 0 0,0 0 16,14 13 0,-27 0-1,0 14-15,-14-14 16,14 0-16,0 0 0,-26 14 16,26-14-16,-13-13 15,0 13 1</inkml:trace>
  <inkml:trace contextRef="#ctx0" brushRef="#br0" timeOffset="-190494.03">489 7131 0,'14'26'15,"-1"-26"-15,-13 13 0,0 0 16,13 1-16,-13-1 15,0 0-15,13 14 16,1-1-16,-1-13 16</inkml:trace>
  <inkml:trace contextRef="#ctx0" brushRef="#br0" timeOffset="-190334.46">463 6985 0,'-26'0'16</inkml:trace>
  <inkml:trace contextRef="#ctx0" brushRef="#br0" timeOffset="-189943.78">529 6800 0,'13'13'0,"1"40"16,-1-27-16,0 1 0,27 52 16,-1 27-1,1-40-15,-27-39 16,1-1-16,-14 1 0,13-14 0,0 0 15,0 0 1,14-26-16,-27-13 16,0 12-16,0-12 15,0 13-15,0-14 16,0 14-16,0-27 16,0 27-16,-13 0 15,13 0-15,26 26 31,-26 0-31,13 0 16,0 14-16,1 12 16,12 1-1,-13-13 1,1-27-16,-1 13 16,-13 0-1</inkml:trace>
  <inkml:trace contextRef="#ctx0" brushRef="#br0" timeOffset="-189722.07">939 7064 0,'13'40'31,"-13"-27"-31,14 1 15,-14-1-15,0 0 0,13 0 16,-13 0-16,0 1 16,13-14-1,-13 13-15</inkml:trace>
  <inkml:trace contextRef="#ctx0" brushRef="#br0" timeOffset="-189592.5">1005 7025 0,'-13'0'0,"0"0"16</inkml:trace>
  <inkml:trace contextRef="#ctx0" brushRef="#br0" timeOffset="-189338.14">992 6959 0,'0'-14'16,"13"28"15,1-1-15,-1 0-16,0-13 15,0 13 1,14-13-16,-14 0 15,13-13-15,-12 13 16,-1 0-16,0-13 16,0 13-16,1 13 15,-1 0 1</inkml:trace>
  <inkml:trace contextRef="#ctx0" brushRef="#br0" timeOffset="-188186.24">1191 10782 0,'13'26'16,"0"-26"-16,-13 13 16,13-13-16,27 0 31,-27 0-31,-13-13 0,13 13 0,1-13 15,-1 0 1,-13 0-16,13-14 16,-13 14-16,0 0 15,0-1 1</inkml:trace>
  <inkml:trace contextRef="#ctx0" brushRef="#br0" timeOffset="-186472.99">1416 10941 0,'26'52'16,"-26"-38"-16,13-1 15,-13 0-15,13 0 0,1 27 16,-1-27-16,-13 0 16,13 1-16,0-1 0,-13 0 15</inkml:trace>
  <inkml:trace contextRef="#ctx0" brushRef="#br0" timeOffset="-186160.76">1574 10967 0,'-13'26'0,"13"-12"16,13 12-16,14-13 16,-14-13-1,0 0 1,0 0-16,1 0 0,-1 0 0,0-13 15,0 0 1,-13 0-16,0-1 16,0 1-16,-26 0 15,13 0 1,-1 13 0,1 0-1,0 0-15</inkml:trace>
  <inkml:trace contextRef="#ctx0" brushRef="#br0" timeOffset="-185909.43">1812 10874 0,'53'14'15,"-39"-14"-15,25-27 16,-39 14-16,13-14 16,-13 14-1,0 0-15,-13 0 0,13 0 0,-13-1 16,0 1-16,0 13 16,-1 0-16,1 0 0,0 0 15,0 0-15,-27 27 16,-13-1-1</inkml:trace>
  <inkml:trace contextRef="#ctx0" brushRef="#br0" timeOffset="-185509.91">1257 11086 0,'-13'13'0,"-1"-13"15,14 13 1,53 40 0,-13-26-1,-27-14 1,14 27-16,-14-27 0,0 13 16,-13-12-1,0-1-15,0 0 16,-13 0-16,0 27 0,-1-40 15,14 13-15,-26 1 16</inkml:trace>
  <inkml:trace contextRef="#ctx0" brushRef="#br0" timeOffset="-185312.01">1164 11007 0,'13'53'0,"1"-27"0,39 67 16,-27-54-16,-13-12 0,0 12 15,27 28-15,-13-28 16,-14-12-16,0-1 0,14 1 0,-14-1 16,0 1-16,0-14 15</inkml:trace>
  <inkml:trace contextRef="#ctx0" brushRef="#br0" timeOffset="-185050.33">1336 11748 0,'13'-14'0,"27"-25"0,-13 25 0,-1-12 16,53-40-1,1 13-15,-41 26 16,1-12-16,-13 25 0,12-12 0,-12 0 0,65-41 31,-52 54-31,-27 0 0,0 0 16</inkml:trace>
  <inkml:trace contextRef="#ctx0" brushRef="#br0" timeOffset="-184553.18">1773 11509 0,'26'-26'0,"-13"13"0,1-1 0,-1 1 0,13-13 15,1-1-15,-1 1 0,1-1 0,-1 1 16,14-14-16,13-13 16,-27 27-16,1-1 0,-1 1 15,-13-1-15,14 1 0,-14 0 0,0 12 0,0-25 16,-13 25-1,0-12-15,0 0 0,0-1 0,-13 1 0,13-14 16,-39-53 0,25 67-16,-12-1 0,13 1 0,-40-53 15,26 65 1,1-12-16,13 13 0,-14-14 0,1 14 16,12 0-16,-25 0 0,-41-27 15,41 13-15,-67-12 16,66 12-16,1 14 15,-14-13-15,-106-27 16,13 13 0,80 40-16,0-13 0,13 13 0,-26 0 15,-1 13-15,14-13 0,-159 53 16,146-40 0,0 14-16,12-1 0,-25 0 0,12 14 0,-92 40 15</inkml:trace>
  <inkml:trace contextRef="#ctx0" brushRef="#br0" timeOffset="-182405.15">8586 10649 0,'0'27'0,"0"-14"0,13 14 0,0 52 15,-13-39 1,13-1-16,-13 14 0,40 80 16,-13-81-16,-14-12 0,0 0 15,13 0-15,-12 12 0,65 41 16,-52-66-1,-1-1-15,0 0 0,14-12 0,0 12 0,0-13 16,105 14 0,-92-27-16,13 13 0,-13-13 0,0 0 15,26-13-15,80-14 16,-66 14-16,-14 0 0,40-14 16,0 1-16,0 0 0,133-14 15,-133 13-15,13 1 0,0-14 16,-13 14-16,278-54 15,-265 54-15,1-1 0,-14 1 0,13 0 16,252-67 0,-265 67-16,0-1 0,0 1 0,238-80 15,-251 79 1,0 1-16,0-14 0,-27 27 16,0-14-16,1 1 0,-1 0 0,0 12 0,-12-12 15,78-14 1,-79 14-16,0 13 0,-13-1 0,-13 1 15,79-27-15,-92 40 16,-1-13-16,-13 13 0,1-13 0,-1 13 16,13 0-1,-26-13-15,-13 13 47,0 0-16</inkml:trace>
  <inkml:trace contextRef="#ctx0" brushRef="#br0" timeOffset="-182065.72">14155 10120 0,'27'0'15,"26"0"-15,-27 0 16,14 14-16,-1-14 0,1 13 0,0 0 15,-1 0-15,-12 0 0,13 1 16,-14-1-16,27 40 16,-53-40-16,0 80 15,-13-54-15,-14 1 0,-12 13 16,-80 106 0,79-106-16,-13-14 0,13 14 0,1-13 15</inkml:trace>
</inkml:ink>
</file>

<file path=ppt/ink/ink1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39:48.889"/>
    </inkml:context>
    <inkml:brush xml:id="br0">
      <inkml:brushProperty name="width" value="0.05292" units="cm"/>
      <inkml:brushProperty name="height" value="0.05292" units="cm"/>
      <inkml:brushProperty name="color" value="#0070C0"/>
    </inkml:brush>
  </inkml:definitions>
  <inkml:trace contextRef="#ctx0" brushRef="#br0">741 1548 0,'53'-27'16,"-27"27"-16,14-13 0,66 0 15,-27 0-15,159-14 16,-145 14-16,171-13 16,-184 26-16,12 0 0,1-14 15,-14 14-15,1 0 0,118 0 16,-145 0-16,40 0 15,-54 0 1,14 14-16,-39-14 0,-1 13 0</inkml:trace>
  <inkml:trace contextRef="#ctx0" brushRef="#br0" timeOffset="253.39">1032 1879 0,'66'0'0,"93"-27"16,-93 27-16,344-66 31,-317 53-31,-14 13 0,0-14 0,133 1 31,-172 13-31,-14 0 0,1 0 16,-1 0-16,-13 0 0,27 0 16,-27 13-16,0-13 15</inkml:trace>
  <inkml:trace contextRef="#ctx0" brushRef="#br0" timeOffset="936.17">8903 1177 0,'27'0'31,"92"0"-15,-53 0-16,53 0 16,-66 0-16,132-13 15,-132 13-15,0 0 16,-13 0-16,-1 0 0,-12 0 0,26 0 16</inkml:trace>
  <inkml:trace contextRef="#ctx0" brushRef="#br0" timeOffset="1191.16">8599 1363 0,'0'13'16,"26"-26"-16,14 13 0,0 0 0,39-14 0,80 1 15,-66 0-15,171-14 16,-185 27-1,80-13-15,-79 0 0,-14 13 16,79-13 0,-105 13-16,-14-13 0,-12 13 0,12 0 15,-13 0-15,1 0 0,-1 0 16,0 0-16</inkml:trace>
  <inkml:trace contextRef="#ctx0" brushRef="#br0" timeOffset="5151.99">10821 12131 0,'0'13'16,"-13"1"-1,0-28 32,13 1-47,-13-27 16,13 27-16,13 0 0,-13 0 0,0 0 0,0-1 16,13-25-1,0 39-15,1 0 16,25 26-1,-12 1 1,-14-14-16,0 0 0,1-13 0,25 26 16,-26-12-1,1-14 1,-1-14-16,0 14 0,14-39 16,-27 26-16,0-40 15,0 26-15,-14-13 0,14 1 0,-13 12 16,-13-65-1,26 79-15,0-1 16,-14 14-16,14-13 0,0 40 16,14 12-1,-1-12 1</inkml:trace>
  <inkml:trace contextRef="#ctx0" brushRef="#br0" timeOffset="5532.21">11364 11880 0,'-53'0'16,"26"26"-16,27-13 15,0 1-15,0 25 16,14-12 0,-1-14-16,0 0 15,0-13 1,14-13-16,-14 13 0,0-26 16,-13 12-1,-26-39 1,13 53-1,13-13-15,-27 0 16,14 13-16,0 0 0,-1 0 16,-12 13-1</inkml:trace>
  <inkml:trace contextRef="#ctx0" brushRef="#br0" timeOffset="5792.28">11311 11880 0,'93'-13'0,"-80"13"0,0 13 16,0-13-16,-13 13 0,13-13 16,-13 13-16,14 0 0,-1 1 15,0 25 1,0-39-16,-13 14 16,14-28 15,-14-12-16,0 13-15,13-40 16,-13 40-16,13-1 0,14-25 16,-27 25-16,13 1 15,13 0 1,-13 0-16,1 13 0,-1 0 16</inkml:trace>
  <inkml:trace contextRef="#ctx0" brushRef="#br0" timeOffset="6323.04">11708 11748 0,'13'13'16,"-13"26"-1,0-25-15,0-1 0,13 0 16,-13 0 0,0-39 30,14 26-30,-14-13-16,13 13 16,0 0-1,0 13 1,0-13-16,1 0 0,-14 13 16,13-13-16,0 13 15,0-26 32,1 0-31,-1 13-16,-13-13 0,13 13 15,0 0 1,0-14-16,14 14 31,-14 0-31,27 0 16</inkml:trace>
  <inkml:trace contextRef="#ctx0" brushRef="#br0" timeOffset="6816.25">12171 11695 0,'-27'0'0,"14"0"16,13 13-16,-13-13 0,0 13 15,13 0 1,0 14 0,13-1 15,0-13 16,0-13-47,1 0 15,-14-13-15,13 0 16,0 0-16,-13 0 16,13-14-1,-13 14-15,0 0 0,14 13 16,-14-14-1,13 41 1,-13-14 0,13 0-16,0 14 31,14-14-31,-14 0 16,13-13-1</inkml:trace>
  <inkml:trace contextRef="#ctx0" brushRef="#br0" timeOffset="7243.24">12369 11470 0,'27'39'0,"-14"28"15,-13-41-15,0 0 0,13 1 0,-13-1 16,0 1-1,13 52-15,-13-66 0,14 1 16,12 12-16,-13-13 16</inkml:trace>
  <inkml:trace contextRef="#ctx0" brushRef="#br0" timeOffset="7867.22">13137 11284 0,'0'27'31,"-14"26"-15,14-27-16,0 1 0,0-1 0,0-13 0,0 27 16,14-13-1,-14-14-15,26 53 16,-13-53-1,-13 0-15,-26-26 32,13 13-17,-1-13-15,1 13 0,0 0 16,0 0-16,-14 0 16,14 0-16,0 0 0,0 13 0,-1-13 15,-12 27 1,26-14-16,0 0 15,13-13 1,0 0-16,1 0 0,-1 0 16,13-13-16,-13 13 0,14 0 0,-14-13 0,14 13 15,-14-14-15,13 14 16,1 0-16,-14 0 16,0 0-16,14 27 15,-14-27-15,0 13 16,0 14-1,-13-14-15,14 0 0,-14 0 16</inkml:trace>
  <inkml:trace contextRef="#ctx0" brushRef="#br0" timeOffset="8008.04">13348 11456 0,'-13'-13'0,"0"13"16</inkml:trace>
  <inkml:trace contextRef="#ctx0" brushRef="#br0" timeOffset="8330.9">13520 11509 0,'-13'0'16,"0"14"-16,26 12 31,0-13-16,-13 1-15,13-1 16,-13 0-16,14 0 16,-14 0-16,0 14 15,-14-27-15,1 13 0,-13 0 32,-1 14-32,1-14 0,13-13 15,-1 0-15,1 0 0,13 13 0,-13-13 16</inkml:trace>
  <inkml:trace contextRef="#ctx0" brushRef="#br0" timeOffset="8645.54">13983 11390 0,'0'-13'0,"13"40"15,-13-1 1,14 14-16,-14-27 0,13 13 15,0 67 1,-13-53 0,0-27-16,0 0 0,0 14 15,0-14-15</inkml:trace>
  <inkml:trace contextRef="#ctx0" brushRef="#br0" timeOffset="9090.34">13970 11708 0,'-13'-27'0,"13"14"0,13 0 16,27-27 15,-27 40-31,0 0 0,0-13 16,1 13-16,-1 0 15,0 0-15,0 0 0,1 13 0,12 0 16,-13-13-1,0 14-15,-13-1 0,14 0 0,-1 0 16,-13 1 0,13-1-16,-13 0 15,13-13 1,-13-13 15,14 0-31,-1-14 16,0 14-1,0 0 1,1 13-16,-1 13 16,0-13-16,-13 13 15,13 0-15,-13 1 16,0-1 0,13-13-16,-13 13 0,0 0 15</inkml:trace>
  <inkml:trace contextRef="#ctx0" brushRef="#br0" timeOffset="9215.4">14380 11602 0,'-13'0'0,"0"0"16</inkml:trace>
  <inkml:trace contextRef="#ctx0" brushRef="#br0" timeOffset="9608.44">14446 11364 0,'0'26'15,"0"80"17,0-93-32,0 14 0,0-1 15,-13-12-15,13 12 0,0-13 16,0 0-16,0 1 0,0-1 0,0 0 16,0 0-16,13-13 0,-13 14 15,13-41 1,1 14-1,-14 0-15,13 13 0,0-14 32,-13 1-32,13 13 0,1 13 15,-14 14 1,-14 13 0,1-27-16,0 0 0,13 0 15,-27 14 1,27-14-16,-13 0 0</inkml:trace>
  <inkml:trace contextRef="#ctx0" brushRef="#br0" timeOffset="10099.11">14631 11576 0,'-13'26'31,"13"-13"-31,0 0 16,13-13-1,-13 14-15,14-28 16,-1 14-1,0-13 1,0 13-16,1 0 0,-1 0 31,0 13-15,0-13 0,1 14-1,-1-28-15,0 14 0,13-26 16,-12 26-16,-14-13 0,13 0 15,27-40 1,-40 39-16,13 1 16,0 0-1,-13 26 1,0 0-16,0 27 16,0-13-1,0-14-15,-13 13 0,13-13 0,0 1 16,-13 39-1,13-40-15,-14 0 0,14 0 0,-13 1 0</inkml:trace>
  <inkml:trace contextRef="#ctx0" brushRef="#br0" timeOffset="10261.37">14803 11695 0,'53'-40'0,"-39"40"0,-1-13 0,26-14 16,-25 14 0,-1 0-16,27-14 15</inkml:trace>
  <inkml:trace contextRef="#ctx0" brushRef="#br0" timeOffset="14099.55">17859 3585 0,'0'-13'16,"-13"13"15,0 0-31,0 0 15,-1 0-15,1 13 0,-13-13 0,13 0 16,-1 0-16,-12 13 0,-14-13 16,14 14-16,12-14 0,-12 0 15,-53 26 1,65-26-16,-12 13 16,13-13-16,-1 0 15,1 0-15,0 13 16,0 1-16,13-1 15,0 0-15,-13 0 16,-1 54-16,14-41 16,0 14-16,-13-1 0,0 226 31,13-212-31,0-13 0,0 12 16,0 41-1,0-53-15,0-1 0,0 1 0,0 53 16,0-80-16,0 13 15,0-12-15,0 12 0,0-13 16,0 1-16,13-1 0,-13 13 16,0 14-1,0-27 17,40-13-17,-27 0-15,13 0 0,41 0 16,-41 0-16,67 0 15,-40 0 1,0 0-16,-1 0 0,1 0 0,14 0 16,78 13-16,-79-13 15,93 14-15,-93-14 0,0 0 16,159 0 0,-146 0-16,-12 0 0,-1 0 0,66 13 15,-79-13-15,13 0 0,-13 0 16,185 0-1,-211 0-15,39 0 16,13 13 0,-66-13-16,14 0 0,-14-13 0,27 13 15,-27 0 1,0 0 0,0 0-16,1 0 0,-1-13 15,0 13-15,-13-14 0,13 14 16,-13-13-1,14 0-15,-14 0 0,13 13 16,-13-14-16,0 1 16,13 0-16,-13 0 15,13 13-15,-13-13 0,0-1 0,14 1 16,-1 0-16,-13 0 16,13-14-16,0 1 15,-13 13-15,13-14 0,-13 14 16,0-14-16,14 1 0,-14-1 15,0-12-15,13-1 0,-13 0 0,13 14 16,-13-27-16,27-92 16,-27 118-1,0 1-15,13 12 0,-13-12 0,0-1 0,0 1 16,0 13-16,0 0 0,13-14 0,-13 14 16,0 0-16,0-1 0,0-25 15,0 25-15,0 1 16,0 0-16,0 0 15,0 0-15,0-1 16,0 1 0,0 0-1,-13 0 1,13-1 0,-13 14 15,-1 0-31,1-13 15,-13 13 1,-1 0-16,14 0 16,0 0-16,0-13 0,-1 13 0,-52 0 15,40-13-15,-27 13 16,26 0-16,-12-14 16,12 14-16,-158-13 15,145 13-15,-13 0 16,14-13-16,-14 13 0,13 0 0,0 0 15,1 0-15,-67-13 16,79 13-16,-12 0 0,-1 0 16,14 0-16,-14 0 0,-92 13 31,92-13-31,0 0 0,14 0 0,-27 0 16,-40 13-16,54-13 15,12 0-15,-66 13 16,67-13-16,0 14 0,-54-1 15,14 0 1,53-13-16,-27 0 0,27 0 16,-14 13-16,1-13 0,0 0 0,-1 14 15,14-14-15,0 0 0,-14 13 0,14-13 16,0 0-16,-27 13 16,0 0-1,27-13-15,0 14 0,0-14 16,-1 26-1</inkml:trace>
  <inkml:trace contextRef="#ctx0" brushRef="#br0" timeOffset="15240.47">21418 4128 0,'13'26'0,"0"-39"16,1 0-16,-1-1 16,13-65-1,-12 66 1,-14-14-16,0 14 0,0-13 0,0 12 16,0-12-16,13 13 0,-13-1 0,-13 1 15,13 0-15,0 0 16,0 39 15,0 14-15,0-27-16,0 0 0,0 14 0,13 12 15,0-39-15,0 27 16,-13-14 0,14-13-1,-1-13-15,0 13 0,-13-13 0,13-1 0,0 1 16,-13 0-16,0 0 0,14 0 15,-14-1-15,13-12 16,-13 13-16,13 13 31,-13 13-31,13 0 0,-13 0 16,0 1-16,14-1 0,-14 0 16,13 0-16,-13 0 0,0 1 0,13-1 15,-13 0 1,13-13-16,1 13 0,-14 1 15,13-14-15,0 0 0,13-14 16,-12 14-16</inkml:trace>
  <inkml:trace contextRef="#ctx0" brushRef="#br0" timeOffset="15452.42">22000 3850 0,'27'-14'0,"-1"1"16,-13 13-16,0 0 15,1 0 1,-1 0-16</inkml:trace>
  <inkml:trace contextRef="#ctx0" brushRef="#br0" timeOffset="15640.31">22040 3969 0,'39'-13'62,"-25"13"-46,-1-14-16,0 14 0,40-13 15,-40 13-15</inkml:trace>
  <inkml:trace contextRef="#ctx0" brushRef="#br0" timeOffset="16457.18">22662 4075 0,'-14'-27'15,"28"1"1,-14 12-16,0-25 16,13-27-1,-13 39-15,0 14 0,0 0 16,0-1-16,0 1 16,0 0-16,0 53 31,13-1-16,-13-25 1,0-1-16,13-13 16,0 26-16,14-26 15,-14 0-15,0-13 16,-13 0-16,14-14 16,-1 1-1,0-1-15,-13 14 0,0 0 0,13 0 16,-13 0-1,14 26 17,-14 0-32,0 13 15,0 1 1,0-14-16,0 0 16,13 1-16,0-14 15,0 0 1,0 0-16,1 0 0,-14-14 15,13 14-15,0-13 0,14 0 16,-27 0-16,13 13 16,0 13 15,-13 0-31,0 0 16,0 1-1,13-1-15,1 0 16,-1-13-16,0 0 15,13-13-15,-12 13 16,-14-13-16,26-14 16,-26-13-1,-26 14 17,12 13-17,-12 26-15,0 0 16,-14 14-16,13-14 0</inkml:trace>
  <inkml:trace contextRef="#ctx0" brushRef="#br0" timeOffset="17306.99">22344 4273 0,'66'0'16,"-53"0"-16,106-13 0,-66 13 16,0-13-16,93-1 15,-80 1-15,0 0 0,133-27 16,-80 14-16,-53 13 16,-27-1-16,14 1 0,27-27 15,-54 27-15,67-53 16,-67 40-16,1-1 0,-1 14 15,-13-14-15,1 1 16,-1-1-16,-13 14 0,13-13 0,-13 13 16,0-14-16,-13 1 0,0-1 0,-1 1 15,1-14-15,-13 14 0,13-1 0,-40-39 16,13 39-16,13 1 16,-78-53-16,65 52 15,0 1-15,-13-1 0,14 14 0,-14-13 16,-146-41 15,-171 41-15,224 26-16,67 0 15,-278 40-15,291-27 16,0 0-16,-54 14 16,54-14-16,-92 53 15,105-40-15,-80 54 16,94-54-16,12 1 15,-65 52 1,52-26-16,13-13 0,14-14 0,0 1 16,0 12-16,13-12 15,0 65-15,0-65 0,0-1 16,13 14-16,-13-14 0,13 1 0,14 39 31,-14-53-31,-13 14 0,13-14 0,40 27 16,-27-14-16,1-13 15,-1 1-15,54-1 16,-41-13-16,107 26 16,-53-26-16,12 0 15,-25 0 1,-54 0-16,1 0 0,-1 0 0,1 0 16,-1 0-16,14 0 15,-27 0-15,13 0 16,-12 0-16,-1 0 0,0 0 15,0 0 1,1 0 0,-1 0 15,-13-13 0</inkml:trace>
  <inkml:trace contextRef="#ctx0" brushRef="#br0" timeOffset="19115.4">22053 3823 0,'26'-13'32,"-26"0"-32,14 13 15,-1-13-15,0 13 16,0 0-1,1-14 1</inkml:trace>
  <inkml:trace contextRef="#ctx0" brushRef="#br0" timeOffset="19539.93">22066 3995 0,'13'0'0,"14"-13"15,-14 13 1,14-13 0,-14 13-1,0 0 1,-13-13-16</inkml:trace>
  <inkml:trace contextRef="#ctx0" brushRef="#br0" timeOffset="23482.25">22119 5768 0,'27'-13'15,"-1"13"1,-13 0-16,1 0 0,-1 0 16,0 0-16,0 0 0,0 0 0,27-14 15,-27 14 1,1 0-16,-1 0 15,0 14-15,0-14 16</inkml:trace>
  <inkml:trace contextRef="#ctx0" brushRef="#br0" timeOffset="23803.32">22159 5953 0,'26'13'0,"-12"-13"0,12-13 16,-13 13-1,14 0-15,-14 0 0,0 0 0,0 0 16,1-13 0,-1 13-16,0 0 0,14 0 31,-14 0-31,13-13 16,-13 13-16</inkml:trace>
  <inkml:trace contextRef="#ctx0" brushRef="#br0" timeOffset="24391.37">22741 5702 0,'-13'26'32,"13"14"-32,0-14 15,0-12-15,0 12 0,-14 53 31,14-65-31,0-1 0,0 0 0,14 14 16,-14-14-16,13 0 16,0-13-1</inkml:trace>
  <inkml:trace contextRef="#ctx0" brushRef="#br0" timeOffset="24740.35">22886 5808 0,'-26'13'31,"26"13"-15,0-12-16,13 12 15,0-26-15,1 13 16,12-13-1,-13 0-15,1 0 0,25-13 32,-25 0-32,-14 0 15,13 13-15,-13-27 16,-13 1 0,13 12-16,-14 14 0,14-13 15,-13 13-15,0-13 16,0 13-16,-1 0 15,1 0 1</inkml:trace>
  <inkml:trace contextRef="#ctx0" brushRef="#br0" timeOffset="24891.48">23138 5741 0,'0'-13'16</inkml:trace>
  <inkml:trace contextRef="#ctx0" brushRef="#br0" timeOffset="25386.24">23310 5636 0,'0'39'16,"0"-25"-16,13 12 16,0 0-16,-13-12 15,13-1-15,-13 0 0,14 14 16,-14-14-16,0 0 16,-14 14-16,1-27 15,13 13-15,-13-13 0,0 0 16,0 0-1,-1 0 1,14-13-16,14-1 16,12-12-1,-26 13-15,13-1 0,0 14 0,1-13 16,-14 0-16,26-27 16,-26 27-16,13 0 0,-13 0 15,0-1-15,0 1 0,0 0 16,-13 13-16,13-27 15,-13 27-15,0-13 16,-1 13 0</inkml:trace>
  <inkml:trace contextRef="#ctx0" brushRef="#br0" timeOffset="25687.37">23574 5517 0,'0'13'15,"-13"13"1,13-13-16,-26 54 16,26-54-16,-14 40 15,14-40-15,-13 53 16,13-53-16,0 1 0,0-1 15,0 0-15,27 14 16,-14-14 0,13-13-16,-12 0 15,-1 0-15,27-13 16,-14 13-16,-13 0 0,0 0 16,1 0-16,-14-14 0,26 1 15,-13 13-15</inkml:trace>
  <inkml:trace contextRef="#ctx0" brushRef="#br0" timeOffset="26170.27">23918 5689 0,'-13'26'16,"13"-13"-16,0 27 15,-13 0-15,13-27 0,0 13 16,0-12-16,-13 25 16,13-26-16,0 1 0,0-1 0,0 0 15,0 14 1,-14-14-16,14-40 31,0 14-31,14-66 31,-1 39-31,-13 14 0,13 12 0,0-12 16,14-14-16,-14 27 16,0 0-16,0 13 0,-13-13 15,27 13 1,-14 13-16,-13 0 15,0 13 1,-13-12-16,13-1 0,-13 0 0,13 0 16,-40 14-16,14-14 15,12 0-15,1-13 16,0 14-16</inkml:trace>
  <inkml:trace contextRef="#ctx0" brushRef="#br0" timeOffset="26566.01">24143 5662 0,'27'53'15,"-27"-27"1,-14 1-16,14-14 15,0 0 1,14-39 15,-1-53-15,0 65 0,-13-12-16,13 26 0,-13-13 0,0-1 15,14 14-15,-14-13 0,13 13 16,0 13-1,0 1-15,-13-1 16,14 27-16,-1-40 16,-13 13-16,0 13 15,13-26-15,-13 40 16,0-27 0</inkml:trace>
  <inkml:trace contextRef="#ctx0" brushRef="#br0" timeOffset="26697.77">24209 5755 0,'0'0'16,"40"-14"15,-27 14-31,1 0 0,-1-13 16,53 0-1,-40 0-15</inkml:trace>
  <inkml:trace contextRef="#ctx0" brushRef="#br0" timeOffset="27793.16">21114 5834 0,'13'27'0,"-13"-14"15,0 13 1,0 14-16,0 13 16,0-40-16,0 13 0,0-12 0,0-1 15,0 0 1,0 27-16,0-27 0,0 0 16</inkml:trace>
  <inkml:trace contextRef="#ctx0" brushRef="#br0" timeOffset="28011.03">21259 5847 0,'0'-13'0,"13"40"31,-13-1-15,0-13-16,14 0 0,-14 1 0,13 52 15,-13-53 1,13 0-16,0 27 16,-13-27-16,0 0 0,0 1 15</inkml:trace>
  <inkml:trace contextRef="#ctx0" brushRef="#br0" timeOffset="28492.14">21180 6072 0,'0'-13'16,"13"0"-1,14-1 1,-14 14-16,0-13 0,0 13 0,14 0 15,-14-13-15,0 13 0,0-13 0,27 13 16,-27-13-16,1 13 16,-1 0-1,0 0-15,0-14 16,-13 28 0,0-1-1,13 13 1,1-13-1,12 1 1,-13-14 0,14-14-1,-14 14-15,0-13 16,-13 0 0,-13 0-16,13 0 0,-26-1 15,12 14-15,1-13 16,0 13-1,0 13-15,-1-13 16,14 27-16</inkml:trace>
  <inkml:trace contextRef="#ctx0" brushRef="#br0" timeOffset="29316.89">22185 5794 0,'0'-13'0,"14"13"15,-14-13-15,26 13 16,-13 0-16,-13-13 0,13 13 16,1 0-16,-1 0 15,13 0 1</inkml:trace>
  <inkml:trace contextRef="#ctx0" brushRef="#br0" timeOffset="29531.96">22265 5980 0,'0'13'0,"13"-13"16,0-13-16,0 13 15,1 0-15,-1 0 16</inkml:trace>
  <inkml:trace contextRef="#ctx0" brushRef="#br0" timeOffset="30553.57">21471 6787 0,'13'52'0,"-13"-25"0,0-14 16,0 14-16,0-14 0,0 13 0,0 1 16,0-1-16,-13 1 0,13 39 15,0-40 1,-13 1-16,13 12 16,0-25-16,0-1 15</inkml:trace>
  <inkml:trace contextRef="#ctx0" brushRef="#br0" timeOffset="30758.91">21656 6866 0,'-13'53'16,"13"-40"-16,-13 0 0,13 14 0,13-14 15,-13 13-15,0 1 16,0-14-16,0 0 0,0 1 0,0-1 16,13 0-16,-13 0 0,0 1 15</inkml:trace>
  <inkml:trace contextRef="#ctx0" brushRef="#br0" timeOffset="30971.13">21484 7144 0,'0'-13'16,"13"13"-16,14-14 15,-14 14-15,0-13 0,14 13 16,-14-13-16,40 13 15,-40-13-15</inkml:trace>
  <inkml:trace contextRef="#ctx0" brushRef="#br0" timeOffset="31495.98">21881 7025 0,'-53'26'0,"53"-13"16,-13-13-16,13 14 0,-13 12 16,-1-13-16,14 1 15,27-1 1,-14-13-16,0-13 15,14-1 1,-14 1-16,0 0 0,1 0 16,-1-1-16,-13 1 15,13 13-15,0 0 32,-13 13-17,0 1-15,13-14 0,-13 13 16,0 0-16,0 0 0,14 14 15,-1-14-15,-13 0 16,13-13 0</inkml:trace>
  <inkml:trace contextRef="#ctx0" brushRef="#br0" timeOffset="31852.3">22225 6959 0,'26'0'15,"14"0"1</inkml:trace>
  <inkml:trace contextRef="#ctx0" brushRef="#br0" timeOffset="32041.24">22199 7078 0,'13'13'16,"13"-26"-1,-13 13 1,27-14 0,-27 14-16</inkml:trace>
  <inkml:trace contextRef="#ctx0" brushRef="#br0" timeOffset="32960.05">22913 6800 0,'-27'13'0,"14"-13"16,-13 26-1,13-26-15,-1 14 0,1-1 0,-13 13 16,-1-12-1,27-1-15,-13 0 0,0 0 16,13 1 0,0-1-16,13 0 15,0-13-15,14 13 16,-14-13-16,0 0 16,0 0-16,1 0 15,38-13-15,-38 13 16,-1 0-16,0-13 0,0 13 15</inkml:trace>
  <inkml:trace contextRef="#ctx0" brushRef="#br0" timeOffset="33316.67">23204 6694 0,'0'26'31,"0"1"-15,0-14-16,0 0 0,0 1 15,0-1-15,0 40 16,0-40-16,0 0 0,0 0 16,0 1-16,0-1 0,0 0 15,0 0 1</inkml:trace>
  <inkml:trace contextRef="#ctx0" brushRef="#br0" timeOffset="33667.96">23336 6747 0,'0'0'0,"-26"26"31,26-12-15,0 12 0,0-13-16,13-13 0,-13 13 0,13 1 15,14-14 1,-14 0-16,0 0 0,0 0 16,1 0-16,-1 0 0,0-14 15,0 14 1,-13-13-16,0 0 0,0 0 0,0-14 15,0 14 1,-13-13 0,0 12-16,0 14 15,13-13-15,-14 13 16,1 0 0</inkml:trace>
  <inkml:trace contextRef="#ctx0" brushRef="#br0" timeOffset="33792.16">23535 6694 0,'13'0'16</inkml:trace>
  <inkml:trace contextRef="#ctx0" brushRef="#br0" timeOffset="34263.16">23746 6575 0,'-13'-13'0,"13"26"16,27 40 0,-1 0-1,0-14 1,-26-25 0,0-1-16,0 0 0,-13 0 15,13 1-15,-13-14 0,0 13 16,13-40 15,13 14-15,0 13-1,0-26-15,1 12 0,-1 1 16,-13 0-16,13-13 16,-13 12-16,13 1 0,-13 0 0,0 0 15,0-1-15,0-12 16,-13 26-16,13-13 0,-13 13 15,-14 0 1,14 0 0,0 0-16,13 13 15</inkml:trace>
  <inkml:trace contextRef="#ctx0" brushRef="#br0" timeOffset="34516.28">23958 6522 0,'0'53'16,"0"-40"-16,-13 0 0,13 1 0,0-1 0,0 0 16,0 0-16,13 1 0,-13-1 0,13-13 15,0 13 1,1 0-16,-1-13 0,0 0 0,0 13 0,1-13 15,-1 0-15,0 0 16,0 0-16,1 0 0,-1 0 0,13 14 16,-26-1-1</inkml:trace>
  <inkml:trace contextRef="#ctx0" brushRef="#br0" timeOffset="35437.93">22913 7408 0,'13'0'0,"14"0"15,-1 14 1,-13-14-16,27 13 15,-27-13-15,0 0 0,14 13 0,-14-13 16,0 0-16,1 0 0,12 13 16,1-13-1,-14 13 1,-13 27 0,-13-27-1,-27 27 1,27-27-16,-1 1 0,-12 25 15,13-26 1,-14 1-16,27-1 0,-13-13 0,0 13 16,13 0-16,-13-13 0,13 14 15,13-14 17,0 0-17</inkml:trace>
  <inkml:trace contextRef="#ctx0" brushRef="#br0" timeOffset="35746.11">23442 7355 0,'-13'27'31,"13"-14"-15,0 0-16,0 1 0,-13 38 15,-1-12 1,14-13-16,0-14 0,0 0 0,0 0 16,0 1-16,0-1 0</inkml:trace>
  <inkml:trace contextRef="#ctx0" brushRef="#br0" timeOffset="36060.14">23535 7448 0,'-27'13'15,"27"0"-15,0 1 16,13 12 0,1-13-16,12-13 15,-13 0-15,1 0 16,-1-13-1,-13 0-15,0 0 16,0-1-16,0 1 16,-13 0-16,-1-13 15,1 26 1,0 0 0,-14 0-16,27 13 15</inkml:trace>
  <inkml:trace contextRef="#ctx0" brushRef="#br0" timeOffset="36544.14">23826 7302 0,'26'14'0,"-13"-1"0,1 13 15,-1 1 1,-26 26-1,13-40-15,-14 0 16,14 0-16,-13 1 16,13-1-16,-13-13 0,13-27 31,26-12-15,-26 26-1,14-1-15,-14 1 0,13 0 16,-13-27-16,13 27 15,-13 0-15,0-1 0,0 1 16,-13 0 0,0 0-16,-1 13 15,1 0-15,0 0 16</inkml:trace>
  <inkml:trace contextRef="#ctx0" brushRef="#br0" timeOffset="36781">23971 7197 0,'27'26'0,"-27"-13"0,0 1 16,-14 12 0,14-13-16,0 0 0,0 1 0,14-1 15,-14 0-15,13 14 16,0-27-16,14 13 15,-14-13 1,0 0-16,0 13 0,1-13 16,-1 0-1</inkml:trace>
  <inkml:trace contextRef="#ctx0" brushRef="#br0" timeOffset="36960.28">23826 7474 0,'-14'0'0,"14"-13"31</inkml:trace>
  <inkml:trace contextRef="#ctx0" brushRef="#br0" timeOffset="41416.22">22900 6641 0,'-14'-13'16,"1"0"-16,0 13 16,13-14-16,-13 14 15,0-13 1,-1 13-1,14-13 1,-26 13-16,13 0 16,-1 0-16,1 13 15,-13-13 1,12 0-16,1 13 16,0 1-16,0-14 15,0 13-15,-1 0 0,1 0 0,0 1 16,-27 38-16,27-25 15,0-1-15,13-12 0,-40 78 16,27-65 0,13 12-16,-13-12 0,13 12 0,0-12 15,-14-1-15,14 67 16,0-53-16,14-1 0,-14 1 16,0 13-16,0-13 0,13 39 15,0-39-15,-13-1 0,13 14 16,-13-13-16,27 79 15,-14-92-15,0 12 0,0 1 0,-13-14 16,14-12-16,12 52 16,-26-40-16,13-13 15,1 1-15,-14-1 0,13 13 0,0-26 0,0 27 16,0-14 0,1-13-16,-1 13 0,0-13 0,0 13 0,27 1 15,-27-14 1,27 13-1,-27-13-15,0 0 0,27-13 16,-27 13-16,1 0 16,39-14-16,-40 14 15,0-13-15,0 13 0,0-13 0,1 13 16,-1-13-16,0 13 16,0-13-16,1 13 0,-14-14 0,13 14 15,0-13-15,14-27 16,-27 27-16,13 0 15,0-27-15,-13 27 16,13-13-16,0 12 0,-13 1 16,0 0-16,14-14 15,-14 14-15,0-13 0,0 13 16,13-1-16,-13-65 16,0 52-1,-13-25-15,13 25 0,0 14 0,0-14 16,0-26-16,0 27 15,0 0 1,0-1-16,0 14 0,-14-53 16,1 0-1,13 39 1,-13 1-16,13-1 0,-13-12 0,13 12 16,-13-13-16,-1 1 0,1-41 15,0 41-15,-14-14 0,-26-119 31,40 132-31,0 0 0,0 1 0,-27-41 16,27 54-16,13-1 16,-13 14-16,-1 0 0,14-14 15,-13 14-15,13 0 16,0-13 0</inkml:trace>
  <inkml:trace contextRef="#ctx0" brushRef="#br0" timeOffset="44499.9">21405 9327 0,'0'13'0,"13"0"0,-13 13 15,0 1-15,0-14 0,13 93 32,-13-40-32,0-39 15,0-1-15,0 27 16,0-27-16,0 1 15,0-1-15,-13-12 0,13-1 16,0 0-16</inkml:trace>
  <inkml:trace contextRef="#ctx0" brushRef="#br0" timeOffset="44776.59">21656 9366 0,'0'-26'0,"13"52"16,-13-13-16,0 1 16,0 12-16,0 1 0,0-1 0,0 1 15,0-14-15,0 40 16,0-27-16,0-13 0,0 14 0,0-14 15,0 27-15,0-27 0,14 0 16,-14 14 0,0-14-16,0 0 15</inkml:trace>
  <inkml:trace contextRef="#ctx0" brushRef="#br0" timeOffset="45011.06">21444 9684 0,'27'-27'0,"-1"27"15,1 0-15,-27-13 16,53 13-16,-40 0 16,40-13-16,-40 13 15</inkml:trace>
  <inkml:trace contextRef="#ctx0" brushRef="#br0" timeOffset="45362.45">21881 9591 0,'-26'13'0,"12"1"0,14-1 0,0 0 16,0 27-1,0-27-15,0 0 0,14 0 16,12 27-1,-13-40-15,-13 13 0,14-13 0,-1 0 0,0 0 16,0 0 0,0 0-16,1 0 0,-1-13 0,-13 0 15,0-14 1,0 14-16,-27-26 16,14 25-1,0 1-15,13 0 0,-13 0 0,0-1 16,-1 14-16,1-13 0,0 13 15,0 0-15,-1-13 16,1 13-16</inkml:trace>
  <inkml:trace contextRef="#ctx0" brushRef="#br0" timeOffset="45573.13">22066 9472 0,'13'-13'0,"1"13"16,12 0 0,1 0-1,-14 0 1</inkml:trace>
  <inkml:trace contextRef="#ctx0" brushRef="#br0" timeOffset="45803.24">22146 9604 0,'13'0'0,"0"-13"16,0 13-16,1 0 0,-1 0 15,0 0 1,0 13 0,0-13-1</inkml:trace>
  <inkml:trace contextRef="#ctx0" brushRef="#br0" timeOffset="51396.52">22106 9459 0,'0'13'110,"13"-13"-110,-13 13 15,13-13-15,1 0 16,-1 0-16,13 14 15,-12-14-15,-1 13 0,0-13 16,0 0-16,40 13 16,-40-13-16,-13 13 15,14-13-15,-1 0 0,0 0 0,0 13 0,1-13 16,-1 0 0,0 14-16,0-14 31,-39 13 0,13-13-15,-14 13-1,14-13-15,0 0 16,-1 0-16,-12 13 16,-1-13-1,14 14-15,-13-14 16,26 13-16,-27-13 15,14 13 1,-13-13 0,26 13-16,-14-13 15,1 0-15,0 14 16,0-14 0,-1 13-1,28-26 63,12-1-62,-13 14-16,1-13 0,-1 13 16,0-13-16,0 13 15,14-13 1,-14 13-16,0-14 0,0 14 15,1-13 1,-1 13-16,0 0 16,0-13-16,1 13 15,-1 0 17,-26-13 46,-1-1-78,1 14 15,0-13 17,0 13-32,-1-13 15,1 13-15,0 0 16,0-13-16,0 13 15,-1 0 1,1 0-16,0-13 16,0 13-16,-1 0 15,1 0 17,0-14-32,0 14 31,-1 0-16,41 14 32,-14-14-31</inkml:trace>
  <inkml:trace contextRef="#ctx0" brushRef="#br0" timeOffset="51715.28">22582 9499 0,'13'0'31,"1"0"-15,-1-14-16,0 14 0,0 0 15,1 0-15,12 0 16,-13 14-1</inkml:trace>
  <inkml:trace contextRef="#ctx0" brushRef="#br0" timeOffset="51913.98">22582 9657 0,'-13'0'31,"39"14"-15,-12-14 0,-1-14-16,0 14 0,14 0 15,-14 0 1,0-13-16,0 13 16</inkml:trace>
  <inkml:trace contextRef="#ctx0" brushRef="#br0" timeOffset="52167.32">22966 9353 0,'0'40'31,"0"-27"-31,0 0 16,0 0-16,-13 1 0,13-1 0,0 0 16,0 14-16,0-14 0,-14 13 15,14-13-15,0 1 0,0-1 16,0 0 0</inkml:trace>
  <inkml:trace contextRef="#ctx0" brushRef="#br0" timeOffset="52503.02">23111 9393 0,'-26'13'0,"26"0"0,0 0 15,0 14 1,0-14-16,0 0 0,13-13 15,-13 14-15,40 12 16,-27-26-16,0 0 0,1 0 0,12 0 31,-13 0-31,-13-13 0,13 13 0,1-13 16,-14-1-16,0 1 16,-14-13-1,14 12-15,-13 1 0,0 0 0,13 0 16,-13-1-16,0 14 0,-1-13 0,1 13 15,0-13-15,0 13 0,-14 0 16,14 13-16,0-13 16</inkml:trace>
  <inkml:trace contextRef="#ctx0" brushRef="#br0" timeOffset="52640.25">23323 9353 0,'0'-13'15</inkml:trace>
  <inkml:trace contextRef="#ctx0" brushRef="#br0" timeOffset="53115.3">23469 9274 0,'13'26'31,"-13"-13"-31,13 14 16,0-1-16,0-13 16,-13 1-16,0 25 15,-13-25-15,13-1 16,-13-13-16,0 26 16,0-26-16,13 14 0,-14-14 15,1 0-15,26-14 31,14-12 1,-14 13-32,-13-1 0,13 1 0,0 0 15,1-14-15,-14 14 0,13 0 16,-13 0-16,13 0 16,-13-14-1,-13 14-15,13 0 0,-27-1 16,14 14-1,-13 0 1,13 14-16,-1-14 0,14 13 0</inkml:trace>
  <inkml:trace contextRef="#ctx0" brushRef="#br0" timeOffset="53411.15">23693 9260 0,'0'14'0,"0"-1"0,-13 27 16,13-27-16,-13 0 16,13 13-1,-13-12-15,13 12 16,0-13-16,13-13 0,-13 14 15,13-14-15,14 0 16,-14 13-16,0-13 16,0 0-16,1 0 0,12 0 0,-13 0 15,0 0-15,14 0 0,-14 0 0,0 0 16,1 0-16,-1 0 0</inkml:trace>
  <inkml:trace contextRef="#ctx0" brushRef="#br0" timeOffset="53856.09">24051 9327 0,'0'79'31,"0"-66"-31,-14 67 16,14-67-16,-13 26 16,13-25-16,0-1 0,-13 0 15,13 0-15,0 1 16,0-41 31,13-39-32,0 53-15,14-53 16,-27 52-16,13 1 0,0 0 16,1 0-1,-1 13 1,-13 13 0,-13 0-1,13 0-15,-14 1 0,1-14 16,13 13-16,-13 0 15,0 0-15,-1-13 16</inkml:trace>
  <inkml:trace contextRef="#ctx0" brushRef="#br0" timeOffset="54263.3">24262 9300 0,'0'53'0,"-13"-40"0,13 14 16,-13-14-16,13 0 0,0 0 16,0 1-1,-13-14-15,26 13 16,0-26 15,0-27-31,1 27 16,-14-1-16,13 1 0,-13 0 0,13 0 15,13-14 1,-26 14-16,14 13 16,-1 0-1,0 0-15,-13 13 0,13 1 16,1 12-1,-14-13-15,0 0 0,0 14 16,0-14 0,0 0-1</inkml:trace>
  <inkml:trace contextRef="#ctx0" brushRef="#br0" timeOffset="54422.97">24236 9432 0,'53'0'0,"-40"-13"16,27 0 0,-27 13-16,0 0 0</inkml:trace>
  <inkml:trace contextRef="#ctx0" brushRef="#br0" timeOffset="56964.04">21484 10385 0,'0'40'16,"0"-27"-1,0 0-15,0 0 0,0 1 0,0-1 16,0 0-16,-13 66 16,0-26-1,13-40-15,0 1 0,0 12 16,0-13-1</inkml:trace>
  <inkml:trace contextRef="#ctx0" brushRef="#br0" timeOffset="57176.02">21722 10319 0,'0'13'31,"0"0"-31,14 0 0,-14 14 0,0-14 16,0 0-16,0 14 0,0-14 15,0 40-15,0-27 16,0-12-16,0 12 0,0-13 0,0 1 16,0-1-16,0 0 0</inkml:trace>
  <inkml:trace contextRef="#ctx0" brushRef="#br0" timeOffset="57406.33">21471 10649 0,'53'-26'16,"-13"13"0,-27 13-16,0 0 0,0 0 0,14-13 15,-14 13-15,0 0 0,0 0 16,1 0-16</inkml:trace>
  <inkml:trace contextRef="#ctx0" brushRef="#br0" timeOffset="57827.96">22053 10517 0,'-13'0'0,"-14"13"16,14 1-16,0-1 15,0-13-15,13 13 0,-14-13 16,14 13-16,-13 1 0,13-1 16,0 0-16,0 0 0,0 0 15,13-13 1,14-13-1,-14 13-15,-13-13 16,13 13-16,1 0 0,-1-13 31,0 26-31,0-13 16,0 0 0,1 26-1,-1-26-15,0 0 0,0 0 16</inkml:trace>
  <inkml:trace contextRef="#ctx0" brushRef="#br0" timeOffset="60891.11">22675 10332 0,'13'0'0,"-26"13"47,0 14-47,-1-14 15,1 0-15,0-13 0,0 13 0,-1 1 16,1-1-16,0 0 0,0-13 16,-27 40-1,27-40-15,13 13 0,-27 13 16,1-12 0,-1-1-1,14 0 16,26 0-15,1-13-16,-1 0 16,0 14-16,0-14 0,1 0 15,12 0-15,-13 0 16,0 0-16,1 0 0,-1 0 16,0 0-16,-13 13 0,27-13 15,-14 0 1,0 0-1,-13 13 1,13-13 0,1 0 31,-14 13-1</inkml:trace>
  <inkml:trace contextRef="#ctx0" brushRef="#br0" timeOffset="63172.22">23032 10279 0,'0'27'31,"0"-14"-31,0 0 0,0 0 0,0 0 15,0 14-15,0-14 0,0 14 0,0-14 16,-13 13-16,13 1 16,0-14-16,0 13 0,0-12 15,0-1-15,0 0 0,0 0 16,13 1-16</inkml:trace>
  <inkml:trace contextRef="#ctx0" brushRef="#br0" timeOffset="63533.34">23244 10345 0,'0'-26'15,"-14"52"1,1-13-16,13 1 0,0-1 15,0 0-15,0 0 0,0 1 16,13-1-16,-13 0 0,14 0 16,-1 1-1,0-14-15,0 0 0,1 0 16,12 0-16,-13-14 16,0 1-16,-13 0 15,0 0 1,0-1-16,0 1 0,0 0 15,-13 0-15,13-1 0,-13 1 16,13 0-16,-13 13 16,0 0-16,-1 0 15,1 0-15,0 0 16</inkml:trace>
  <inkml:trace contextRef="#ctx0" brushRef="#br0" timeOffset="63651.74">23416 10332 0</inkml:trace>
  <inkml:trace contextRef="#ctx0" brushRef="#br0" timeOffset="64128.28">23627 10173 0,'14'27'16,"12"39"0,-26-53-16,13 27 15,-13-1 1,-13-39-16,13 27 16,-26-14-1,39-53 48,0 40-63,13-26 15,-12 13-15,12-27 16,-26 27-16,0-27 16,0 27-16,0-27 46,-13 27-46,-27 26 16,14 0 0</inkml:trace>
  <inkml:trace contextRef="#ctx0" brushRef="#br0" timeOffset="64441.11">23892 10147 0,'-93'159'31,"93"-146"-31,-13 0 0,13 0 16,0 0-1,0 14-15,13-27 16,0 13 0,1-13-1,12 0-15,-13 0 16,14 0 0,-1 0-16,-26-13 15</inkml:trace>
  <inkml:trace contextRef="#ctx0" brushRef="#br0" timeOffset="64873.11">24077 10239 0,'-53'119'15,"27"14"1,12-94 0,14-12-16,0-1 15,-92-462-15,184 886 16,-92-437-16,0-40 31,0 14-15,14-53-16,-1 53 15,-13-14-15,13 1 0,0-14 16,14 14 0,-27 12-1,13 14-15,0 14 16,1 12 0,-14-13-16,0 1 15,-14-1-15,1 13 16,0-12-16,13-1 15,-13-13-15,13 13 16,-14-13-16</inkml:trace>
  <inkml:trace contextRef="#ctx0" brushRef="#br0" timeOffset="65315.5">24249 10279 0,'0'27'31,"0"-14"-31,-13 0 16,13 13-1,0-12-15,0-1 16,0 0-1,0 0-15,0-39 32,13 13-17,-13-14-15,13-12 16,1 25-16,-14 1 16,13-13-16,0-1 15,-13 14-15,13 13 0,0 13 31,1 0-31,-1 1 16,-13-1-16,13 13 16,0-12-16,-13-1 15,0 0-15,14 0 0,-14 0 16,0 1 0,0-1-16</inkml:trace>
  <inkml:trace contextRef="#ctx0" brushRef="#br0" timeOffset="65514.23">24236 10358 0,'53'-13'16,"53"-13"15,-93 13-15,0-1-16</inkml:trace>
  <inkml:trace contextRef="#ctx0" brushRef="#br0" timeOffset="67632">22595 10821 0,'14'-13'47,"-1"13"-31,13 0-1,-26-13-15,27 0 0,-14 13 16,0-13-16,27-27 15,-14 13 1,-12 1 0,-1 13-16,0-1 0,14-38 15,-14-15 1,0 28 0,-13 12-16,13 14 15,-13-13-15,0-14 16,0 13-16,0 1 15,-13 0 1,13-27 0,0 39-1,0 1-15,-13-13 0,13 12 0,-13-25 16,-1 12 0,1 14-1,-13-13 1,-1 26-16,14-14 15,-14 14-15,1 0 16,13 0-16,0 0 16,-40 14-16,39-1 15,-25 0-15,12 14 16,-26 12 0,14-12-16,-1-1 15,27-13-15,-40 54 16,26-28-1,14-26-15,13 14 16,-13-14-16,0 27 0,-1-14 16,1 14-16,13-27 15,0 14-15,0-14 0,0 13 16,0-12-16,13 25 0,-13-26 16,14 14-16,-1-14 15,0 0-15,14 1 16,-1 12-16,14-13 15,-1 1-15,-25-14 16,25 13-16,-25-13 16,25 0-16,-12 13 15,-14-13-15,0 0 0,0 0 16,1 0 0,-1 0-1,0 0 1,0 13-1,1-13 32,-1 0 63</inkml:trace>
  <inkml:trace contextRef="#ctx0" brushRef="#br0" timeOffset="72359.32">7369 11192 0,'-27'13'62,"14"27"-46,13-27-16,0 0 16,0 0-16,0 1 15,13-1-15,-13 0 0,13-13 16,1 0 0,-1 0-16,0-13 15,-13 0-15,13-1 0,-13 1 16,0 0-1,0 0-15,0 0 16,-13 39 0,0 0-1,13-12 1,0-1-16,0 0 16,13-13-16,0 0 31,1-13-31,-14-14 31,0 14-31,-14 13 16,14 13 15,0 1-15,14 12-1,-1-26 1,0-13-1,-13 0 1,0-1 0,0 1-16,-13 0 15,13 0-15,-13 13 16,-1-13 15,1 26-15,13 0-1</inkml:trace>
  <inkml:trace contextRef="#ctx0" brushRef="#br0" timeOffset="75212.06">21220 11933 0,'0'-14'0,"0"41"62,0-14-62,0 0 0,13-13 0,-13 14 16,0 12-16,0-13 0,0 1 0,0-1 15,0 0-15,0 0 0,0 14 16,0-14-16,0 0 0,0 14 16,-13-14-16,13 0 0,0 0 15,13 1-15,-13-1 0,0 0 16,13-13-1</inkml:trace>
  <inkml:trace contextRef="#ctx0" brushRef="#br0" timeOffset="75454.97">21431 11959 0,'0'-13'0,"0"0"0,-13 39 31,13 1-15,0-14 0,0 0-16,0 0 0,0 1 15,0-1-15,0 0 0,0 0 0,0 14 16,0-14-16,0 0 0,0 14 16,0-14-16,0 0 0,0 0 15,0 1 1,0-1-16</inkml:trace>
  <inkml:trace contextRef="#ctx0" brushRef="#br0" timeOffset="75732.1">21286 12131 0,'66'-40'16,"-40"40"-1,-12-13-15,12 13 16</inkml:trace>
  <inkml:trace contextRef="#ctx0" brushRef="#br0" timeOffset="76137.34">21603 12105 0,'-39'39'16,"39"-12"-16,-14-27 0,14 13 15,0 0-15,14 1 0,-14-1 0,13 0 16,-13 0 0,13-13-16,0 13 0,0-13 15,1-13-15,-1 13 16,-13-13-16,13 13 0,-13-13 16,0 0-16,0-1 15,0 1-15,0 0 0,-13 0 16,13-1-16,-13 1 15,-14 0-15,14 13 0,0 0 16,-14 0 0,14 0-16,0 0 15</inkml:trace>
  <inkml:trace contextRef="#ctx0" brushRef="#br0" timeOffset="78249.53">22119 11959 0,'13'-13'16,"-26"39"-1,13-12 1,-13-1-16,0 0 0,-1 0 16,1 1-16,0-1 0,0 0 15,0 0-15,-14 0 16,14 1-16,13-1 0,-13-13 16,-1 13-16,1-13 0,13 13 15,-13 1-15,13-1 31,13 0-15,14-13 0,-14 13-1,0-13-15,0 0 16,14 0-16,-14 0 16,0 0-1,0 14-15,1-14 31,-1 0-15,0-14 0</inkml:trace>
  <inkml:trace contextRef="#ctx0" brushRef="#br0" timeOffset="78627.85">22357 11972 0,'27'-13'15,"-14"13"1,0 0-16,0 0 15,1 0-15,-1 0 16,0 0-16,0 13 16</inkml:trace>
  <inkml:trace contextRef="#ctx0" brushRef="#br0" timeOffset="78844.22">22318 12118 0,'26'0'47,"1"0"-47,-14-13 16,0 13-16,27 0 15,-14 0 1,1-14-1,-1 1-15</inkml:trace>
  <inkml:trace contextRef="#ctx0" brushRef="#br0" timeOffset="79248.08">22860 11946 0,'13'26'16,"-13"1"0,0-14-16,0 14 15,0-1-15,0 14 31,-13-27-31,13 13 16,0-12-16</inkml:trace>
  <inkml:trace contextRef="#ctx0" brushRef="#br0" timeOffset="79608.23">23045 11959 0,'-13'0'16,"-13"27"15,26-14-31,0 0 16,0 14-1,13-14-15,13-106 0,-26 199 16,13-106-1,1 0-15,12 0 0,-13-13 16,14 13-16,-27-13 16,13-1-1,0 1-15,-13 0 0,0 0 16,-13-1-16,0 1 16,13 0-1,-13 13-15,-14 0 0,1-13 16,12 26-1,-12 0 1</inkml:trace>
  <inkml:trace contextRef="#ctx0" brushRef="#br0" timeOffset="79760.27">23270 11946 0,'13'-13'31</inkml:trace>
  <inkml:trace contextRef="#ctx0" brushRef="#br0" timeOffset="80309.44">23521 11893 0,'0'26'16,"14"-12"-1,25 52 1,-25-40-16,-14-12 15,0-1-15,-14 0 0,1 0 16,0-13 0,0 0-1,13-13 17,0 0-32,13 0 0,0-1 15,0 1-15,1 0 16,-14 0-16,13-1 15,-13 1-15,13 0 0,-13-14 16,0 14-16,-13-13 16,13 13-1,-13 13-15,-1-14 16,-12 28 0,13-14-16,-1 0 15,14 13-15</inkml:trace>
  <inkml:trace contextRef="#ctx0" brushRef="#br0" timeOffset="80646.39">23839 11800 0,'0'14'15,"-13"-1"1,-1 13-16,1-12 16,-13 25-16,26-26 15,-27 14-15,27 13 16,-13-27 0,13 0-1,13 0-15,1 1 16,-1-1-16,0-13 0,27 0 15,-27 0 1,27 0 0,-80-252-16,106 504 0,-53-252 0,1 0 15</inkml:trace>
  <inkml:trace contextRef="#ctx0" brushRef="#br0" timeOffset="81145.14">24223 11906 0,'-53'66'31,"26"53"-15,27-105-1,-13 12-15,13 14 16,-13-14 0,13-12-16,0-1 15,0-40 16,0 14-31,13-27 16,-13 27-16,26-53 16,-26 40-16,14-1 15,12-39 1,1 53 15,-27 26-15,-14 13-1,1 1-15,-13-14 16,12 14 0,1-27-1,0 13-15</inkml:trace>
  <inkml:trace contextRef="#ctx0" brushRef="#br0" timeOffset="81593.17">24395 11800 0,'0'40'32,"-27"26"-17,14-39-15,0 12 16,13-12 15,0-14-31,13-39 31,-13 12-15,13-39 0,0 40-16,1-13 15,-1-27-15,13 40 16,-12-1-1,-1 28 1,0-1 0,-13 13-1,13 1-15,-277-1 16,528-39-16,-264 26 0,0 0 16,0 14-1,0-14 1,0 0-1,-13-13-15</inkml:trace>
  <inkml:trace contextRef="#ctx0" brushRef="#br0" timeOffset="81790.49">24289 11946 0,'106'-13'16,"-53"-1"0,-27 1-1,-13 13-15,0 0 16,1 0-16</inkml:trace>
  <inkml:trace contextRef="#ctx0" brushRef="#br0" timeOffset="82509.2">21233 12793 0,'0'53'15,"0"-27"-15,0 0 16,0 1-16,-13 13 15,13-14-15,0 1 16,0-14-16,-14 0 0,14 13 16</inkml:trace>
  <inkml:trace contextRef="#ctx0" brushRef="#br0" timeOffset="82740.8">21405 12687 0,'0'-13'0,"13"79"31,-13-53-15,0 13-16,0 1 15,0-14-15,13 27 0,-13-27 16,0 27-16,0-27 15,13 0-15,-13 0 0,0 1 16,0-1-16</inkml:trace>
  <inkml:trace contextRef="#ctx0" brushRef="#br0" timeOffset="82958.14">21193 13018 0,'40'-27'0,"-14"14"16,-13 13-16,1 0 15,-1-13-15,13 13 0,1-14 16,-14 14-16</inkml:trace>
  <inkml:trace contextRef="#ctx0" brushRef="#br0" timeOffset="83412.39">21775 12859 0,'-13'0'16,"-40"13"0,27 13-1,12-12 1,1-1-16,0 0 15,13 0-15,0 1 0,0-1 16,13 0 0,0-26-1,14 13-15,-14-13 16,0-1 0,1 1-16,-1 26 31,0-13-31,-13 14 15,0-1 1,13 0-16,-13 0 0,0 1 16,13-1-16,1 13 15,12-26 1,-13 0-16</inkml:trace>
  <inkml:trace contextRef="#ctx0" brushRef="#br0" timeOffset="84141.88">22079 12700 0,'53'13'31,"-39"-13"-31,-1 13 0,0-13 0,14 0 15,-14 14-15,13-14 16,-13 13-16,14-13 16,-14 13-16,0 0 15,-13 1-15,0-1 16,0 0-16,-13 0 16,13 1-16,-13-1 0,-14 0 15,1 13-15,13-12 0,-14 12 16,1 1-16,-1-14 15,14 0-15,0 0 16</inkml:trace>
  <inkml:trace contextRef="#ctx0" brushRef="#br0" timeOffset="84551.55">22767 12674 0,'-13'52'16,"13"-38"-1,0-1-15,0 13 0,0-12 16,-13-1-16,13 0 0,0 0 16,0 14-16,0-1 15,0 1-15,0-14 16,0 0-16</inkml:trace>
  <inkml:trace contextRef="#ctx0" brushRef="#br0" timeOffset="84903.45">22926 12713 0,'-26'0'16,"26"13"-16,0 1 15,-14 25 1,28-12-16,-1-14 16,0 14-16,0-27 15,14 13-15,-1-13 16,1 0 0,-1 0-16,-26-13 0,13-14 15,1 14 1,-28-14-16,14 14 15,0 0-15,-13 0 16,0-1-16,0 1 16,0 0-16,-1 13 15,1 0-15</inkml:trace>
  <inkml:trace contextRef="#ctx0" brushRef="#br0" timeOffset="85080.01">23336 12687 0</inkml:trace>
  <inkml:trace contextRef="#ctx0" brushRef="#br0" timeOffset="85677.14">23521 12568 0,'14'26'16,"-1"1"-16,-13-14 0,13 0 15,-13 0-15,0 1 0,0 12 16,0-13-16,-13 14 15,0-14-15,13 0 0,-14 0 16,1 1-16,0-14 16,0-14-1,13 1 1,0 0-16,13-14 16,0 27-16,0-26 15,1 0-15,-1 26 16,0-27-16,0-13 15,-13 27 1,-13 0-16,0 0 16,-14-1-1,14 14-15,0 0 16,0 0-16</inkml:trace>
  <inkml:trace contextRef="#ctx0" brushRef="#br0" timeOffset="86111.88">23905 12568 0,'-13'39'15,"0"-25"-15,13-1 16,0 13 0,0 1-1,13-1-15,-13-13 16,13 1-16,0-1 16,1 0-16,-1-13 15,13 0-15,-13 0 16,14 0-1,-14 0-15,0 0 0,14-13 16</inkml:trace>
  <inkml:trace contextRef="#ctx0" brushRef="#br0" timeOffset="86589.37">24223 12581 0,'-27'66'16,"14"-13"0,13 0-16,0-40 15,0 0-15,0 14 16,0-1-16,0 1 0,0-14 15,-13 0-15,13 0 0,0 1 16,0-1 0,0-40 15,0 14-31,0 0 16,13-53-16,0 26 15,0 0 1,1 14-16,-1 13 0,0 0 15,14-1-15,-14 14 16,-13 14 0,13-1-16,-13 0 15,0 0-15,0 0 0,-13 1 16,13-1-16,-13 0 0,-1 0 16,1 1-16,0-1 0,-14 13 15,14-26 1,0 0-16</inkml:trace>
  <inkml:trace contextRef="#ctx0" brushRef="#br0" timeOffset="87053.32">24434 12568 0,'0'39'16,"0"-25"-16,-13 25 15,13-25 1,-13 12-16,13-13 16,0 0-16,-13 1 15,13-1 1,13-40 15,-13 14-31,13-13 16,0 13-16,1-27 15,-14 27-15,13-1 0,0 1 16,0-13-16,0 12 16,-13 1-16,14 13 15,-1 0-15,-13 13 16,13-13-1,-13 14-15,0-1 0,13 0 16,-13 14-16,0-1 16,0-13-16,-13 1 15,13-1-15,0 0 16,0 0-16,-13 0 16,13 1-1</inkml:trace>
  <inkml:trace contextRef="#ctx0" brushRef="#br0" timeOffset="87262.24">24302 12700 0,'79'-13'15,"-52"13"-15,-14-13 16,27 13-16,-14-14 16,1 14-1</inkml:trace>
  <inkml:trace contextRef="#ctx0" brushRef="#br0" timeOffset="89036.09">22146 13176 0,'13'0'16,"0"0"-16,0 0 0,1 0 16,-1 0-16,0 0 15,0 0-15,14-13 16,-14 0-16,0 13 0,0-13 0,14-1 15,-14 1-15,14 0 16,-14 0-16,0-1 0,0 1 16,0-13-16,14-1 15,-27 14-15,13 0 0,-13 0 0,0-14 16,13 14-16,-13-27 16,0 27-16,0-13 0,0-1 15,0 14-15,0 0 16,-13-1-16,13 1 0,0 0 0,0 0 15,-13-1-15,13 1 0,0 0 16,-13 13-16,13-26 0,-14 12 16,1 1-16,0 0 15,0 0-15,0 13 0,-1-14 16,1 14-16,-13-13 16,-14 13-1,27 0-15,-27 13 16,27-13-16,-14 0 15,14 14-15,-13-1 16,12 0-16,-12 14 16,26-14-16,-13 0 15,-1 13-15,14 1 16,0-1-16,0-12 0,0 12 16,0-13-16,0 14 15,14-1-15,-14-13 16,26 14-16,-13-1 15,-13-12-15,14-1 0,-1 0 16,-13 0-16,13-13 0,0 27 0,-13-14 16,14 0-16,-1 0 31</inkml:trace>
  <inkml:trace contextRef="#ctx0" brushRef="#br0" timeOffset="90969.08">22304 6112 0,'53'26'15,"-39"-26"-15,-1 0 0,0 0 0,0-13 16,0 13-16,14-13 0,-14 13 0,14-13 15,-14-1-15,13 14 0,-13-26 0,1 13 16,12-1-16,-13 1 0,14-13 16,-14-1-16,0 14 0,-13-13 15,14 12-15,-1-12 0,-13 13 16,13-14-16,-13 1 0,13 13 0,-13-14 16,0 14-16,0-14 0,0 14 0,0-13 15,-13-1-15,13 1 0,-13-14 16,0 14-16,-1-1 0,1 1 0,-13-1 15,12 14-15,1-13 0,-13 12 0,12 1 16,-12 13-16,0-13 0,-1 0 16,14 13-16,-14 0 0,1 0 0,0 0 15,-1 13-15,1-13 0,12 13 0,-12 0 16,-1 1-16,1-1 16,0 0-16,-1 14 0,14-14 0,-14 13 15,14-13-15,0 14 0,0-14 0,-1 14 16,1-14-16,0 13 0,13 1 15,-13-14-15,13 13 0,0-12 16,0 12-16,-13-13 0,13 1 0,13 12 16,-13-13-16,0 1 0,13 25 15,-13-26-15,13 1 0,-13-1 0,13 0 16,-13 0-16,14-13 0,-1 27 16,13-14-16,-12 0 15,-1-13-15,-13 13 16,13-13-16,-13 14 15,13-14 1,-13 13-16,14 0 31,-14 0-15,13-13 0,-13 14-1,26-14 126,-26-14-141,13 14 15</inkml:trace>
  <inkml:trace contextRef="#ctx0" brushRef="#br0" timeOffset="92280.05">2580 1416 0,'39'-14'15,"-25"14"-15,12-13 0,-13 13 0,14 0 16,12-13-16,1 0 0,0 13 15,0-14-15,-1 1 0,1 0 0,-14 13 16,1-13-16,-1 13 0,1-14 16,-1 14-16,-13 0 0,1-13 0,-1 13 15,0 0-15,0 0 0,1 0 16</inkml:trace>
  <inkml:trace contextRef="#ctx0" brushRef="#br0" timeOffset="92592.08">2408 1720 0,'-14'13'16,"54"-26"-16,-13 13 16,12-13-16,14 13 0,-13-14 0,26 1 0,0-13 15,0 12-15,1-12 0,65 0 16,-66-1-16,-13 14 0,-13 0 15,-1-1-15,1 14 0,0-13 0,-14 13 16,1-13-16,-14 13 16,0 0-16,0 0 0,0-13 0,1 13 0,-1 0 15,0 0-15,0-14 16,1 14-16,-1 0 16,0 0 15</inkml:trace>
  <inkml:trace contextRef="#ctx0" brushRef="#br0" timeOffset="94719.23">22278 9776 0,'26'14'32,"-12"-14"-17,-1 0-15,0 0 0,0 13 16,27-13-16,-14 0 0,-12 13 15,-1-13-15,13 0 0,-12 0 16,-1 0-16,0 0 0,0 0 0,14 0 16,-14 0-16,0 0 0,0 0 0,1 0 15,-1 0-15,0-13 16,14 13-16,-14 0 16,0-13-1,0 13 1,0-14-1,1 1-15,-14 0 16,13 0 0,0-1-16,-13 1 15,13 0-15,-13 0 16,14 13-16,-14-13 0,0-1 16,0 1-16,13 13 0,-13-13 0,0 0 15,13 13-15,-13-14 0,0 1 0,13 0 16,-13 0-1,0-1-15,0 1 0,0 0 16,0 0 0,0 0-16,0-1 0,0 1 15,0 0-15,-13 13 0,13-13 0,-13-14 16,13 14 0,-13 0-16,13-1 0,0 1 15,-14 13-15,14-13 16,-13 0-16,13 0 0,-13-1 15,0 14-15,13-13 16,-14 13-16,14-13 16,-13 13-16,13-13 0,-13 13 15,0 0-15,0-14 16,-1 14 0,1 0-16,0 0 0,0 0 15,-14-13-15,14 13 0,0 0 16,-1 0-16,1 0 15,0 0-15,0 0 0,0 0 0,-1 0 16,1 0-16,0 0 16,0 0-16,-1 0 0,1 13 0,0-13 15,0 0-15,0 0 0,-1 0 0,1 14 16,0-14-16,0 0 16,-1 13-16,1-13 0,0 0 15,0 13-15,-1-13 16,1 0-16,0 0 15,13 13-15,-13-13 0,-14 14 16,14-1-16,0-13 0,0 13 16,-1 0-16,1 0 15,0-13-15,0 14 0,-1-14 16,1 13-16,0 0 0,0 0 16,13 1-1,-13-14-15,13 13 0,0 0 16,13-13-16,-13 13 15</inkml:trace>
  <inkml:trace contextRef="#ctx0" brushRef="#br0" timeOffset="96015.36">21947 12356 0,'13'13'31,"1"0"-15,-1-13-16,0 0 0,0 14 16,1-14-16,-1 0 15,0 0-15,13 0 0,1 0 16,-14 0-16,0 0 0,14 0 16,13-14-16,-14 14 0,-13-13 15,14 13-15,-14 0 0,0-13 16,27 0-16,-14 13 15,1-13-15,-14-1 0,0 14 0,0-13 16,1 0-16,-1 13 0,0 0 16,14-13-16,-27-1 15,13 1-15,0 13 16,0-13-16,0 13 16,-13-13-16,14 0 15,-1 13-15,-13-14 0,0 1 16,13 13-1,0-13-15,-13 0 0,14-1 16,-14 1-16,13 13 16,-13-13-16,13 0 15,-13-1-15,13 1 16,-13 0 0,0 0-16,0 0 15,14-1-15,-14 1 16,0 0-1,0 0-15,0-1 0,0 1 16,-14 0-16,1 0 0,0-14 16,13 14-1,-27 0-15,27 0 0,-13-1 16,0 14-16,-14-26 0,14 13 16,-13 13-16,13-14 0,-1 1 15,1 13-15,-13-26 0,-1 26 16,14-13-16,0 13 0,0-14 15,-40 1 1,13 0-16,27 13 16,-1-13-16,1 13 0,-13 0 15,13 0-15,-1 0 16,1 0-16,0 0 0,0 0 0,-1 0 16,1 13-16,0-13 0,0 0 15,-1 13-15,1-13 0,0 13 16,0 1-16,-14-1 0,14-13 15,0 13-15,0-13 0,-14 26 16,14-26-16,-13 14 16,12-14-1,1 13-15</inkml:trace>
  <inkml:trace contextRef="#ctx0" brushRef="#br0" timeOffset="126413.2">20161 304 0,'-13'-26'16,"0"13"-16,13-1 31,-13 41-15,13-14-16,0 0 15,0 1-15,0 12 0,13 27 16,-13-40-16,0 14 16,0-14-16,0 13 0,0-13 0,0 1 15,0-1-15,0 0 16,0 0-16,0 1 0,-13-41 47,26 14-47,-13-14 15,13 14 1,0 0-16,14 26 31,-14-13-31,0 13 0,0-13 0,-13 14 16,14-1-16,-1-13 0,-13 13 15,0 0-15,13-13 0,-13 14 0,0-1 16,13-13-16,-13 13 0,14-13 16,-14 13-16,13-13 15,0 14 1,0-14-16</inkml:trace>
  <inkml:trace contextRef="#ctx0" brushRef="#br0" timeOffset="126936.33">20413 476 0,'-14'-13'16,"1"26"15,26 14-15,1-14-16,-1 0 0,0 0 15,0-13-15,-13 14 16,14-14-16,-1 0 0,0 0 16,0 13-16,0-13 0,1-13 15,-1 13-15,0 0 16,-13-14-16,13 14 0,-13-13 16,0 0-16,0 0 0,14 13 15,-14-14-15,0 1 16,0 0-1,0 39 17,0-12-17,13-1-15,-13 0 0,0 0 0,0 1 16,0 12-16,13-13 0,-13 1 16,0 12-16,0-13 0,0 0 0,0 14 15,0-1-15,0-12 16,-13-1-16,13 0 0,0 0 15,-27 14-15,14-14 16,0-13-16,0 0 0,-1 13 0,1-13 16,0 0-16,0 0 15,-14 0-15,14 0 0,0-13 16,0 0 0,-1 13-16,14-13 0</inkml:trace>
  <inkml:trace contextRef="#ctx0" brushRef="#br0" timeOffset="127357.34">20585 450 0,'13'13'15,"0"13"-15,-13-12 16,13-1-16,-13 13 0,14 1 15,-14-14-15,13 14 0,-13-14 16,0 0-16,13 0 0,-13 0 16,13 14-16,-13-14 0,0 0 15,0 1-15,-13-41 47,13 14-47,0 0 0,-13-1 16,13-25-16,0 26 15,0-1-15,0 1 0,0 0 16,13 13-16,-13-13 16,13-1-16,0 14 15,1 0-15,-1 0 16,-13 14-16,13-1 16,-26 0-16,13 14 15,-13-14-15,13 0 0,-27 13 16,14-12-16,0-14 15,13 13-15,-13-13 0</inkml:trace>
  <inkml:trace contextRef="#ctx0" brushRef="#br0" timeOffset="127694.45">20876 476 0,'-40'40'16,"40"-27"-1,0 0-15,0 1 0,0-1 16,0 0-16,0 0 16,13-13-16,0 14 15,14-14-15,-14-14 16,0 14-16,1 0 15,-14-13-15,0 0 16,0 0-16,0-1 16,-14 1-16,1 0 15,0 13-15,0-13 16,-1 13-16,1 0 16,0 13-16,0-13 15</inkml:trace>
  <inkml:trace contextRef="#ctx0" brushRef="#br0" timeOffset="127957.2">21074 278 0,'0'-13'15,"0"39"1,0 1-1,13-14-15,-13 26 16,0-12-16,0-1 0,0 14 16,0-14-16,0 1 15,0-14-15,0 0 16,0 14-16,0-14 0,0 0 16,14-13-16,-14 14 15,0-1-15,13-13 16</inkml:trace>
  <inkml:trace contextRef="#ctx0" brushRef="#br0" timeOffset="128326.21">21220 318 0,'0'-14'16,"0"54"0,0-27-16,0 0 15,0 14-15,13-1 16,-13-12-16,0-1 0,0 0 16,0 0-16,0 0 15,13 1 1,0-14-1,0 0 1,27 13 15,-27-13-31,1 0 16,-1 0-16,0 0 16,0 0-16,1 0 15,-14-13 1</inkml:trace>
  <inkml:trace contextRef="#ctx0" brushRef="#br0" timeOffset="128517.16">21048 516 0,'26'-27'16,"-13"27"-16,14-13 15,-14 0-15,40 0 0,-40 0 16,14 13-16,-1-14 0,-13 14 16,14-13-1,-14 13-15</inkml:trace>
  <inkml:trace contextRef="#ctx0" brushRef="#br0" timeOffset="129105.12">20598 966 0,'13'26'32,"0"-13"-32,1 54 15,-14-41 1,0-13-16,0 14 0,13-1 16,-13-13-16,0 1 0,0-1 15,0 0-15,13 0 16,-13 1-16,0-1 0,13-13 31</inkml:trace>
  <inkml:trace contextRef="#ctx0" brushRef="#br0" timeOffset="129327.07">20770 1005 0,'-13'-26'0,"26"52"31,-13-26-15,0 14-16,0-1 0,0 0 15,13 0-15,-13 14 0,13-1 16,-13-13-16,0 1 16,13-1-16,-13 0 15,14-13-15,-14 13 0,0 1 16</inkml:trace>
  <inkml:trace contextRef="#ctx0" brushRef="#br0" timeOffset="129568.12">20677 1177 0,'27'-26'16,"-14"13"-16,0 13 0,0 0 16,-13-14-16,14 14 15,25-13-15</inkml:trace>
  <inkml:trace contextRef="#ctx0" brushRef="#br0" timeOffset="129856.99">20995 1058 0,'-27'40'15,"27"0"1,0-27-1,13-13-15,-13 13 0,14-13 16,-1 0-16,0 0 16,14 0-16,-27-13 15,-53-80-15,119 173 16,-66-94-16,-13 1 16,-1 0-1,14 0-15,-13 13 16,0 0-16,0 0 0,-1 0 0,-25 13 15,12 0-15,14 0 16</inkml:trace>
  <inkml:trace contextRef="#ctx0" brushRef="#br0" timeOffset="130400.23">20717 1482 0,'0'-14'16,"13"41"-1,0-14 1,-13 0-16,0 1 15,14-1-15,-14 0 0,0 0 16,0 27-16,0-14 0,13-12 16,-13-1-16,0 0 15,13 0 1</inkml:trace>
  <inkml:trace contextRef="#ctx0" brushRef="#br0" timeOffset="130624.3">20876 1429 0,'0'-13'16,"0"-1"-16,0 54 31,13-53-31,-26 13 0,26 13 0,-13 0 16,13 0-16,-13 14 0,0-14 15,13 14-15,-13-1 16,14-13-16,-14 1 0,0-1 15,13 0-15,-13 0 16,13-13-16,-13 13 16</inkml:trace>
  <inkml:trace contextRef="#ctx0" brushRef="#br0" timeOffset="130824.05">20770 1640 0,'26'-26'16,"-26"13"-16,13 13 0,1-13 16,-1 13-16,13-14 15,-12 14-15,12-13 0</inkml:trace>
  <inkml:trace contextRef="#ctx0" brushRef="#br0" timeOffset="131252.09">21193 1482 0,'-13'0'16,"26"0"-16,-39-14 15,12 28 1,1-1 0,0 0-16,13 0 0,-13-13 15,13 27 1,0-14-16,0 0 0,13 1 31,0-14-31,0-14 16,1 1-1,-1 13-15,-13-13 0,13 13 16,-13-13-16,13 13 0,-13-14 31,27 28-31,-27-1 16,13 0-1,-13 0-15,0 1 16,13-1-16,-13 0 16,13-13-16</inkml:trace>
  <inkml:trace contextRef="#ctx0" brushRef="#br0" timeOffset="133367.2">21471 979 0,'13'-27'0,"0"27"16,14-13-16,-14 13 15,0 0-15,1-13 16,-1 13-16,0 0 0,0 0 15,0 0 1,-13 13-16</inkml:trace>
  <inkml:trace contextRef="#ctx0" brushRef="#br0" timeOffset="133611.97">21471 1085 0,'26'0'16,"1"0"0,-1 0-1,1 0 1,-1 0 15,-13-13-31</inkml:trace>
  <inkml:trace contextRef="#ctx0" brushRef="#br0" timeOffset="134211.22">22053 807 0,'40'26'31,"-27"-26"-31,0 0 16,-13 14-16,13-14 0,1 0 15,-1 0-15,-13 13 0,13-13 0,0 13 31,-13 14-15,-13-27-16,0 26 31,0-26-31,-1 13 0,1 0 16,0-13 0,13 14-16,-13-14 15,13 13-15,-14-13 0</inkml:trace>
  <inkml:trace contextRef="#ctx0" brushRef="#br0" timeOffset="134512.1">22437 794 0,'39'-13'0,"-25"13"16,-1 0-16,0 0 0,0 0 16,0 0-16,1 0 0</inkml:trace>
  <inkml:trace contextRef="#ctx0" brushRef="#br0" timeOffset="134701.1">22450 900 0,'26'0'31,"1"0"-15,-14 0-16,0 0 15,0-14-15,1 14 0,-1 0 0,0 0 16,14-13-16</inkml:trace>
  <inkml:trace contextRef="#ctx0" brushRef="#br0" timeOffset="135181.29">23098 714 0,'-26'0'16,"12"14"-16,1-1 0,0-13 16,0 13-16,0-13 15,-1 27-15,1-14 0,0-13 0,0 13 16,-1-13-16,14 13 16,-13-13-16,0 13 0,13 1 0,-13-14 15,13 13-15,0 0 31,13-13-31,0 13 0,0-13 16,1 0-16,25 0 16,-25 0-16,-1 0 0,0 0 15,27 0-15,-27 0 0,13-13 16,-12 13-16,-1 0 16,0 0-16,0 0 0,1 0 0</inkml:trace>
  <inkml:trace contextRef="#ctx0" brushRef="#br0" timeOffset="135485.07">23363 675 0,'0'0'15,"13"0"-15,0-14 16,0 14-16,1 0 15,-1 0 1,0 14-16</inkml:trace>
  <inkml:trace contextRef="#ctx0" brushRef="#br0" timeOffset="135635.26">23336 820 0,'40'-13'16,"-14"13"-16,-12-13 0,12 13 31,-13-13-31</inkml:trace>
  <inkml:trace contextRef="#ctx0" brushRef="#br0" timeOffset="136143.35">21908 767 0,'0'27'15,"0"-14"-15</inkml:trace>
  <inkml:trace contextRef="#ctx0" brushRef="#br0" timeOffset="136282.76">21947 807 0,'13'13'15,"1"0"1</inkml:trace>
  <inkml:trace contextRef="#ctx0" brushRef="#br0" timeOffset="136759.47">22728 595 0,'-14'27'47,"14"-14"-47,0 0 15</inkml:trace>
  <inkml:trace contextRef="#ctx0" brushRef="#br0" timeOffset="136889.07">22741 635 0,'0'0'15,"13"13"17,-13 0-17</inkml:trace>
  <inkml:trace contextRef="#ctx0" brushRef="#br0" timeOffset="137483.98">23535 463 0,'13'13'16</inkml:trace>
  <inkml:trace contextRef="#ctx0" brushRef="#br0" timeOffset="137627.93">23614 489 0,'0'14'0,"0"12"16</inkml:trace>
  <inkml:trace contextRef="#ctx0" brushRef="#br0" timeOffset="138277.01">21299 833 0,'-13'27'31,"13"-14"-31</inkml:trace>
  <inkml:trace contextRef="#ctx0" brushRef="#br0" timeOffset="138431.98">21497 688 0,'0'0'16,"0"13"-16,0 0 16,0 1-16,0-1 15</inkml:trace>
  <inkml:trace contextRef="#ctx0" brushRef="#br0" timeOffset="139852.07">21696 1416 0,'0'39'0,"0"-26"16,13 27-16,-13-27 0,13 1 15,-13-1-15,0 0 0,0 0 0,0 1 16</inkml:trace>
  <inkml:trace contextRef="#ctx0" brushRef="#br0" timeOffset="140033.43">21722 1759 0,'-13'14'16</inkml:trace>
  <inkml:trace contextRef="#ctx0" brushRef="#br0" timeOffset="140320.39">21934 1508 0,'26'-26'16,"-12"26"-16,-1 0 0,0-14 0,0 14 16,1 0-1,-1 0 1</inkml:trace>
  <inkml:trace contextRef="#ctx0" brushRef="#br0" timeOffset="140499.97">21947 1614 0,'-13'0'0,"39"13"31,1-26-16,-14 13 1,0 0-16,1-13 0,-1 13 16,0 0-16</inkml:trace>
  <inkml:trace contextRef="#ctx0" brushRef="#br0" timeOffset="141225.24">22754 1310 0,'-13'13'31,"-14"13"-15,14-12-16,0-14 15,0 13 1,0 13-16,-1-12 15,1-1-15,13 0 16,-13-13 0,26 13-16,0 0 15,1-13 1,-1 0-16,0 0 16,13 0-16,1 0 15,-14 0-15,0 0 16,14-13-1,-14 13-15,0 0 0,1 0 16</inkml:trace>
  <inkml:trace contextRef="#ctx0" brushRef="#br0" timeOffset="141759.62">23482 1177 0,'-13'0'0,"52"14"32,1-14-17,-27 0-15,14 13 0,-1 0 16,-13 0 15,-26 14-15,0-14-16,0 0 0,-27 27 15,27-27-15,-1 0 16,1-13-16,0 14 0,0-1 0,-14 13 16,14-12-16,0-14 0,13 13 15</inkml:trace>
  <inkml:trace contextRef="#ctx0" brushRef="#br0" timeOffset="146636.72">21365 1971 0,'-13'66'16,"0"-52"-16,-1-1 0,14 0 16,-13 0-16,0 0 0,13 1 0,-13-1 15,-1 0-15,1 0 0,0-13 0,0 14 16,0-1-16,-1-13 16,14 13-16,-26-13 0,13 0 15,-1 0-15,1 0 16,0-13-1,13 0 1,0-1 0,13 1-1,0 13 1,14 13 0,-14 1-16,0-14 0,1 13 15,-1 0-15,0-13 0,0 13 0,0-13 16,1 13-16,-1-13 0,0 14 15,0-14-15,1 13 0,-1-13 0,0 0 16,0 13-16,1-13 16,-1 0-16,0 0 0,0 0 0,0 0 15,1 0-15</inkml:trace>
  <inkml:trace contextRef="#ctx0" brushRef="#br0" timeOffset="148139.79">22463 1931 0,'13'-13'0,"-13"40"16,14-1-1,-14-13-15,0 1 16,0-1-16,13 0 0,-13 0 15,0 1-15,0-1 0,0 0 16,0 0-16,0 0 16,0 1-16,13-1 0,0 0 15</inkml:trace>
  <inkml:trace contextRef="#ctx0" brushRef="#br0" timeOffset="148380.57">22701 1998 0,'13'-14'16,"1"14"-16,-1-13 15,13 13-15,-12 0 16,-14-13-16,13 13 16,0 0-16,0-13 0,1 13 0</inkml:trace>
  <inkml:trace contextRef="#ctx0" brushRef="#br0" timeOffset="148747.03">23230 1799 0,'0'27'16,"-13"12"0,0-25-1,13-1-15,-13 0 0,0 0 16,-1 0-16,1 1 0,0-1 0,0-13 0,-1 13 15,1 0-15,0-13 0,0 14 16,-1-14 0,28-14 31,-1 28-32,27-14 1,-27 0-16,0 0 0,0 0 0,1 0 15,25 0-15,-26 0 16,1 0-16,-1 13 16,0-13-16</inkml:trace>
  <inkml:trace contextRef="#ctx0" brushRef="#br0" timeOffset="154521.22">18666 4194 0,'14'-14'32,"52"14"-17,-13 0-15,0 0 0,-1 0 16,28 0-16,-1 0 0,-13-13 0,14 13 15,158 0 1,-172 0-16,-13 0 0,13 13 0,-13-13 16,-13 0-16,-1 0 0,-12 0 0,-14 0 15,14 0 1</inkml:trace>
  <inkml:trace contextRef="#ctx0" brushRef="#br0" timeOffset="154707.45">19090 4260 0,'53'13'16,"-40"-13"-16,27 0 0,12 0 0,1 0 16,0 0-16,0 0 0,13 0 15,-13 0-15,13 0 0,-13 13 16,0-13-16,-13 0 0,0-13 0,-1 13 0</inkml:trace>
  <inkml:trace contextRef="#ctx0" brushRef="#br0" timeOffset="148354">16417 9803 0,'0'13'16,"0"27"-1,0-27 1,0 0-16,0 0 0,-26 40 15,26-39-15,-13 12 0,13-13 16</inkml:trace>
  <inkml:trace contextRef="#ctx0" brushRef="#br0" timeOffset="148521.87">16907 10186 0,'-27'120'0,"27"-107"0,-13 13 0</inkml:trace>
  <inkml:trace contextRef="#ctx0" brushRef="#br0" timeOffset="149390.94">6853 9803 0,'-27'79'0,"14"-66"16,13 1-16,-13 25 16,13-25-16</inkml:trace>
  <inkml:trace contextRef="#ctx0" brushRef="#br0" timeOffset="149510.08">7183 9895 0,'14'53'16,"-14"-39"-16,0-1 0,0 0 0</inkml:trace>
</inkml:ink>
</file>

<file path=ppt/ink/ink1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42:32.339"/>
    </inkml:context>
    <inkml:brush xml:id="br0">
      <inkml:brushProperty name="width" value="0.05292" units="cm"/>
      <inkml:brushProperty name="height" value="0.05292" units="cm"/>
      <inkml:brushProperty name="color" value="#0070C0"/>
    </inkml:brush>
  </inkml:definitions>
  <inkml:trace contextRef="#ctx0" brushRef="#br0">19275 4101 0,'-13'0'31,"39"13"126,-13 1-142,1-1 1,-1-13 0,0 13-1,0 0-15,1-13 16,-1 0-1,-13 13 1,13-13-16,-13 14 31,-13-14 1,0 13-17,-1 0-15,1-13 16,13 13-16,-13-13 0,13 14 15,-13-14-15,13 13 0,-14-13 16,1 13-16,0 0 16,0 0-1,-1 1-15,1-1 16,0 0 0,0 0-1,0 1 16,26-14 63,0-14-78,0 14-16,0-13 15,1 13-15,-14-13 0,13 0 16,0 13 0,0 0-16,-13-14 0,14 14 0,-14-13 15,13 13-15,0-13 0,0 0 16,1 0 0,-1-1-1,0 1 16,0 0-15,0 13 15,-13-13 1,-13-1 46,0 1-47,0 13-15,0-13-1,-1 13-15,14-13 16,-13 13-16,13-13 15,-13 13-15,0-14 16,-14 1 0,14 13-1,0-13 1,-1 13-16,1 0 16,0 13-1</inkml:trace>
  <inkml:trace contextRef="#ctx0" brushRef="#br0" timeOffset="3513.03">18918 5398 0,'119'-14'0,"13"14"15,-79-13-15,26 13 16,-12-13-16,-1 13 0,0 0 0,13-13 16,-26 13-16,0-14 0,-13 14 0,13 0 15,-14-13-15,1 13 0,-14 0 16,1 0-16,-14-13 0,0 13 0,1 0 15</inkml:trace>
  <inkml:trace contextRef="#ctx0" brushRef="#br0" timeOffset="3738.87">19090 5490 0,'-14'13'15,"54"-26"-15,13 13 16,-13-13-16,-1 13 0,28-13 0,-1 13 16,0-14-16,13 1 0,-13 13 15,1-13-15,-15 13 0,-12-13 0,13 13 16,-13-13-16,13 13 0,-27-14 16,14 1-1,-27 13-15</inkml:trace>
  <inkml:trace contextRef="#ctx0" brushRef="#br0" timeOffset="4872.06">5305 12263 0,'53'14'16,"-40"-14"-16,14-14 0,-1-12 15,0 0-15,1 12 0,-14-12 0,14-1 16,-14-12-16,0 12 0,0 14 0,-13-13 15,13 12-15,-13 1 0,0 0 16,-13 0-16,13-1 0,-13 14 0,0 0 16,-14 0-16,1 27 15,-14-14-15,1 14 0,-1-1 0,0 14 16,0-1-16,-12 28 0,38-41 16,1-13-16,13 14 0,-13-14 15,13 0-15,13 0 0,0 1 16,1-14-16,-1 0 0,13 0 0,1-14 15,-1 1-15,-13 0 0,14 0 16,-14-14-16,0 27 0,1-13 16,-14 0-16,0 0 0,0-1 0,-14 1 15,1 13-15,0 0 0,-14 0 16,1 0-16,-1 13 0,-52 14 16,53-14-16,-14 13 15,27-26-15,-1 14 0</inkml:trace>
  <inkml:trace contextRef="#ctx0" brushRef="#br0" timeOffset="6190.96">18071 6244 0,'0'27'16,"0"-14"0,-13 40-1,13-40-15,0 53 16,0-53-16,-13 14 0,13-1 15,0 27 1,0-26-16,0-14 0,0 0 16,0 0-16,0 1 15</inkml:trace>
  <inkml:trace contextRef="#ctx0" brushRef="#br0" timeOffset="6412.1">18217 6324 0,'0'-40'0,"0"27"16,0 52-1,0-25 1,0-1-16,0 0 0,0 0 16,0 14-16,0-14 0,0 27 15,0-27-15,0 0 0,0 14 0,13-14 16,-13 0-16,0 0 0,0 0 15,0 1-15,0-1 16,0 0-16</inkml:trace>
  <inkml:trace contextRef="#ctx0" brushRef="#br0" timeOffset="6640.13">18071 6522 0,'-13'0'0,"26"-13"16,0 13-16,27-13 31,-14-1-15,-12 14-16,-1 0 0,13 0 0,1-13 15</inkml:trace>
  <inkml:trace contextRef="#ctx0" brushRef="#br0" timeOffset="7033.86">18468 6376 0,'-13'-13'0,"-1"26"15,14 1-15,-13-1 0,13 0 0,0 0 16,0 1-16,0-1 0,0 0 16,0 0-16,0 1 15,13-1-15,1 0 0,12 0 16,1-13-1,-14-13 1,0 13-16,-13-13 16,13 13-16,-13-13 0,0-1 0,0 1 15,-13-27 1,0 27 0,0 0-16,-1 0 0,1 13 31,0 0-31,0 0 31</inkml:trace>
  <inkml:trace contextRef="#ctx0" brushRef="#br0" timeOffset="8273.95">19050 6271 0,'-26'0'0,"12"13"0,1-13 16,0 13-16,0-13 0,-27 27 16,27-14-16,-1-13 15,1 13-15,0 0 0,0-13 16,0 13-16,-14 1 16,14-1-16,26 0 46,14-13-30,-14 13-16,13-13 16,1 0-16,-14 0 15,0 0-15,0 0 0,-13 14 16,27-14-16,-14 0 16,0 0-1,1 0-15,-1 0 16,13-14-1,-13 14 1</inkml:trace>
  <inkml:trace contextRef="#ctx0" brushRef="#br0" timeOffset="8519.37">19341 6257 0,'13'-13'16,"14"13"-1,-1 0-15,-13 13 16,1-13-1,-14 14-15</inkml:trace>
  <inkml:trace contextRef="#ctx0" brushRef="#br0" timeOffset="8698.87">19301 6416 0,'-13'13'15,"53"-13"1,-27 0-16,14-13 16,-14 13-1,13 0 1</inkml:trace>
  <inkml:trace contextRef="#ctx0" brushRef="#br0" timeOffset="9607.75">19698 6588 0,'13'-40'31,"1"27"-31,-14 0 16,0 0-16,13-14 0,-13 14 0,0-13 0,0-1 15,13 1-15,-13 12 16,0-12-16,0 13 0,13-27 15,-13 27-15,0 26 47,0 0-47,0 1 0,0-1 16,0 0-16,14 0 16,-14 14-16,13-14 0,-13 0 15,0 0-15,13-13 0,-13 14 0,13-14 16,-13 13-16,14-13 0,12 0 15,0-13 1,-12-14 0,-1 14-16,0 0 15,0-1-15,-13 1 16,14 0 0,-14 0-1,0 39 32,0-13-31,13 1-16,-13-1 0,0 0 15,13 0 1,0 1 0,0-14-1,1 0 16,-1 0-15,0 0 0,0 0-1,-13 13 1,14-13-16,-1 0 16,13 0-1,-12 0-15,-14-13 0,13 13 16,0-14-16,0 14 15,-13-13 1,0 0-16,-26 0 16,-1 13-1,1 13 1,13-13-16,-1 13 16,1-13-16,13 13 0,-13-13 15</inkml:trace>
  <inkml:trace contextRef="#ctx0" brushRef="#br0" timeOffset="10244.34">18111 7263 0,'0'39'16,"0"-12"-16,13-14 0,-26 0 0,13 14 16,0-14-16,0 14 0,0-1 0,0-13 15,0 0-15,0 14 0,0 26 16,0-40 0,0 0-16,0 1 0,0-1 0,0 0 15</inkml:trace>
  <inkml:trace contextRef="#ctx0" brushRef="#br0" timeOffset="10467.2">18256 7329 0,'0'-27'0,"0"54"46,0 13-30,0-14-16,0-13 0,0 1 0,13 12 16,-13-13-16,0 0 15,0 14-15,14-14 0,-14 0 0,0 1 0,0-1 16,13 0-16,-13 0 0,0 1 16</inkml:trace>
  <inkml:trace contextRef="#ctx0" brushRef="#br0" timeOffset="10668.67">18137 7567 0,'13'-13'0,"1"13"16,-1-13-16,0 13 0,0 0 0,1 0 16</inkml:trace>
  <inkml:trace contextRef="#ctx0" brushRef="#br0" timeOffset="11028.76">18508 7448 0,'-67'0'0,"54"0"15,0 13-15,0 0 16,13 1 0,0-1-1,13-13-15,0 0 16,0 0-1,1 0-15,-1-13 16,0 26 15,0-13-15,-13 13-16,14 0 16,-1 14-1,-13-14 1,13 0-1,0 1 1</inkml:trace>
  <inkml:trace contextRef="#ctx0" brushRef="#br0" timeOffset="11614.77">18878 7223 0,'40'0'31,"13"13"-15,-27-13 0,-13 0-16,14 0 0,-1 14 0,14-14 15,-14 0-15,-12 13 0,12-13 0,-13 0 16,1 13-16,-1-13 16,-13 13-16,13-13 0,-13 13 15,-13 14-15,0-14 16,-1 0-16,1 14 0,0-14 15,-14 0-15,14 14 0,-13-14 0,-1 0 16,14 0-16,0 1 0,-14-1 0,14 0 16,0 0-16,0 1 0,-1-14 15,1 13-15,0 0 16,39-13 15</inkml:trace>
  <inkml:trace contextRef="#ctx0" brushRef="#br0" timeOffset="12460.22">19579 7474 0,'0'14'0,"13"-41"78,1 14-78,-14 0 16,13-27-1,0 27-15,-13-14 16,13 14-16,-13 0 0,0 0 0,0-1 0,14 1 16,-14 0-16,0 0 15,13 0-15,-13-1 16,0 41 15,0-14-15,0 27-1,0-27-15,13 0 0,0 14 16,0-14 0,14 0-1,-14-13-15,14-13 31,-14 13-31,0-13 16,0-1 0,1-12-1,-14 13 1,13-1 0,-13 1-16,0 40 31,0 12-16,0-25 1,0 12 0,0-13-16,0 1 0,13-1 15,-13 0-15,13 0 0,0 0 16</inkml:trace>
  <inkml:trace contextRef="#ctx0" brushRef="#br0" timeOffset="12794.33">20029 7382 0,'-13'26'0,"13"-12"15,0-1 1,13-13 15,0 0-31,-13-13 0,13 13 16,-13-14-16,0-12 31,-13 26-31,0-13 16,-14 13-1,14 13 17</inkml:trace>
  <inkml:trace contextRef="#ctx0" brushRef="#br0" timeOffset="13767.57">17291 10358 0,'-14'93'0,"14"-53"16,0-1-16,-13 67 0,0-53 16,0 13-16,-1 0 15,14-13-15,-13 14 0,0-1 0,13-13 16,-13 13-16,-1-27 0,1 1 0,13-13 0,0-1 15</inkml:trace>
  <inkml:trace contextRef="#ctx0" brushRef="#br0" timeOffset="13990.26">17621 10583 0,'-13'53'16,"13"-26"-16,-13 12 16,0 1-16,-1 0 0,1 13 0,0 13 0,-14-13 15,14 0-15,0 0 0,0 13 16,-1-13-16,14 0 0,-26 26 16,26-39-16,0-14 0,0-13 15,0 14-15</inkml:trace>
  <inkml:trace contextRef="#ctx0" brushRef="#br0" timeOffset="14214.69">18018 10597 0,'-26'92'0,"26"-52"15,-40 79 1,14-26-16,12-1 16,1-52-16,0-1 0,0 1 15,13 0-15,-14 13 16,14-40-16,14 0 0</inkml:trace>
  <inkml:trace contextRef="#ctx0" brushRef="#br0" timeOffset="14426.87">18574 10610 0,'-13'26'0,"-1"14"16,1-14-16,0 14 15,0 0-15,-14 13 0,1-14 0,12 14 16,-12 0-16,0 0 0,12 0 0,-12-13 15,13-1-15,-1 1 0,1-13 16,0-1-16,13-13 0,-13 0 0,13 1 16</inkml:trace>
  <inkml:trace contextRef="#ctx0" brushRef="#br0" timeOffset="14647.94">18799 10716 0,'13'-14'16,"-26"28"-16,26-1 16,-13 0-16,0 0 0,-13 14 0,13-1 15,-14 14-15,1 0 0,0-1 0,0 14 16,-1 0-16,-12 0 16,13 0-16,0-27 0,-1 14 0,1 0 0,13-1 15,-13-12-15,0-1 0,13 1 16,-14-14-16,14 14 15,0-14-15,-13 0 0</inkml:trace>
  <inkml:trace contextRef="#ctx0" brushRef="#br0" timeOffset="15155.9">17396 10649 0,'-66'133'0,"53"-94"0,-13 1 0,12 26 16,-12-13-16,-1 0 0,1 13 15,13 0-15,-14-13 0,1 13 0,-27 54 16,40-68-16,-1-12 15,1 0-15,0 0 0,0-27 0,13 13 16</inkml:trace>
  <inkml:trace contextRef="#ctx0" brushRef="#br0" timeOffset="15390.93">17304 10478 0,'-53'251'15,"40"-185"-15,-1 0 16,1 0-16,0 14 0,0-14 0,-1 13 16,1 1-16,0-14 0,13 0 0,-26 119 15,26-145-15,0-1 16,13-12-16,-13-14 15,13 0-15</inkml:trace>
  <inkml:trace contextRef="#ctx0" brushRef="#br0" timeOffset="15614.88">17873 10530 0,'-27'53'15,"14"-39"1,0 25-16,-1 1 0,-12 0 0,13 13 16,-14-1-16,14 15 0,-13-14 0,12 13 15,-12 0-15,13 0 0,-14 0 0,14 0 16,0 0-16,0-13 0,-1 13 0,1 14 16,13-40-1,0-14-15,0 0 0,0-12 0</inkml:trace>
  <inkml:trace contextRef="#ctx0" brushRef="#br0" timeOffset="15835.91">18322 10676 0,'-79'106'15,"66"-80"-15,-14 27 0,14-13 0,-13 0 16,12 12-16,-12 1 0,13 0 0,-27 53 16,27-27-16,0-39 15,13 0-15,-14-14 0,14 1 16,0-1-16,14 1 0</inkml:trace>
  <inkml:trace contextRef="#ctx0" brushRef="#br0" timeOffset="16042.12">18944 10623 0,'-13'40'16,"0"-27"0,-1 13-16,1 1 0,0 13 15,-13-1-15,-1 14 0,-13 53 16,14-53-16,-1-13 0,14 12 0,-13-12 15,-1 0-15,14-14 0,0 27 16,13-40-16,0 1 0</inkml:trace>
  <inkml:trace contextRef="#ctx0" brushRef="#br0" timeOffset="16204.64">19301 10689 0,'-158'291'0,"25"-106"16,94-132-1,-1 13-15,0-13 0,1 0 16</inkml:trace>
</inkml:ink>
</file>

<file path=ppt/ink/ink1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42:58.912"/>
    </inkml:context>
    <inkml:brush xml:id="br0">
      <inkml:brushProperty name="width" value="0.05292" units="cm"/>
      <inkml:brushProperty name="height" value="0.05292" units="cm"/>
      <inkml:brushProperty name="color" value="#0070C0"/>
    </inkml:brush>
  </inkml:definitions>
  <inkml:trace contextRef="#ctx0" brushRef="#br0">20479 3215 0,'13'-14'0,"-39"28"78,-1 12-62,14-26-16,0 13 0,-1-13 0,-12 27 15,13-14-15,-1-13 16,1 13-16,0 1 0,0-14 0,13 13 16,-13-13-16,-1 13 15,1 0-15,13 0 16,0 14 0,0-14-16,0 0 15,13-13-15,14 40 16,-14-40-16,0 13 0,-13 0 15,13 1-15,1-1 0,-1-13 16,0 13-16,0 0 0,14-13 0,-27 14 16,13-14-16,14 13 0,-14 0 0,0-13 15,-13 13-15,13 1 0</inkml:trace>
</inkml:ink>
</file>

<file path=ppt/ink/ink1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43:30.862"/>
    </inkml:context>
    <inkml:brush xml:id="br0">
      <inkml:brushProperty name="width" value="0.05292" units="cm"/>
      <inkml:brushProperty name="height" value="0.05292" units="cm"/>
      <inkml:brushProperty name="color" value="#0070C0"/>
    </inkml:brush>
  </inkml:definitions>
  <inkml:trace contextRef="#ctx0" brushRef="#br0">12898 4167 0,'14'0'62,"-1"13"-62,27-13 16,-1 0 0,-25 0-1,-1 0-15,0 0 16,13 0-16,-12 0 0,25 0 15,-25 0 1,-1 0-16,0 0 16,0 0-1,-52 0 17,12 14-17,1-14-15,12 0 16,1 0-16,0 0 0,0 0 15,-14 0-15,14 0 16,0 0-16,0 0 16,-1 13-16,41-13 47,-14 0-47,0 0 0,1 0 15,-1 0-15,0 0 16,0 0-16,14 0 0,-14 0 0,0 0 0,0 0 15,1 0-15,-14-13 0,13 13 16,0 0-16,0 0 16,0 0-16,1 0 15,-41 13 48,14-13-48,0 0-15,0 0 0,13 13 16,-14-13 0,1 0-16,40 0 78,-1 0-63,-13 0-15,0 0 16,1 0 0,-1 0 15,-53-13 0,14 13-31,13 0 16,-14 0-16,14 0 0,0 0 15,-1 0-15,1 0 0,0 0 0,0 0 16,0 0-16,-14 0 16,1 0-1,52-13 63,-13 13-62</inkml:trace>
  <inkml:trace contextRef="#ctx0" brushRef="#br0" timeOffset="4779.46">2844 10663 0,'-13'13'0,"40"-26"78,-27-1-63,13-12 1,0 13-16,-13 0 0,0-1 0,26-25 16,-26 12-1,0 14-15,0 0 0,14-14 0,-14 14 16,0 0-16,0 0 0,0-1 0,13 1 16,-13 0-16,0 0 15,0-1 1,0 1-16,0 53 47,0 0-32,13-27-15,-13 0 0,27 27 16,-27-27 0,26 13-1,-13-26-15,0 0 0,1 0 16,-1 0-16,0 0 0,14-26 15,-14 13 1,-13 0-16,13-1 0,0-12 16,1 13-16,-14-1 0,13 1 15,-13 0-15,13-27 16,-13 27-16,0 0 0,0 0 16,13-1-1,-13 41 32,0-14-47,0 0 0,0 40 16,0-26-16,13-14 0,-13 27 15,0-14-15,0-13 16,14 0-16,-14 1 0,26 25 16,-13-12-1,1-27 1,-14 13-16,13-13 0,0 0 15,0 0 1,1 0 0</inkml:trace>
  <inkml:trace contextRef="#ctx0" brushRef="#br0" timeOffset="6311.17">3003 11642 0,'-13'26'16,"13"-13"-16,-13 1 16,13-1-16,-14 0 0,-12 14 15,-1 12 1,14-26-16,0-13 15,0 14-15,13-1 0,-13-13 0,-1 0 16,1 13 0,0-26-16,0 13 15,13-13-15,-14-1 0,14 1 16,-13-26 0,13 25-16,0 1 0,0 0 0,0 0 15,13-1-15,-13 1 0,14-40 16,-1 40-16,0 13 15,-13-13-15,13 0 0,1 13 0,-1-14 16,0 1-16,0 13 0,40-13 16,-26 13-16,12 0 15,-12 0-15,-1 0 0,1 0 16,26 0 0,-27 13-16,-13-13 0,14 0 0,-1 0 0,1 0 15,-14 0-15,13 13 0,-12-13 0,-1 0 16,13 0-16,-13 0 0,1 0 15,12 14 1,-13-14-16,1 0 16,-1 0-16</inkml:trace>
  <inkml:trace contextRef="#ctx0" brushRef="#br0" timeOffset="7172.06">2633 9512 0,'0'26'16,"0"1"-16,0-14 0,13 0 0,-13 27 16,0-14-1,0-12-15,0-1 0,0 0 0,0 0 0,0 0 16,13 27-1,-13-27-15,0 1 16,0-1-16,0 0 31</inkml:trace>
  <inkml:trace contextRef="#ctx0" brushRef="#br0" timeOffset="7530.28">2606 9499 0,'13'-27'15,"1"14"-15,-1 13 16,13 0-16,-12 13 0,-1-13 16,13 13-1,-13 1-15,1-1 0,-14 0 0,13 0 16,-13 0-16,-13 1 0,13-1 16,-14 0-16,14 0 0,-39 27 15,26-40 1,-14 27-16,14-27 0,0 13 0,-1-13 15,14 13-15,-13-13 16,13 13-16,-13-13 16</inkml:trace>
  <inkml:trace contextRef="#ctx0" brushRef="#br0" timeOffset="7940.19">2844 9684 0,'-13'13'16,"13"0"-16,0 0 0,0 14 15,13-27 1,-13 13-16,0 0 0,14 1 16,-1-14-16,13 13 15,-13-13 1,1 0-16,12-27 16,-26 14-1,0 0-15,-13 13 16,0-27-1,-1 14-15,1 13 16,0-13-16,0 13 16,0 0-1,-14 13 1,14-13-16</inkml:trace>
  <inkml:trace contextRef="#ctx0" brushRef="#br0" timeOffset="8413.29">3016 9551 0,'13'0'15,"-13"14"-15,14 12 0,-14-13 0,0 1 0,13-1 16,-13 0-16,13 14 0,-13-14 15,0 0-15,13 13 0,-13-12 16,14-1-16,-14 13 0,0-12 0,13-1 16,-13 0-16,0 0 0,0 0 15,13 1-15,-13-1 0,0 0 16,0 0 0,-13-39 15,13 13-31,0-14 0,-13 14 15,13-27 1,13-13 0,-13 40-16,13 0 0,-13 0 15,13 0-15,1-1 16,-1 14-16,0 0 0,0 0 16,0 14-16,1-14 15,-14 13-15,0 0 16,-14 13-16,1-12 15,0-1-15,0 0 16,0 0-16,-1-13 0,1 14 16</inkml:trace>
  <inkml:trace contextRef="#ctx0" brushRef="#br0" timeOffset="9570.96">7766 9551 0,'-14'-13'16,"1"13"-16,0 13 0,0-13 15,-14 14 1,14-14-16,0 13 0,-1-13 0,1 13 16,0 0-16,0-13 0,0 0 0,13 14 15,-14-14-15,14 13 0,-13-13 16,13 13-16,0 0 16,0 1-1,13-14-15,1 13 0,-1-13 16,0 0-16,0 13 0,0-13 0,1 13 15,-1-13-15,0 13 0,0-13 16,1 0-16,-1 14 0,0-14 0,0 13 16,-13 0-16,14-13 15,-14 13-15,-14 1 16,1-1-16,13 0 16,-13-13-16,0 13 0,-1-13 0,1 13 0,0-13 15,0 0-15,-14 14 16,14-14-16,0 0 0,0 0 15,-1 0-15,1 0 0,0 0 16,0 0-16,-1 0 16,54-14 31,-27 14-47</inkml:trace>
  <inkml:trace contextRef="#ctx0" brushRef="#br0" timeOffset="10492.43">8070 9631 0,'-53'-13'0,"26"13"15,27 13-15,-13-13 16,0 0-16,0 13 0,13 0 16,-13-13-16,13 14 15,0-1-15,0 13 16,26-26 0,0 0 15,1-13-16,-14 0 1,0 0 0,-13-1-16,14 14 15,-28 14 17,28-1-17,-14 0 1,0 0-1,13-13-15,0 0 32,13 0-17,-12-13-15,12 0 16,-13 13-16,1 0 16,-1 0-1,13 0 1,-12 13-16,-1 0 15,0 0 1,-13 1 0,0-1-1,13-26 48,0-1-48,1 14 1,-1 0 0,0 0 15,0 0 0,-13-13-15,14 13-16,-1-13 15,-13 0 1,13 13-16,0 0 16,1 13-1,-1-13-15,0 13 16,0 0-16,-13 1 16,13-14-1,-13 13-15,14-13 0,-14 13 16,13-13-16,0 0 15</inkml:trace>
  <inkml:trace contextRef="#ctx0" brushRef="#br0" timeOffset="10978.49">8665 9538 0,'0'-13'16,"-13"39"-16,13-12 0,0-1 16,0 0-16,0 14 0,0-14 0,0 13 15,13 1-15,-13-1 0,0 14 16,13 0-16,-13-14 0,0 0 0,14 14 16,-14-13-16,13-1 0,-13-13 15,0 14-15,0-14 0,13 0 0,-13 0 16,0 14-16,0-14 15,13 0-15,-13 1 16,-13-54 15,13-13-15,0 27-16,13-1 16,-13 1-16,0-1 0,13 1 15,1-14-15,-1 14 0,-13 12 16,13 1-16,0 0 0,1 0 15,-1 13-15,0 0 16,0 13-16,-13 0 16,0 0-16,-13 40 15,13-40-15,-13 1 16,0-1-16,13 0 0,-14-13 16,14 13-16,-13 1 0,0-14 15,13 13-15</inkml:trace>
  <inkml:trace contextRef="#ctx0" brushRef="#br0" timeOffset="11437.03">8996 9499 0,'-13'26'47,"13"-13"-47,0 0 0,0 14 0,-14-14 15,14 40 1,0-40-16,14 14 0,-14-1 16,0-13-16,13 1 0,0-1 15,0 0-15,1-13 16,-1 0-16,0 0 0,0 0 0,0 0 15,1-13-15,-1 0 0,0-1 0,0 1 16,1 0-16,-1 0 0,-13 0 16,13 13-16,-13-14 0,13 1 15,-13 0-15,-13 39 32,13-12-32,-13-1 15,13 26 1,-13-25-16,13-1 0,13 0 15,-13 0-15,13 1 16,0-14-16,1 13 16,-1-13-16,0-13 15,0 13 1,0-14-16</inkml:trace>
  <inkml:trace contextRef="#ctx0" brushRef="#br0" timeOffset="13090.3">463 10557 0,'0'26'16,"0"-12"-1,13-1-15,-13 0 16,0 13 0,13-12-1,-13-41 16,14 1-15,-1 13 0,-13-1-16,13 14 0,0-26 15,1 26-15,-1 0 16,0 0-16,14 0 16,-27 13-16,26 0 15,-13 1-15,0-1 16,-13 0-16,14-13 15,-14 13-15,0 0 16,13-13-16,0-13 31,-13-13-15,0 13-16,0-1 16,13 14-16,-13-13 15,14 13-15,-1-13 16,13 26-1,-12 0-15,-1 1 16,-13-1-16,13-13 0,0 39 16,0-25-16,-13-1 15,0 0-15,14 14 16,-14-14 0,13-13-16</inkml:trace>
  <inkml:trace contextRef="#ctx0" brushRef="#br0" timeOffset="13525.42">1085 10689 0,'13'-53'0,"-13"40"16,0 0-16,0 0 15,0-1-15,0 1 16,-13 13-16,13-13 16,-13 26-1,-1 14 17,14-14-32,0 0 0,0 0 15,0 0-15,0 1 16,14-14-16,-14 13 0,13-13 0,-13 13 15,13-13-15,0 0 0,0 13 0,1-13 16,-1 0-16,0-13 0,0 13 16,14 0-16,-14-13 0</inkml:trace>
  <inkml:trace contextRef="#ctx0" brushRef="#br0" timeOffset="14321.59">1442 10530 0,'-26'-13'16,"12"13"-16,1 0 0,0 13 15,0-13 1,-1 14-16,1-1 16,0 0-1,13 0 1,0 1-1,0-1-15,0 0 16,0 0 0,26-26 31,-26 0-32,14 13 1,-14-13-16,13-1 31,0 28 32,-13-1-48,13-13 1,-13 13-16,14-13 15,-1 13 1,0-13 0,0 0-1,0 0-15,1-13 32,-1 13-32,0-13 15,0 13 1,1-13 15,-1 26-15,0-13-1,0 13-15,1-13 32,-1 0-17,0 0 16,13 0-15,-12-13-16,-1 13 16,0-13-1,0 13-15</inkml:trace>
  <inkml:trace contextRef="#ctx0" brushRef="#br0" timeOffset="15545.97">913 11681 0,'-53'14'16,"40"-1"-16,-1 0 16,-12 0-16,13 1 0,0-1 0,-1 0 15,1 0 1,13 0 0,13 1-1,1-14-15,12 13 16,-13-13-16,0 0 0,27 26 15,-13-26 1,-14 14-16,0-1 0,0-13 16,0 0-16,-13 13 0,14 0 15,-14 0-15,-14 1 16,14-1-16,-13 0 0,0-13 16,0 13-16,0 1 0,-14-1 0,14 0 15,-14-13-15,14 13 0,-13-13 16,13 14-16,-14-14 0,14 0 0,0 0 15,-1 0-15,1 13 0,0-13 16</inkml:trace>
  <inkml:trace contextRef="#ctx0" brushRef="#br0" timeOffset="15947.02">1072 11867 0,'-14'0'16</inkml:trace>
  <inkml:trace contextRef="#ctx0" brushRef="#br0" timeOffset="16335.95">1310 11628 0,'0'27'63,"13"-14"-63,-13 0 0,0 1 15,0 12-15,0-13 0,0 1 0,0 12 16,0 0-16,0-12 0,0-1 0,13 13 16,-13-12-16,0-1 0,0 0 15,0 0-15,0 0 0,0 1 0,0-1 16,0 0-16,0 0 16,13-13-16</inkml:trace>
  <inkml:trace contextRef="#ctx0" brushRef="#br0" timeOffset="16673.02">1230 11721 0,'40'-53'0,"-27"40"0,27 13 16,-14 0-1,-12 0-15,12 0 0,-13 13 0,14 0 16,-14 1-16,0-1 0,14 0 0,-14 14 15,-13-14-15,13 26 16,-13-25-16,0 12 0,-13 1 0,0-1 16,-14 0-16,14 1 0,-40 13 15,27-27-15,12 13 0</inkml:trace>
  <inkml:trace contextRef="#ctx0" brushRef="#br0" timeOffset="18547.91">1601 10636 0,'0'-13'16,"0"39"0,0-12-16,0-1 15,0 0 1,0 0-16,0 1 15,13-28 48,-13 1-47,13 0-16,0 13 15,1 0 1,-14-13-1,26 13-15,-13 0 16,1 0-16,25-14 16,1 1-1</inkml:trace>
  <inkml:trace contextRef="#ctx0" brushRef="#br0" timeOffset="23460.04">7938 10504 0,'13'-40'15,"0"40"-15,0-13 16,14 13 0,-14 0-16,0 0 0,0 0 0,1 0 0,-1 13 15,0-13-15,0 0 0,0 14 16,-13-1-16,14-13 0,-1 13 0,-13 0 15,0 0-15,0 1 0,0-1 16,-13 27 0,-1-27-16,14 0 0,-13 0 0,0 0 15,0 1-15,13-1 0,-13-13 16,-1 13 0</inkml:trace>
  <inkml:trace contextRef="#ctx0" brushRef="#br0" timeOffset="23749.98">8281 10464 0,'-13'0'16,"-13"14"-1,13-1 1,-1 0-16,14 0 15,-13 0-15,13 1 16,0-1-16,13 13 31,1-12-31,-1-1 16,0-13-16,0 0 16,0 13-16,1-26 15,-1 13-15,0 0 16,0-13-16,1 13 15,-14-14-15</inkml:trace>
  <inkml:trace contextRef="#ctx0" brushRef="#br0" timeOffset="24239.77">8017 10292 0,'26'0'15,"-12"0"-15,-1 0 0,0 0 0,13-13 16,-12 13 0,25 0-16,1 0 0,-27 0 15,14 0-15,-14 0 0,0 0 16,0 0-16,1 0 0,-1 0 15,0 0-15,0 0 0,1 0 16,-1 0 0,0 0-16,0 0 31,1 0-15</inkml:trace>
  <inkml:trace contextRef="#ctx0" brushRef="#br0" timeOffset="25666.81">8427 11615 0,'-13'-26'16,"0"26"-16,-1 0 16,1 0-16,0 0 0,0 13 15,-1-13-15,1 13 16,0-13 0,13 13-1,26 1 1,-12-1-16,-1-13 15,0 0-15,0 0 0,1 13 0,-1-13 16,0 13-16,0-13 16,0 14-16,1-14 0,-14 13 0,13-13 15,-13 13-15,13 0 16,-26 14-16,0-1 16,-1-26-1,1 13-15,0 1 0,-13-14 0,12 13 16,-12 0-16,13-13 0,-14 13 0,14-13 15,-14 14-15,14-14 0,-13 0 16,13 0-16,-1 13 0,1-13 16,0 0-16,0 0 0,-1 0 15,1 0-15</inkml:trace>
  <inkml:trace contextRef="#ctx0" brushRef="#br0" timeOffset="28591.34">8361 11615 0,'13'-13'31,"14"13"-15,-14-13-1,0 13-15,0 0 0,0 0 0,14-13 16,-14 13-16,0 0 16,14 0-1,-14 0-15,0 0 16,0-14-1,-52 14 17,12 14-17,14-14-15,0 0 0,-14 0 16,14 0-16,0 13 0,-13-13 0,12 13 16,1-13-16,-13 13 15,12 0-15</inkml:trace>
</inkml:ink>
</file>

<file path=ppt/ink/ink1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46:16.640"/>
    </inkml:context>
    <inkml:brush xml:id="br0">
      <inkml:brushProperty name="width" value="0.05292" units="cm"/>
      <inkml:brushProperty name="height" value="0.05292" units="cm"/>
      <inkml:brushProperty name="color" value="#0070C0"/>
    </inkml:brush>
  </inkml:definitions>
  <inkml:trace contextRef="#ctx0" brushRef="#br0">10147 6535 0,'-13'0'16,"-1"0"-16,14-13 15,40 13 17,-27 0-17,0 0-15,1 0 0,12 13 0,-13-13 16,27 0-16,13 0 16,-27 0-16,-12 0 15,25 0-15,-25 0 0,25 0 16,-25 0-1,-1 0-15,0 0 16,0 0 0</inkml:trace>
  <inkml:trace contextRef="#ctx0" brushRef="#br0" timeOffset="281.82">10372 6390 0,'-14'0'0,"54"0"32,-27 13-32,1-13 0,-1 0 15,0 13-15,14 0 0,12 1 16,-12 12-1,-14 14-15,-13-1 16,-13-25 0,-14 25-16,1-12 0,13-14 0,-14 14 15,1-1-15,-1 0 0,1 1 0,12-14 16,1 0-16,0-13 0</inkml:trace>
  <inkml:trace contextRef="#ctx0" brushRef="#br0" timeOffset="1056.15">11681 6363 0,'-13'0'15,"53"-13"1,-14 13 0,-12 0-16,-1 0 0,0 0 0,13 0 15,-12 13-15,39-13 16,-40 0-1,0 0-15,0 13 0,0-13 16,-13 14-16,-26 25 16,13-25-1,0-1-15,-1 13 0,-12-12 0,13 12 0,-14 0 16,14-12-16,0-1 0,0 0 16,13 0-16,-14 1 0,14-1 15,-13 0-15,13 0 16,13 14-1,1-14-15,-1 0 0,0-13 16,0 0-16,0 13 16,1-13-16,-1 0 0,0 0 0,14-13 15,-14 13-15,0 0 16,0-13 0,0 13-1</inkml:trace>
  <inkml:trace contextRef="#ctx0" brushRef="#br0" timeOffset="1289.27">11668 6615 0,'40'-14'16,"-27"14"-16,0 0 0,14-13 15,-14 13-15,13 0 0,-12-13 16,39 13-16,-40-13 16,13 13-16,-13 0 15,1-14-15,-1 14 0,0 0 16,0 0-16,14 0 16</inkml:trace>
  <inkml:trace contextRef="#ctx0" brushRef="#br0" timeOffset="1681.89">12515 6324 0,'-13'39'16,"13"-26"-16,-14 1 0,14-1 0,-13 13 16,13 1-16,-13-14 0,13 14 15,-13-14-15,13 0 0,0 0 16,0 0-16,13 27 15,0 0-15,14-27 16,-14-13 0,0 0-16,13 0 0,-12 0 0,-1 0 15,0 0-15,0 0 0,1 0 16,12-13 0,-13 13-16</inkml:trace>
  <inkml:trace contextRef="#ctx0" brushRef="#br0" timeOffset="1852.36">12343 6548 0,'26'-13'15,"-13"13"-15,40-13 16,-39 13-1,12 0-15,-13 0 0,14-13 0,-1 13 16</inkml:trace>
  <inkml:trace contextRef="#ctx0" brushRef="#br0" timeOffset="2254.38">12846 6469 0,'-14'-13'16,"1"13"0,-13 13-1,12 0 1,1 1-16,13-1 16,13 0-1,14-26 1,-14 0-1,0 13-15,-13-14 0,14 14 16,-14-13-16,13 13 16,-13-13-16,13 26 31,-13 0-15,0 1-16,0-1 0,0 0 0,0 0 15,0 0-15,13 1 16,-13-1-1,0 0-15,13-13 0,1 0 16,-1 0 0,0 0-1</inkml:trace>
  <inkml:trace contextRef="#ctx0" brushRef="#br0" timeOffset="2637.54">13018 6324 0,'-14'0'16,"1"13"-1,0 13 1,13-13 0,0 1-16,13-1 15,-13 0 1,13-13-1,1 0-15,-14 13 16,13-13-16,0 14 16,0-1-16,0-13 15,1 13 1,-14 0-16,0 1 16,0 12-1,-14-26-15,1 13 0,0 0 16,0-13-1,0 0-15,-1 0 16,14-13 0,0 0-1</inkml:trace>
  <inkml:trace contextRef="#ctx0" brushRef="#br0" timeOffset="3045.47">13388 6218 0,'-13'0'0,"-1"0"16,1 13-16,13 0 16,-13 0-16,0 1 0,13-1 0,-13 0 0,13 0 15,-14 14-15,14-1 16,0-13-16,0 1 0,27 25 15,-14-25-15,13-14 16,-12 0 0,-1 0-16,0 0 0,0-14 0,1 14 15,12-13-15,-13 0 0,1 13 16,-14-13-16,13 13 0,0-14 16,0 28 15,0-1-16,1 0 1,-1-13 0,0 0-16,0 0 0,1 0 15,-1 13-15,13-13 16,-13-13-16</inkml:trace>
  <inkml:trace contextRef="#ctx0" brushRef="#br0" timeOffset="4281.89">13004 6416 0,'0'-40'16,"0"27"-16,0 0 0,0 0 15,0 0 1,0-1 0,0 1-1,14 13-15</inkml:trace>
  <inkml:trace contextRef="#ctx0" brushRef="#br0" timeOffset="5053.45">13388 6165 0,'-13'0'0,"-1"13"15,1 0 1,13 0-16,-13 1 0,13-1 0,0 0 16,0 0-16,-13 1 0,13-1 15,0 27-15,0-27 16,-13 0-16,13 0 0,0 0 16,13 27-16,0-27 15,13 1 1,-12-14-16,-1 0 15,0 0-15,0 0 0,1 0 16,-1-14-16,0 14 0,14-13 0,12 0 16,-26 0-16,1 13 15,-1-14-15,-13 1 0,13 13 0,-13-13 16,0 0 0,0 0-1,-26 39 1,12-13-1,14 14-15,0-14 16,14 13 0,-1-26-16,0 14 15,27-1 1,-27-13-16,27 13 16,-27-13-16</inkml:trace>
  <inkml:trace contextRef="#ctx0" brushRef="#br0" timeOffset="5820.21">14420 6416 0,'0'-13'15,"-27"39"17,14-12-32,13 12 15,0-13 1,13 14-16,-13-14 0,14 0 15,12 14 1,-13-27-16,14 13 16,-14-26-16,13-1 15,-26 1-15,0 0 16,0 0 0,0 0-16,-13-1 0,13 1 15,-13 0-15,13 0 16,0-1-16,13 1 31,14 26-15,-27 1-16,13-1 0,40 13 15,-40 1-15,0-14 0,-13 0 16,13 0-16,1 1 0,-1-1 16,-13 0-16,13 14 15,-13-54 32,40-39-16,-27 66-31,0-13 0,1 13 16,25-13-16,-26 13 16,27 0-1,-27 0-15,1 0 0,-1 13 0,0-13 16</inkml:trace>
  <inkml:trace contextRef="#ctx0" brushRef="#br0" timeOffset="6448.74">15862 6363 0,'39'-13'15,"14"0"-15,-26 0 16,13 13-16,39-27 0,-53 27 16,40-26-16,-39 26 15,39-40 1,-53 27-16,-13-1 16,-26 28 15,13-1-16,-1 0-15,1 14 0,0-14 16,13 13-16,-13-12 0,13 12 0,-14 0 16,14 1-16,-13-14 0,13 0 0,0 27 15,0-13-15,0 12 16,13-26-16,-13 1 16,0 12-16,14-26 0,-1 40 15,0-40 1,0 13-16</inkml:trace>
  <inkml:trace contextRef="#ctx0" brushRef="#br0" timeOffset="6828.62">16894 6244 0,'0'-13'0,"0"79"16,0-53-16,0 14 0,0-1 15,0 1-15,0-1 0,13 54 16,-13-54-16,13 53 16,0-52-1,-13-14 1,14-13-16,-14 13 0</inkml:trace>
  <inkml:trace contextRef="#ctx0" brushRef="#br0" timeOffset="7381.78">16761 6535 0,'53'-26'0,"-26"13"0,26 13 0,-27-14 0,80 1 15,-80 0-15,1 13 16,13-13 0,-14 13-16,-13 0 0,0-14 0,1 14 15,-14-13 1,-27 13-1,14 13 1,0-13-16,0 14 16,-1-1-1,14 0 1,14 0-16,-1 1 16,13-14-1,-13 0 1,1-14-1,-1 14-15,-13-13 0,13 0 0,-13 0 16,13-1 0,-13 41 31,0 26-16,0-40-31,14 13 0,-14-12 15,13 12 1,0-26-16,0 0 16</inkml:trace>
  <inkml:trace contextRef="#ctx0" brushRef="#br0" timeOffset="7807.88">17370 6297 0,'0'-13'0,"-13"26"31,-1-13-31,14 13 0,-13-13 0,13 14 16,0 25-1,0-26 1,0 1-1,13-14 1,1 0-16,-1 0 16,13 13-1,1 0 1,-14 0 0,0 27-1,-39-13 1,26-14-16,-13 0 15,-1-13-15,-12 13 0,13-13 16,-1 0-16,1 13 16,-13-26-16,13 13 15,26-13 17,0 0-32,0 0 15</inkml:trace>
  <inkml:trace contextRef="#ctx0" brushRef="#br0" timeOffset="8173.98">17608 6138 0,'0'-13'16,"-13"53"15,0-14-31,13-13 0,-14 1 0,14 12 15,0-13-15,14 40 16,-14-26-16,0-14 0,13 0 16,0-13-16,0 13 0,14 1 15,-14-14-15,27 0 16,-14 0 0,-13-14-16,1 14 0,-14-13 0,13 13 15,0-13-15,0 0 16,0 26 15,1 0-15,-14 0-16,13 1 15,0-1-15,0 0 16,-13 0 0,0 1-16</inkml:trace>
  <inkml:trace contextRef="#ctx0" brushRef="#br0" timeOffset="8472.94">16695 6747 0,'66'-13'16,"-26"-1"-16,92 1 15,27-13 1,-106 26-16,53-13 0,-53 13 0,-14-14 16,1 14-16,-13 0 0,39-13 15,-53 13-15,0 0 16</inkml:trace>
  <inkml:trace contextRef="#ctx0" brushRef="#br0" timeOffset="8692.2">16708 6813 0,'-39'13'0,"65"-13"16,14 0-1,-14 0-15,14-13 0,13 13 0,0 0 16,132-26 0,-119 12-16,-13 14 0,0-13 15,40 0-15,-54 13 16,1-13-16,0 13 0,-1 0 16,-25-14-16</inkml:trace>
  <inkml:trace contextRef="#ctx0" brushRef="#br0" timeOffset="9291.98">12369 6959 0,'66'0'15,"-26"-14"-15,53 1 16,26 0-16,-66 13 0,132-13 15,-119-1-15,40 14 16,-53 0-16,-14 0 16,-12 0-16,-1 0 0,1 0 0,-14 0 15,14 0-15,-14 0 16</inkml:trace>
  <inkml:trace contextRef="#ctx0" brushRef="#br0" timeOffset="9525.85">12449 7078 0,'-14'13'0,"94"-13"31,-1 0-31,-39-13 16,13 13-16,0 0 0,92-14 15,-92 1-15,0 13 16,-13 0-16,-1-13 0,1 13 0,-13 0 15,25-13-15,-38 13 16,-1 0-16,0 0 0,0 0 16</inkml:trace>
  <inkml:trace contextRef="#ctx0" brushRef="#br0" timeOffset="10180.73">5226 6998 0,'119'-13'0,"-80"13"0,14-13 15,13 13-15,14-13 0,-1 13 0,14-14 16,-14 14-16,14 0 0,-1-13 16,1 13-16,-14 0 0,1 0 0,-1 0 15,106 0 1,-132 0-16,27 0 16,-54 0-16,0 0 0,-12 0 0,-1 0 15</inkml:trace>
  <inkml:trace contextRef="#ctx0" brushRef="#br0" timeOffset="10529.6">5622 7144 0,'344'-40'0,"-278"27"16,146-14-1,-146 27-15,0-13 0,1 13 0,-14 0 16,-1 0-16,94-13 16,-106 13-16,-14 0 0,-13 0 15,14 0-15,-1 0 0,-13 0 0,1 0 16,-1 0-16,0 0 0,0 0 15,1 0 1,-41 13 31</inkml:trace>
  <inkml:trace contextRef="#ctx0" brushRef="#br0" timeOffset="11946.51">9909 8308 0,'26'-13'0,"1"13"15,-1 0-15,-13 0 0,14 0 16,12 0-16,-12 0 0,-1 0 0,14 0 16,-14 0-16,1-14 0,-1 14 0,1 0 15,-1 0-15,14 0 16,-27 0-16,27 0 16,-27 0-16,-13-13 0,13 13 0,1 0 15</inkml:trace>
  <inkml:trace contextRef="#ctx0" brushRef="#br0" timeOffset="12172.83">10332 8176 0,'40'0'16,"-27"13"-1,0-13-15,0 13 0,1 0 0,-1 1 16,0-14-16,0 13 0,14 26 15,-14-25-15,-13-1 16,0 0-16,0 0 0,0 1 0,0-1 16,-13 0-16,-27 40 15,27-40-15,0 0 0,13 1 16,-14-1-16,1-13 0,13 13 16</inkml:trace>
  <inkml:trace contextRef="#ctx0" brushRef="#br0" timeOffset="13286.78">11509 7845 0,'0'-13'16,"-13"13"-16,0 13 16,0 13-16,-1-12 0,14 12 15,-13 14-15,13-1 0,-13 1 16,13 92 0,0-39-16,0-40 0,13 26 15,-13-39-15,13 0 0,1-14 16,12 40-1,-13-53-15,14 27 16,-27-27-16,13-13 0,-39-13 31,12 0-15,14 0-16,-39-1 16,25 1-16,-12 0 0,0-13 15,-1 12-15,14 1 0,0 0 0,-1 13 16,1-13-16,0-1 0,0 1 15,13-13 1,0 13-16,13-1 16,0 14-16,0-13 0,1 0 15,12-14-15,-13 14 0,14 0 0,-1 0 16,1-14-16,39-12 16,-53 39-16,0-14 0,1 1 15,-1 13-15,13-13 16,-13 26 15,-13 0-31,0 1 16,0-1-16,0 0 0,0 0 15,14 0 1,-14 1-16,13-1 0,0-13 16,14 13-16,-14-13 15,13-13 1,-12 13-16,-1-13 0,-13-1 15,13 1-15,-13 0 0,-13-13 16,0-1 0,-1 14-16,1 0 15,0-1-15,0 1 16,26 13 15,13 0-15,-12 13-1,-1-13-15,0 14 0,0-14 0,0 13 16,1 0-16,-1 0 0,-13 1 0,13-1 16,0 0-16,1 0 0,-1 14 15,0-14 1,-13 0-16,13 0 16,0-26 15,-13 0-31,14 13 0,-14-13 0,0-1 15,26-12 1,-13 13-16,-13 0 0,14-1 0,-1 14 16,0-13-16,0 13 0,-13-13 15,14 13-15,-1 13 16,0-13-16</inkml:trace>
  <inkml:trace contextRef="#ctx0" brushRef="#br0" timeOffset="14038.82">12422 8202 0,'-13'27'31,"13"-14"-31,0 26 16,0-25-16,0-1 0,0 0 16,0 0-16,0 1 15,0-1-15,13-40 47,-13 14-31,0 0-16,13 0 0,-13-1 0,27-12 15,-14 13-15,0 13 16,1-13 0,12 13-16,-13 13 15,0 0-15,1 0 16,-1 0-1,-13 1-15,0-1 16,13 0-16,0-26 47,1 0-31,-14-1-16,13 14 15,0-26-15,0 26 16,1 0-16,-1 0 0,0 0 15,13 0 1,-26 13-16,14-13 16,-1 13-16,0-13 15,-13 14-15,13-14 0,1 0 16,-14 13-16,13-13 0</inkml:trace>
  <inkml:trace contextRef="#ctx0" brushRef="#br0" timeOffset="14899.78">12951 8229 0,'0'-14'16,"-13"28"31,0 12-32,13-13 1,13 0-1,0-13 1,1 0 0,-1 0-1,0 14 1,0-14 0,1 0-1,-1 0 1,0 0-16,13-27 15,-12 14-15,-14 0 0,26-14 16,-26 14-16,13 0 16,14-80-1,-27 67-15,0-1 0,13-12 16,-13 12-16,0 14 16,0 0-16,0 0 0,13-1 15,-26 41 16,13-1-31,0-13 0,-13 14 0,13-14 16,0 14-16,0-14 0,0 13 0,13 14 16,-13-27-1,13 0-15,-13 1 0,13-1 0,1 0 0,-1-13 16,0 13-16,0-13 0,1 0 0,-1 14 16,0-14-16,14-14 15,-14 14-15,0 0 0,0 0 0,-13-13 16,13 13-16,1-13 15,-14 0-15,0-1 16,-14 14 0,1 0-1,0 0-15,-13 14 16,26-1-16,-14 0 16,14 0-1,14-13 1,-14 14-16,13-14 15,13 0 1,-13 0-16,1 0 16,12 0-1,-13 0-15,1 0 0,12 0 16</inkml:trace>
  <inkml:trace contextRef="#ctx0" brushRef="#br0" timeOffset="15388.74">12052 8572 0,'132'-39'16,"-79"26"-16,92-1 15,-39 1-15,-53 0 0,0 13 16,-13 0-16,39-13 15,-39 13-15,-14 0 0,27 0 16,-26 0-16,-14 0 16,-39 13-1</inkml:trace>
  <inkml:trace contextRef="#ctx0" brushRef="#br0" timeOffset="15594.12">12039 8692 0,'66'-14'15,"-27"14"-15,80-13 0,-66 13 0,13-13 16,-13 13-16,0 0 0,106-13 16,-106 13-16,13 0 15,-26 0-15,52-14 16,-65 14-16,39 0 15</inkml:trace>
  <inkml:trace contextRef="#ctx0" brushRef="#br0" timeOffset="16066.21">14195 8176 0,'40'0'16,"-14"0"0,1 0-16,-1 0 0,27 0 15,-27 0-15,14 0 16,-27 0-16,0 0 0,14 0 16,-27-14-16,13 14 0,0 0 15,1 0-15,-1 0 16</inkml:trace>
  <inkml:trace contextRef="#ctx0" brushRef="#br0" timeOffset="16311.89">14314 7990 0,'93'14'0,"-54"-1"15,-26 0 1,14 0-16,-14 1 0,0-1 0,14 0 16,-14 13-16,0-12 0,-13-1 0,0 0 15,-13 53 1,-27 0-16,-65 27 16,65-66-16,0 12 0,-13-12 15,0-14-15</inkml:trace>
  <inkml:trace contextRef="#ctx0" brushRef="#br0" timeOffset="21826.42">11020 10266 0,'13'0'0,"14"0"15,-1 0 1,-13 13-16,0-13 0,14 0 16,-14 0-16,14 0 0,-1 0 0,-13 0 15,14 0-15,-1 13 0,-13-13 0,14 0 16,-1 0-16,-12 0 16,-1 0-16,13-13 15,-12 13-15,-1 0 16</inkml:trace>
  <inkml:trace contextRef="#ctx0" brushRef="#br0" timeOffset="22092.72">11324 10120 0,'93'14'0,"-67"-1"16,1 0-16,-14-13 0,13 13 0,1 0 16,-14 1-16,14-1 0,-14-13 15,0 13-15,0 0 0,-13 1 0,13-1 16,-13 0-16,-13 0 0,0 14 16,-27 26-16,14-27 15,-1-13-15,1 14 0,-1-14 0,-25 14 16,38-14-16,1-13 0,0 13 15,0-13-15</inkml:trace>
  <inkml:trace contextRef="#ctx0" brushRef="#br0" timeOffset="24364.6">13137 10081 0,'-14'-40'0,"1"40"15,0-13-15,0 26 16,-1-13-16,1 13 0,0-13 15,13 13-15,-13 1 0,0-1 16,-1 0-16,14 0 0,-13 1 0,13-1 16,-13 0-16,13 0 0,0 0 15,0 1-15,0-1 0,13 0 16,-13 0-16,13-13 16,1 0-16,-1 0 0,0-13 15,0 13-15,0-13 0,1 0 16,-1-1-16,0 14 0,-13-13 15,13 0-15,1-13 0,-1 26 16,-13-14-16,13 1 16,0 26-1,-13 1-15,13-14 16,-13 13-16,0 0 0,14-13 16,-14 13-16,0 0 0,13 1 0,0-1 15,-13 0-15,13 0 16,1-13-16,-14 14 0,13-14 15,0 0-15,0 0 0,14 0 16,-14 0-16</inkml:trace>
  <inkml:trace contextRef="#ctx0" brushRef="#br0" timeOffset="25356.48">13560 10001 0,'-53'0'0,"40"13"16,0 1-16,-1-1 0,1 0 15,13 27 1,-13-14-16,26 1 15,-13-14-15,0 0 0,13 0 0,-13 1 16,40 12 0,-40-13-16,40-13 0,-27 14 15,0-14-15,0 0 0,14-14 0,-14 14 16,13-13-16,-12 13 0,12-13 16,14-14-16,-27 14 15,0 0-15,-13 0 0,14 0 0,-1-1 16,-13-12-1,-13 13 1,-1 13 0,-12 26-1,26-13-15,-13-13 16,13 40 0,0-27-16,0 0 15,0 1-15,13-1 0,13 0 31,-12-13-31,25 13 16,-12-26-16,-14 13 16,13-13-16,-12 0 0,-1 13 15,0-14-15,0 1 0,1 0 16,-14 0-16,13 0 0,-13-14 0,13 14 16,-13-40-1,0 40-15,0-1 0,0 1 0,0 0 16,0 0-16,0 0 0,0-1 15,-13 14 1,0 14 0,-1 25-1,14-12-15,-13-14 0,13 40 16,-13-40-16,13 14 0,0-14 16,0 13-16,0-13 0,0 14 0,0-14 0,13 14 15,-13-14-15,0 0 0,0 0 16,0 14-16,0-14 15,0 0-15,0 0 0,13-13 0,-13 14 16,0-1-16,0-40 47,0 1-31,0 0-16,0 12 15,14-12-15,-14-1 0,13 14 0,-13 0 0,13 0 16,-13-1-16,13 1 0,0 0 0,-13 0 15,14 13-15,-1 0 16,0 0-16,27 0 16,-40 13-16,13-13 0,0 26 15,-26 14 1,-13-27 0,12 1-16,1-14 15,0 13-15,0-13 16,-1 0-16,1 0 0,0 0 15,13-13 1</inkml:trace>
  <inkml:trace contextRef="#ctx0" brushRef="#br0" timeOffset="25748.94">14288 9842 0,'0'-13'0,"-14"53"16,1-27-1,0 27 1,13-27-16,0 14 0,0-14 0,0 0 15,0 0-15,0 0 0,0 1 0,0-1 16,0 0-16,13-13 0,0 13 16,1-13-1,-1 0-15,0 0 0,0 0 32,0 0-32,1 14 0,-1-14 15,0 0 1,0 0-16,1 0 15,-1 0 1,0 0-16,-13-14 16</inkml:trace>
  <inkml:trace contextRef="#ctx0" brushRef="#br0" timeOffset="25958.5">14155 9975 0,'40'13'16,"-27"-13"-16,0 0 0,14-13 0,-14 13 16,14 0-16,-1 0 0,-13 0 0,14-13 15,-1 13-15,-13 0 16,14 0-16,12-14 0,-25 14 0</inkml:trace>
  <inkml:trace contextRef="#ctx0" brushRef="#br0" timeOffset="26324.5">15042 9671 0,'-27'171'0,"14"-131"0,0 0 15,-1 13-15,-25 79 16,25-92-16,1-1 0,0 1 0,0 0 16,13-14-16,0-12 0,-13 25 15,26-12 1</inkml:trace>
  <inkml:trace contextRef="#ctx0" brushRef="#br0" timeOffset="27332.43">15438 9922 0,'0'40'0,"0"-27"16,0 53-16,0-40 0,0-12 0,0 12 16,0 1-16,0-14 0,0 0 0,0 0 15,0 14-15,0-14 16,0 0-16,0 0 0,0 1 16,0-54 15,14-26-16,-14 26-15,0 0 0,13 1 0,0 12 16,-13-12-16,40-14 16,-27 39-1,-13 1-15,13 13 0,1-13 0,-1 13 0,0 0 16,0 0-16,0 26 16,-13-12-16,-13 12 15,13-13-15,-13 14 0,0-1 0,0 1 16,-1-14-16,1 13 0,13-12 15,-13-1-15,0 0 0,-1 0 16,1 1-16,13-1 0,-13-13 16,13 13-16,0 0 15,0 0 1,13 1-16,14-14 16,-14 0-16,13 0 15,-12 0-15,12 0 0,-13 0 16,40-14-16,-26 1 15,-1 13-15,14-26 0,-14 13 16,-13-1-16,1 14 0,-1-26 16,0 13-16,0-1 0,-13 1 15,-26 26 17,13 14-17,-1-14-15,14 0 16,0 1-16,14-1 15,-1 13 1,0-26-16,14 0 16,-14 0-16,0-13 15,0 13-15,0 0 0,-13-13 16,14 13-16,-1 0 0,0-13 0,14 26 31,-14 0-31,-13 0 16,13 0-16,-13 1 0,0 12 15,13-13-15,-13 1 16,0 12-16,-13-13 0,13 40 16,-26-13-1,12-40-15,14 13 16,-13-13-16,0 0 0,-14 0 16,14 0-16,0-13 15,0-27-15,13 27 16,-13-13-16,13 12 0,0-12 0</inkml:trace>
  <inkml:trace contextRef="#ctx0" brushRef="#br0" timeOffset="27445.06">15994 9948 0</inkml:trace>
  <inkml:trace contextRef="#ctx0" brushRef="#br0" timeOffset="28064.68">16232 10134 0,'0'-14'15,"13"1"1,-13-13 0,14 12-1,-14 1 1,-27 26 15,27 14-15,0-14-16,0 0 15,0 1-15,13-14 0,1 13 16,-1-13 0,0-13-16,0 13 15,1 0-15,-1-14 0,0 14 0,0 0 16,0-13-16,1 13 16,-1 0-1,0 0 1,0 0-1,27 0 1,-27-13-16,14 0 16,-14 13-16,0-27 0,0 14 15,1 0-15,-1-1 0,13-12 0,-12 0 16,-1-1-16,-13 14 0,13-14 0,0 1 16,-13 13-16,14-1 0,-14 1 15,0 0-15,13 0 0,-26 52 31,13-25-15,0-1-16,0 13 0,13 14 16,-13-13-16,0-14 0,13 0 15,-13 0-15,13-13 0,-13 13 16,0 1-16,13-14 0,1 13 16</inkml:trace>
  <inkml:trace contextRef="#ctx0" brushRef="#br0" timeOffset="28221.43">16470 9856 0,'40'0'32,"-27"0"-32,67-14 15,12 1-15,-39 0 16,13 0-16,0 0 0,1-1 15,12-12-15,-13 13 0,13-14 0</inkml:trace>
</inkml:ink>
</file>

<file path=ppt/ink/ink1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46:55.356"/>
    </inkml:context>
    <inkml:brush xml:id="br0">
      <inkml:brushProperty name="width" value="0.05292" units="cm"/>
      <inkml:brushProperty name="height" value="0.05292" units="cm"/>
      <inkml:brushProperty name="color" value="#0070C0"/>
    </inkml:brush>
  </inkml:definitions>
  <inkml:trace contextRef="#ctx0" brushRef="#br0">2963 2553 0,'27'13'16,"-14"-13"-16,13 0 0,107 0 15,-80 14-15,0-14 0,0 0 16,-1 0-16,1 0 0,93-14 16,-106 14-16,-1 0 15,-12 0-15,26 0 0,-27 0 16,-13 0-16,1-13 0,-1 13 16,0 0-16,0 0 0,-39 13 31,13-13-16</inkml:trace>
  <inkml:trace contextRef="#ctx0" brushRef="#br0" timeOffset="305.26">2977 2738 0,'-27'0'16,"54"0"-16,-27 0 15,105-13 1,-52 13-16,13-13 15,-13 13-15,14-13 0,-15 13 16,1-13-16,0 13 0,0 0 16,79-14-16,-105 14 15,-1 0-15,1 0 0,-1 0 16,1 0-16,-14 0 0,0 0 0,0 0 16,1 0-16,-1 0 0,0 0 15,14 0-15,-14 0 16,0 0-1,0 0 1,-13 14 0</inkml:trace>
  <inkml:trace contextRef="#ctx0" brushRef="#br0" timeOffset="1020.83">6019 2580 0,'66'0'16,"-39"0"-16,26 0 0,0 0 0,145 0 16,-118-14-16,-14 14 15,13 0-15,0 0 0,1 0 16,-14-13-16,13 13 0,-26 0 0,13 0 16,-13 0-16,0-13 0,-13 13 15,0 0-15,-14 0 0,0-13 16,1 13-16,-14 0 0,0 0 0,1 0 15,-1-13-15,-40 13 16</inkml:trace>
  <inkml:trace contextRef="#ctx0" brushRef="#br0" timeOffset="1317.94">6085 2712 0,'159'0'0,"-79"-13"0,-14 0 0,13 13 0,0-14 0,1 1 15,79 0-15,-80 13 16,-13-13-16,13-1 0,-12 14 16,-14-13-16,-1 13 0,-12 0 0,0-13 15,-14 13-15,40 0 16,-52 0-16,-1 0 0,0 0 15,0 0-15,1 0 0,-1-13 16,0 13-16,-13 13 16,-26 0 15</inkml:trace>
  <inkml:trace contextRef="#ctx0" brushRef="#br0" timeOffset="2415.46">1535 3731 0,'39'13'31,"41"-26"-15,-27 13-16,-1 0 0,28 0 16,-14 0-16,13-14 0,173 1 15,-160 13-15,1 0 0,-14 0 16,14-13-16,0 13 16,-14 0-16,0 0 0,1 0 0,-27-13 0,66 13 15,-66 0-15,-1 0 16,-12 0-16,-13 13 0,12-13 0,-12 0 15,-1 0-15,27 13 16,-40-13 0</inkml:trace>
  <inkml:trace contextRef="#ctx0" brushRef="#br0" timeOffset="2787.75">1918 3916 0,'119'-13'16,"-53"-1"-16,1 1 0,12 13 0,14-13 0,-1 0 0,1-1 15,132 1-15,-133 0 16,1 0-16,-1 0 0,1 13 0,-14-14 0,14 14 16,-27 0-16,14 0 0,-28-13 15,1 13-15,0 0 0,13 0 16,-39 0-16,-1 0 0,-12 0 16,12 0-16,-13 0 0,1 0 15,-1 0-15,0 0 0,-13 13 16,13-13-16,0 0 0,1 0 47</inkml:trace>
  <inkml:trace contextRef="#ctx0" brushRef="#br0" timeOffset="31683.23">15438 2619 0,'-13'-13'16,"26"13"46,27 0-46,-27 13-16,1-13 16,39 0-16,39 0 31,-79 0-31,53 0 0,-52 0 15,-1 0-15,0 0 0,14 14 16,-14-14-16,-13 13 16</inkml:trace>
  <inkml:trace contextRef="#ctx0" brushRef="#br0" timeOffset="31924.28">15333 2778 0,'26'13'16,"-13"-13"-16,14 0 0,-14 14 0,13-14 16,1 0-16,-1 0 0,80-14 15,-79 14-15,39 0 16,-53-13-1,13 13-15,1 0 16,-14 0-16,14-13 16,-14 13-16,-13-13 15</inkml:trace>
  <inkml:trace contextRef="#ctx0" brushRef="#br0" timeOffset="32241.23">15690 2434 0,'-27'27'16,"14"-14"-16,-27 53 16,14-26-16,13-14 0,0 14 0,-27 13 15,13-14-15,14-12 16,0-1-16,0 1 0,-27 26 16,40-40-1,-13 13-15,13-12 0,-13-1 16</inkml:trace>
  <inkml:trace contextRef="#ctx0" brushRef="#br0" timeOffset="33079.18">14870 2844 0,'0'14'32,"13"-41"14,0 1-30,-13 12-16,13-12 16,0-27-1,-13 40-15,14 0 0,-14-14 0,0 1 16,0 12-16,13 1 16,-13 0-16,-13 39 46,13 1-30,0-1-16,13 1 16,-13-14-16,13-13 15,-13 13-15,13-13 0,1 0 16,12-13 0,-13 0-1,1 0 1,-1 13-16,0 0 15,0 26 1,0-13 0,-13 0-16,40 14 15,0-1 1,-27-26-16,0 0 0,1 0 16,-1 0-16,0 0 0</inkml:trace>
  <inkml:trace contextRef="#ctx0" brushRef="#br0" timeOffset="33443.87">16140 2540 0,'0'-13'0,"0"39"15,0 1 1,-14 12 0,14-25-16,0-1 0,0 13 15,0-12-15,0-1 0,0 0 16,0 0-16</inkml:trace>
  <inkml:trace contextRef="#ctx0" brushRef="#br0" timeOffset="33980.85">16272 2580 0,'0'-14'0,"-13"14"31,-1 14-31,14-1 16,0 0-1,27 14 1,-14-14-16,0-13 15,1 0-15,-1 0 0,0 0 0,0 0 16,27-27 0,-40 14-16,0 0 15,0 0-15,0-1 16,-13 1-16,-1 0 16,1 0-16,0 13 15,13-13-15,-13 13 16,39 0 15,1 0-15,-14 13-1,0 0-15,0-13 16,-13 13-16,14 0 16,-1-13-1,0 14-15,0-14 0,1 0 0,12 0 16,-13 0-16,40-14 31,-26 14-31,-14-13 0,-13 0 0,13 13 16,0-40-1,-13 27-15,0 0 16,-13 13-16,0 0 16,-27 13-1,27 0-15,0-13 0,-27 40 16</inkml:trace>
  <inkml:trace contextRef="#ctx0" brushRef="#br0" timeOffset="39755.47">1402 5001 0,'27'0'0,"-1"0"16,1 0-1,-14 0-15,0 0 0,0 0 16,67 13-16,-54 0 15,1-13-15,105 27 16,-92-27-16,13 13 0,-1-13 16,1 13-16,106 27 15,-93-27-15,-13-13 0,132 40 16,-118-27-16,-1 0 16,-13 0-16,132 14 15,-132-14-15,13 0 0,0 0 16,-13 1-16,13-1 0,0-13 15,67 26-15,-67-26 0,0 14 16,0-1-16,-13-13 0,13 13 0,13 0 16,-12-13-16,-1 14 0,0-14 15,0 13-15,0-13 0,146 26 32,145-13-32,-291 1 15,0-14-15,-13 13 0,93-13 16,-67 13-16,-13-13 0,0 0 15,1 13-15,105 1 16,-120-14-16,147 13 16,-120 0-16,-13-13 15,1 13-15,-1-13 0,0 13 0,0-13 0,0 0 16,0 14-16,-13-14 0,13 13 16,-13-13-16,0 13 0,132 0 15,-132-13-15,13 14 0,1-14 16,-1 13-16,0-13 15,132 26-15,-145-26 16,0 0-16,13 14 0,-13-14 0,0 13 16,0-13-16,0 0 0,0 13 0,0-13 15,238 13 1,-238-13 0,53 13-16,-54-13 0,1 0 15,0 0-15,0 0 0,0 0 0,13 0 16,-13 0-16,106 0 15,-106 0-15,0-13 0,0 13 16,39-13-16,14 13 16,-66-13-16,13 13 0,-14-13 15,14 13-15,-13-14 0,13 14 0,-13-13 16,-1 13-16,14-13 0,-13 0 16,0 13-16,-1-14 0,67-12 15,-79 13-15,12-1 0,-12 14 16,-1-13-16,80-26 15,-66 25-15,66-25 16,-40 12 0,-40 14-16,1 0 0,-1 0 15,14-1-15,-14 1 0,14-13 0,-14 12 16,1 1-16,26-13 16,-27 12-16,1-12 0,39-14 15,-13 14 1,-27-1-16,27-12 0,-40 25 15,1 1-15,12 0 0,-13-13 16,0 12-16,1 1 0,39-40 16,-53 27-16,13 12 15,13-38 1,-12 38-16,-14 1 0,0-27 16,13 14-16,-13 13 15,0-14-15,0 14 0,0 0 0,0 0 16,0-1-16,0-12 15,-13 13-15,13-1 0,0-12 0,0 13 16,-14 0-16,14-1 0,-13-12 0,13 13 16,-26-14-16,26 1 15,-14 12-15,1 1 0,0-13 16,0 13-16,-1-1 0,1 1 0,0-13 0,13 12 16,-13 1-16,-27-27 15,27 27-15,-14-13 16,14 13-16,0-1 0,0 1 15,-14 0-15,14 0 0,0-1 16,0 1-16,-1 0 0,1 0 0,0 0 16,0-1-16,-1 1 15,-25-13-15,26 12 0,-1 14 16,-12-13-16,13 0 0,-1 13 0,-12-13 16,13-1-16,-1 14 0,-12-13 0,13 13 15,0 0-15,-14-13 0,14 13 16,-14-13-16,-39 0 15,53 13-15,-27-14 16,14 14-16,13 0 0,-14 0 16,1 0-16,12-13 0,1 13 15,0 0-15,-27 0 16,27 0-16,-13 0 0,-40-13 16,13 13-1,26 0-15,-13 0 0,14 0 0,-14 0 16,1 0-16,-1 0 0,0 0 0,1-13 15,-1 13-15,13 0 0,-25 0 16,12 0-16,0 0 16,-13-14-16,-79 14 0,79 0 15,0 0-15,13-13 0,-13 13 0,1 0 16,12 0-16,0-13 0,-13 13 16,14 0-16,-1 0 0,-13-13 0,27 13 15,-14 0-15,0-14 0,-145 1 16,145 13-1,-39 0-15,26-13 0,27 13 16,-27 0-16,-40-13 16,27 13-16,39-13 15,-12 13-15,12 0 0,-39-14 16,40 14-16,-67-13 16,53 13-16,14 0 0,-14 0 15,14 0-15,-1 0 0,1 0 0,-1 0 16,1 0-16,-14 0 0,14 0 15,13 0-15,-27 0 0,27 0 16,-67 0-16,27 0 16,0 0-16,27 0 15,-1 0-15,14 0 0,-13 0 16,-1 0-16,1 0 0,-1 13 0,1-13 16,-27 0-16,27 14 0,-1-14 15,1 0-15,-54 13 16,41-13-16,12 0 0,1 0 15,-1 13-15,-118 0 16,79-13 0,26 13-16,0-13 0,0 0 15,1 14-15,12-14 0,1 0 0,-14 0 16,14 13-16,-14-13 0,14 0 0,-14 0 16,13 0-16,-25 13 0,12-13 15,-13 0-15,13 0 0,-13 13 0,14-13 16,-1 0-16,-13 0 0,13 0 15,1 0-15,-14 14 0,13-14 0,0 0 16,1 0-16,-14 13 0,-40-13 16,53 13-16,-52-13 15,52 13-15,-79 1 16,79-14-16,1 0 0,-1 13 16,14-13-16,-1 0 0,-26 0 15,27 13-15,-14-13 0,14 0 0,-14 13 16,0-13-16,14 0 0,-14 13 0,0-13 15,1 0-15,12 0 0,1 14 16,-40-14-16,39 13 0,1-13 16,-1 0-16,1 0 0,-1 0 0,14 13 15,-13-13-15,-1 0 0,1 0 16,13 0-16,-14 0 0,1 13 0,-1-13 16,1 0-16,12 0 0,-12 0 0,0 14 15,-27-14-15,26 0 16,14 0-16,-14 13 0,1-13 0,-14 0 15,14 0-15,-14 13 16,14-13-16,-1 0 0,14 0 16,-13 0-16,-1 0 0,-26 0 15,40 0-15,-13 13 0,-1-13 16,1 0-16,-1 0 0,1 0 16,-54 0-16,54 0 15,-1 0-15,1 0 0,0 0 0,-1 0 16,1 0-16,-1 0 0,-13 0 15,14-13-15,0 13 0,12 0 0,-12 0 16,-1 0-16,1 0 0,-14 0 16,14-13-16,-1 13 15,14 0-15,0 0 0,-14 0 0,14-13 16,-13 13-16,-1 0 0,14 0 0,-13-14 16,12 14-16,1 0 0,-13 0 15,12-13-15,1 13 0,0 0 16,-53-13-1,53 13-15,-27 0 0,27-13 16,-1 13-16,1 0 0,-13 0 16,13-14-16,-1 14 0,1 0 15,0 0-15,0-13 0,-14 13 16,1-13 0,12 13-16,1 0 0,0 0 15,-13-13-15,12 13 16,1 0-16,0 0 0,-27 0 15,27 0-15,0 0 16,-1 0-16,-12 0 0,0 13 16,12-13-16,1 0 0,0 13 15,-53 0-15,39 1 16,1-14-16,-14 26 0,14-26 16,12 13-16,-12 1 0,0-1 15,12-13-15,-12 13 0,13-13 16,-1 13-16,1-13 0,0 14 15,-14-1-15,14-13 0,13 13 0,-13-13 16,0 13-16,0-13 0,-27 27 16,40-14-16,-27 0 15,14 0-15,0 1 0,0-1 16,-1 0-16,-25 13 16,39-12-16,-13-1 15,-14 0-15,14 0 0,0 1 16,-1-1-16,1-13 0,0 13 15,-27 40 1,27-40-16,0 14 0,-14 12 16,27-25-16,0 12 15,-13-13-15,13 14 0,0-14 0,0 13 16,13 1-16,1 26 0,-1-27 16,0 1-16,0 12 0,14-12 15,-1-1-15,54 27 16,-41-40-16,14 14 0,66 13 15,-53-14-15,14-13 0,-14 1 0</inkml:trace>
  <inkml:trace contextRef="#ctx0" brushRef="#br0" timeOffset="43993.46">14261 3982 0,'-40'-26'0,"27"26"15,0 0-15,0 0 0,-14 0 16,14 0-16,-13 0 0,-1 0 0,1 13 0,-54-13 16,14 26-1,0-13-15,26 1 16,-52 25-16,52-12 15,13-14-15,-12 0 0,12 14 0,-12-14 16,12 13-16,-12-12 0,-120 105 31,119-80-31,14-12 0,-1-1 16,-13 1-16,14-1 0,0 1 16,-1-1-16,1 1 0,12-1 0,-12 1 0,13-1 15,13-13-15,-13 14 0,13-14 16,0 0-16,0 14 0,0-14 0,0 0 15,26 53 1,-13-53-16,14 14 0,-1-1 16,1 1-16,-1-14 0,0 13 0,14-12 15,26 12-15,-26-13 0,0 1 16,13-1-16,79 13 16,-92-12-16,12-14 0,41 13 15,13 13-15,-53-26 16,0 13-16,-14-13 0,14 14 15,-13-14-15,13 0 0,0 13 0,0-13 16,0 0-16,13 0 0,0 13 0,0-13 16,133 13-1,-146-13-15,171 14 16,-157-14-16,12 13 0,-13-13 16,0 0-16,146 26 15,-146-26-15,13 14 0,-12-14 16,78 13-16,-79 0 0,0-13 15,14 13-15,131 0 16,-131 1-16,-1-14 0,-13 0 16,14 13-16,78 0 0,-91-13 15,12 13-15,0-13 0,1 14 16,-1-14-16,0 13 0,1-13 0,-14 0 16,13 13-16,1-13 0,-14 13 0,13-13 15,-13 14-15,14-14 0,-14 13 16,0-13-16,80 13 15,-67-13-15,-13 13 0,0-13 0,14 13 16,-14-13-16,13 14 0,-13-14 16,0 0-16,14 13 0,-14-13 0,93 13 15,-93 0-15,13 1 0,1-14 16,-14 13-16,13-13 0,1 13 16,-1-13-16,0 13 0,80 0 15,0 1-15,-93-1 0,13 0 16,1-13-16,-1 13 0,0-13 15,1 14-15,-14-1 0,13-13 0,-13 13 16,14-13-16,-14 13 0,-13 1 0,0-14 16,0 0-16,0 13 0,0-13 15,-14 13-15,14-13 0,0 0 0,-13 13 16,-1-13-16,-12 0 0,39 0 16,-40 0-16,14 0 15,-13 0-15,-1 0 0,1 0 0,-1 0 16,0 0-16,1 0 0,-1 0 0,1-13 15,-1 13-15,1 0 0,12 0 16,-12-13-16,-1 13 0,14 0 16,-13 0-16,-1-13 0,14 13 0,-14 0 15,1-14-15,39 14 0,-40-13 16,1 13-16,12 0 0,-12-13 16,-1 13-16,1 0 0,-1-13 0,14 13 15,-14-14-15,1 14 0,39-13 16,-26 0-16,-14 13 0,14-13 15,-1 13-15,1-14 0,-13 14 0,12-13 16,-12 13-16,-1-13 0,14 13 16,13-13-16,-27 0 15,27-1-15,-26 1 0,-1 13 0,1-13 16,-1 13-16,-13-13 16,14 13-16,-1-14 0,54-12 15,-54 26-15,-13-13 0,14 0 16,-14 13-16,13-14 0,-12 1 15,12 0-15,-13 0 0,40-1 16,-40 1-16,1 0 0,25-14 16,-12 27-16,-14-13 0,13 0 15,-12 0-15,-1 0 0,13-1 0,-12 1 16,12 13-16,1-13 0,-14 0 16,13-1-16,-13 1 0,14 0 0,-14 0 15,40-14-15,-26 14 0,-14 0 16,53-27-16,-40 27 15,-12 0-15,12 13 16,-13-14-16,27-12 0,-27 13 0,0 13 16,1-14-16,12-12 15,1 0-15,-14 26 0,0-14 16,-13 1-16,13 0 0,0 0 16,-13-1-16,14 1 0,12-13 15,-26 12-15,13 1 0,-13 0 0,14 0 16,-14-14-16,13 14 15,-13 0-15,0 0 0,0-1 16,0 1-16,0 0 0,0 0 0,0 0 16,0-1-16,0 1 0,0 0 15,-13 0-15,13-1 0,-14 1 0,14 0 16,-26-14-16,26 14 0,-27-13 16,1 13-16,-14-14 15,27 14-15,-13 0 0,12-1 16,-12 14-16,-1-13 0,14 0 0,-13 0 15,-1 13-15,1-14 0,-1 1 16,1 13-16,0-13 0,-1 0 0,1 13 16,-1-13-16,1-1 0,-1 14 15,1-13-15,-14 0 0,0 0 0,-26-1 16,27 1-16,12 0 0,1 13 16,-27-26-16,26 26 0,1-14 15,-14 1-15,14 13 16,-1-13-16,1 13 0,-1-13 0,1 13 15,-27-14-15,26 1 16,1 13-16,0-13 0,-1 13 0,1 0 16,-1-13-16,1 13 0,-1-14 0,1 14 15,-1 0-15,1-13 0,-1 13 0,1 0 16,-1-13-16,-12 13 0,12 0 16,-26-13-16,27 13 15,-27-13-15,40 13 0,-14 0 0,1 0 16,-1-14-16,1 14 0,0 0 15,-1 0-15,-13 0 0,-26-13 16,40 13-16,-14-13 0,0 13 0,14 0 16,-14 0-16,14 0 0,-27-13 15,13 13-15,1 0 0,-1-14 16,-53 14-16,54 0 0,-14-13 16,-40 13-16,53-13 15,-13 13-15,0-13 0,-39-1 16,-14 14-16,53-13 0,0 13 15,0-13-15,-13 0 0,13 13 16,-13-13-16,-13 13 0,13-14 16,13 14-16,-13-13 0,-1 13 0,-38-13 15,25 0-15,14 13 16,0-14-16,0 14 0,0-13 0,-1 13 16,-52-13-16,53 0 0,0 13 15,-13-14-15,13 14 0,-1 0 16,-12-13-16,13 13 0,0 0 15,0-13-15,-1 13 0,15 0 0,-28-13 0,14 13 16,-80-13-16,80 13 16,-13-14-16,26 14 0,-13 0 0,-53-13 15,66 13-15,-13 0 0,-53-13 16,53 13-16,13-13 16,-66 13-16,13-14 15,53 14-15,0 0 0,0 0 0,0-13 16,0 13-16,0 0 15,0 0-15,-39-13 0,39 13 16,13 0-16,0 0 0,1 0 0,12 0 16,-12 0-16,12-13 0,-13 13 15,14 0-15,0 0 0,-1 0 0,1 0 16,-1 0-16,1 0 0,-14 0 16,14 0-16,12 0 0,-12 0 15,13 0-15,-14 0 0,14 0 16,0 0-16,0 0 0,-1 0 0,1 0 15,0 0-15,0 0 16,-1 13-16,1-13 16,0 0-16,0 0 15,-1 0-15,1 13 16,0-13 0,0 0-16,13 13 0,-13-13 0,-1 0 15,1 0-15,0 14 16,-14-14-16,14 0 0,0 13 15,0-13-15,-14 0 16,14 13-16,0-13 0,-14 0 16,14 0-16,-13 13 0,12-13 15,1 0-15,0 14 16,0-14-16,-1 0 0,1 13 16,-13-13-16,13 0 15,-1 13-15,1-13 0,0 0 0,-14 13 16,14-13-16,0 0 15,0 13-15,0-13 0,-1 0 16,1 0-16,0 14 0,0-14 16,-1 0-16,1 0 0,-13 0 0,12 13 15,1-13-15,-13 0 0,13 0 16,-14 0-16,-26 13 0,27-13 0,12 0 16,-12 0-16,0 0 15,12 13-15,-25-13 0,12 0 16,1 0-16,13 0 0,-1 0 0,-12 14 15,13-14-15,-14 0 16,1 0-16,12 0 0,-12 0 0,-53 13 16,52-13-16,1 0 15,-27 0-15,26 0 16,14 0-16,-13 0 0,12 0 16,-25 0-16,25 0 0,-12 13 15,13-13-15,0 0 0,-14 0 0,14 0 16,0 0-16,-1 0 0,1 0 15,-13 0-15,-1 0 0,14 0 16,0 13-16,0-13 0,-1 0 16,1 0-16,0 14 0,0-14 0,-1 0 15,1 0-15,0 0 16,0 13-16,0-13 0,-1 0 16,-12 13-16,13-13 15,-1 0 1,1 0-1,0 13-15,0-13 32,-1 0-32,1 0 15,0 0-15,13 13 16,-13-13-16,0 0 0,-1 0 16,1 0-16,0 0 15,0 14-15,-1-14 0,1 0 16,0 0-1,0 13-15,-1-13 16,1 0-16,0 13 16,0-13-16,0 0 15,-1 13-15,-25-13 0,12 14 16,1-1-16,-1 0 16,-39 14-16,26-14 15,-65 26-15,-14 1 16,-14 0-16,54-27 0</inkml:trace>
  <inkml:trace contextRef="#ctx0" brushRef="#br0" timeOffset="111634.99">9909 8162 0,'39'0'0,"-25"0"0,25 0 15,-26 0 1,1 0-16,-14 14 0,13-14 0,0 0 15,0 0-15,1 0 16</inkml:trace>
  <inkml:trace contextRef="#ctx0" brushRef="#br0" timeOffset="111851.58">9909 8255 0,'-14'0'16,"28"13"15,12-13-15,-13 13-16,1-13 0,-1 0 15,0 0-15,0 0 0,14 0 16,-14 0-16,0 0 16,0 0-1</inkml:trace>
  <inkml:trace contextRef="#ctx0" brushRef="#br0" timeOffset="112539.46">11046 8136 0,'40'0'15,"-27"0"1,0 0-16,1 0 0,-1 0 0,0 0 15,0 0-15,27 0 16,-27 0 0</inkml:trace>
  <inkml:trace contextRef="#ctx0" brushRef="#br0" timeOffset="112774.66">11099 8215 0,'27'0'47,"-14"0"-32,0 0-15,0 0 16,14 0-16,-14 0 15,0 0 1,14 14 0</inkml:trace>
  <inkml:trace contextRef="#ctx0" brushRef="#br0" timeOffset="113544.44">12369 8189 0,'-13'0'0,"39"0"31,1 0-16,-14 0-15,0 0 0,-13-13 16,53 13 0,-26 0-16,-14 0 15</inkml:trace>
  <inkml:trace contextRef="#ctx0" brushRef="#br0" timeOffset="114030.82">12343 8255 0,'39'13'0,"-25"-13"16,-1 0-16,66 0 31,-52 0-31,-14 0 0,0 0 0,14 0 0,-14 0 15,0 0-15,14 0 16,-14 0-16,0 0 16,0 0-16,1 0 15,-1 0-15,0 0 16,0 0 0,0 0 62,-26-13 15,0-13-77,0 12 0,13 1-16</inkml:trace>
  <inkml:trace contextRef="#ctx0" brushRef="#br0" timeOffset="116655.76">3162 3440 0,'0'-14'16,"13"14"0,-13-13 62,0 0-47,13 13-15,-13-13-1,0-1 1,0 1 15,0 0-31,13 13 16,-13-13-16,0 0 0,-13-27 31,13 27-31,0-14 16,-13 27-16,13-13 0,0 0 0,0-1 15,-13 1-15,13 0 0,-13 0 16,13 0-16,-14-1 15,1 1 1,13 0-16,-13 0 0,0-1 16,-1 1-1,1 0 1,0 13-16,13-13 16,-27 13-1,14-14 1,0 14-1,0 0 1,0 0-16,-1 0 0,1 0 16,0 0-1,0 0 1,-14 0 0,14 0-16,0 14 15,0-14 1,-1 13-1,1-13 1,0 13 0,0-13-1,-1 13 1,14 1-16,-13-14 16,13 13-16,-13 0 15,0 0 1,13 1-16,0-1 15,-14-13 1,14 13 0,-13 0-16,13 0 15,0 1-15,0-1 16,0 0 0,0 0-1,0 1-15,13-1 16,-13 0-16,0 0 0,14 1 15,-14-1 1,13 0-16,-13 0 16,13-13-16,-13 13 0,13 1 15,1-1-15,-1 0 16,0-13-16,-13 13 16,13-13-16,-13 14 0,14-14 15,-1 0-15,-13 13 0,13-13 16,0 13-16,0-13 15,1 13-15,-1-13 0,0 13 16,0-13 0,1 0-16,-1 0 15,0 0-15,0 0 16,0 0 0,1 0-16,-14-13 15,13 13 1,-26-13 31</inkml:trace>
  <inkml:trace contextRef="#ctx0" brushRef="#br0" timeOffset="129887.99">19420 7355 0,'53'0'0,"-39"0"16,25-13-1,-26 13-15,1 0 0,-1 0 0,0 0 16,0 0-16</inkml:trace>
  <inkml:trace contextRef="#ctx0" brushRef="#br0" timeOffset="130119.8">19381 7488 0,'53'0'16,"-27"0"-16,1 0 16,-1 0-16,-13 0 0,0 0 15,27 0-15,-27 0 16,-13 13-16,14-13 0,-1 0 15</inkml:trace>
  <inkml:trace contextRef="#ctx0" brushRef="#br0" timeOffset="131865.54">19447 8824 0,'13'-13'32,"27"-1"-17,-27 1-15,13 0 16,1 13-16,-1-13 0,14-1 0,-13 1 15,12 0-15,-12 0 0,79-27 16,-80 27-16,-13 0 16,27-14-1,-14 14-15,40-40 0,-39 27 16,-1 12-16,14-25 0,-27 25 16,14-12-16,-14 13 0,13-14 15,-12 14-15,12 0 0,-13-14 0,14 1 16,-1 13-16,40-53 15,-39 52-15,13-25 16,-14 25-16,1-12 0,-14 13 16,0-1-16,80-52 15,-54 27 1,-25 12-16,25-12 16,-26 25-16,1-12 0,-1 13 0,13-14 15,-12 14-15,-1-14 16,0 14-16,13 0 0,-12 0 0,-1-14 15,0 14-15,40-27 16,-40 27-16,1-13 0,-1 12 16,13 1-16,-13 0 0,1 0 0,12 13 15,14-40 1,-14 40-16,1-26 16,-14 26-16,13-14 0,-12 1 15,-1 13-15,0-13 0,53 0 16,-39-1-1,-14 14-15,0 0 0,0 0 16,14 0-16,-1 0 0,-12-13 0,12 13 16,-13 0-16,14 0 0,-1 0 0,-13 0 15,54 13 1,-54-13-16,13 0 0,-13 0 0,1 14 16,-1-14-16,27 0 15,-27 13-15,40 0 16,-27 0-16,-13 1 15,14-14-15,-14 13 0,0-13 0,1 13 16,-1 0-16,13-13 0,-12 14 0,25 12 16,-26-13-1,1 0-15,25 27 16,-25-27-16,-1 1 16,13 12-16,-26-13 0,13 1 15,1-1-15,-1 0 0,0 13 0,-13-12 16,13-1-16,1 0 0,-1 14 15,0-14-15,0 0 0,1 0 0,-1 14 16,0-14-16,0 13 0,0-12 0,1-1 16,-1 13-16,13 14 15,-12-14-15,-1 1 0,0-14 16,14 14-16,-14-1 0,0 1 0,40 52 16,-27-53-16,1 14 15,12 13 1,-12-27-16,-14 1 0,14-1 0,-14 1 15,13-1-15,-12 1 0,12-14 0,0 13 16,1 1-16,-14-14 0,14 14 16,-1-1-16,1-13 0,-1 14 0,0-14 15,1 0-15,-1 0 0,1-13 0,-14 14 16,27-1 0,-27-13-16,13 0 15,1-13 1,-54 13-16</inkml:trace>
  <inkml:trace contextRef="#ctx0" brushRef="#br0" timeOffset="133125.07">20214 8506 0,'-13'14'16,"13"-1"-16,-13-13 15,13 13-15,0 0 0,-14 0 0,14 1 16,0 12-16,-13-13 0,13 1 16,-13 12-16,13-13 0,0 14 0,-13-14 15,13 0-15,-13 14 0,13-14 16,0 0-16,-14 0 0,14 1 15,0-1-15,-13 0 16,13 0-16,13 1 16,1-1-1,-1-13-15,0 0 16,0 0-16,0 0 0,14 13 0,-14-13 16,27 0-16,-14 0 15,1 0-15,65 13 0,-39-13 0,-13 0 16,13 13-16,-13-13 0,13 0 15,92 14 1,-92-14-16,0 0 0,0 13 0,0-13 0,-14 0 16,14 0-16,0 0 0,-13 13 15,13-13-15,-14 0 0,14 0 16,14 13-16,-1-13 16,-27 0-16,-12 0 0,-1 0 0,1 0 15,-1 0-15,1 0 0,-1 0 16,1 0-16,-1 0 0,-13 0 0,14 0 15,-1 0-15,-13 0 0,1 0 0,12 0 16,-13-13-16,1 13 0,12 0 16,-13 0-16,1 0 0,-1 0 15,0-13-15,0 13 0,0 0 0,1 0 16,-1 0-16,0-13 0,0 13 16,1 0-16,-1 0 15,0-14-15,0 14 0,0 0 0,1 0 16,-1-13-16,0 13 15,0 0-15,1 0 0,-1-13 16,0 13-16,0 0 16,1-13-1,-1 13-15,0 0 16,0-13-16,0 13 16,1-14-16,-1 1 15,0 0-15,-13 0 16,13-1-16,-13 1 0,14 0 15,-14 0-15,13-14 0,-13 14 0,13-13 16,14-54 0,-27 54-16,13-1 0,-13 1 0,13 13 15,-13-14-15,13-13 16,-13 27-16,13 0 0,-13-13 16,0 12-16,0-12 0,0 13 15</inkml:trace>
  <inkml:trace contextRef="#ctx0" brushRef="#br0" timeOffset="133653.79">22741 8731 0,'-27'27'16,"14"-14"-16,-13 0 15,-1 14-15,14-14 16,0 13-16,0-12 0,-1-1 15,1 13-15,0-13 16,13 1-16,0-1 16</inkml:trace>
  <inkml:trace contextRef="#ctx0" brushRef="#br0" timeOffset="134200.99">22662 8916 0,'39'-52'16,"-26"38"-1,-13 1-15,0 0 16,-52 105-16,91-211 31,-52 119-31,0 0 16,0 14-16,-1-14 0,1 13 15,0 0 1,0 0-16,13 1 16,0-1-1,13-13-15,0 0 0,0 0 16,1-13-16,-1-1 15,0 1-15,0-27 16,0 14 0,-13 13-1,-13-14-15,0 27 16,0-13-16,-14 13 16,-12 13-16,25-13 15,1 0-15,-13 13 16,12 14-16,14-14 15,14 0 1,12-13-16,1 14 16,-14-14-16,0 0 0,14 0 15,-14 0-15,0-14 16,0 14-16,0 0 16,1 0-16,-14 14 15,13-14-15,13 26 16,-12-26-1,-1 27 1,13-27 0,-12 13-16,-1-13 0,13 0 15,1 13 1,-14-13 0</inkml:trace>
  <inkml:trace contextRef="#ctx0" brushRef="#br0" timeOffset="134832.51">19526 8850 0,'-66'53'0,"53"-26"16,0-27-16,-14 26 0,14 1 15,0-14-15,0-13 0,-1 13 16,14 0-16,-13 1 16</inkml:trace>
  <inkml:trace contextRef="#ctx0" brushRef="#br0" timeOffset="135039.6">19685 8811 0,'-13'26'16,"0"-13"-1,13 1-15,-14-1 0,1 0 16,0 0-16,0 0 15,-1 1-15,1-1 0,0-13 0,13 13 0,-13 0 16,-1 1-16</inkml:trace>
  <inkml:trace contextRef="#ctx0" brushRef="#br0" timeOffset="135219.07">19804 8784 0,'13'-13'15,"-39"53"17,13-27-32,-1 0 0,14 0 15,-13 1-15,-13-1 0,-1 26 16,14-25 0,13-1-1</inkml:trace>
  <inkml:trace contextRef="#ctx0" brushRef="#br0" timeOffset="135360.75">19910 8797 0,'13'-13'0,"-13"40"0,0-14 16,-13 0-16,13 14 16,-27 12-16,27-26 0,-13 14 15,0-1-15,0 1 0,0-14 0,13 14 16</inkml:trace>
  <inkml:trace contextRef="#ctx0" brushRef="#br0" timeOffset="136304.99">19619 9088 0,'-13'0'0,"52"0"31,-12 0-31,12 0 16,14 0-1,-39 0-15,-1 0 0</inkml:trace>
  <inkml:trace contextRef="#ctx0" brushRef="#br0" timeOffset="136479.79">19526 9234 0,'80'0'32,"-67"0"-32,13 0 15,1 0-15,12 0 0,1 0 0,-13 0 16,12 0-16</inkml:trace>
  <inkml:trace contextRef="#ctx0" brushRef="#br0" timeOffset="137093.91">22662 9049 0,'13'-13'15,"26"13"1,-25 0-16,-1-14 16,27 14-16,-27 0 0,13 0 15</inkml:trace>
  <inkml:trace contextRef="#ctx0" brushRef="#br0" timeOffset="137273.78">22648 9128 0,'14'0'0,"-1"0"16,0 0-16,0 0 0,27 0 15,-14-13-15,-12 13 16,12 0-16</inkml:trace>
  <inkml:trace contextRef="#ctx0" brushRef="#br0" timeOffset="161132.54">12250 8744 0,'27'0'16,"-1"0"-1,14 0 1,-14 0-16,-13 0 0,14 0 16,-1 0-16,1 0 0,13 0 0,39 0 15,-39 14 1,-14-14-16,40 0 15</inkml:trace>
  <inkml:trace contextRef="#ctx0" brushRef="#br0" timeOffset="161891.85">13295 8784 0,'133'27'31,"-107"-14"-31,14-13 0</inkml:trace>
  <inkml:trace contextRef="#ctx0" brushRef="#br0" timeOffset="162476.51">14327 8824 0,'40'13'0,"-14"0"16,-12-13 0,25 0-16,-12 0 0,-14 0 15,13 0-15,1 0 0,26 0 16,-27 0-16,27-13 15,-26 0-15,12 13 0,-25-13 0,12 13 16,0-14-16,41-39 16,-54 40-16,0 13 15,-13-13-15,13-13 0,0 12 16,-13 1-16,0 0 0,0 0 16,0-14-16</inkml:trace>
  <inkml:trace contextRef="#ctx0" brushRef="#br0" timeOffset="165464.6">8189 9419 0,'13'-13'0,"27"13"16,-1 0-1,-12 0-15,26 0 0,0 0 0,13 0 16,-13 0-16,172 13 16,-159-13-16,13 13 0,67-13 15,-14 14 1,-79-1-16,0-13 0,-13 13 0,-1-13 15,-12 0-15,-1 13 0,40-13 16,-26 14 0,-27-14-1,-13 13-15,-26-13 32,-27-13-17</inkml:trace>
  <inkml:trace contextRef="#ctx0" brushRef="#br0" timeOffset="166084.01">8586 9472 0,'26'0'15,"1"0"-15,-1 13 0,14-13 16,-1 0-16,67 0 15,-53 14-15,0-14 0,27 0 16,-14 0-16,0 13 0,119-13 16,-119 13-16,93-13 15,-93 0-15,-13 0 16,-13 13-16,13-13 0,-14 0 0,-12 0 16,-1 0-16,1 0 0,-14 0 15,13 0-15,1 13 0,-1-13 16,-13 0-16,1 0 0,-1 0 15,13 0 1,-12 0 0,-1 0-1,0 0 1,0 0 0,1 0 15</inkml:trace>
  <inkml:trace contextRef="#ctx0" brushRef="#br0" timeOffset="169185.94">20664 4987 0,'26'-26'0,"1"26"0,-14 0 15,93 0-15,-53 0 16,0-13-16,0 13 0,-14 0 15,14 0-15,106 0 16,-119 0-16,-1 0 0,54 0 16,-80 0-16,40 0 15,-40 0 1</inkml:trace>
  <inkml:trace contextRef="#ctx0" brushRef="#br0" timeOffset="169464.28">20902 5014 0,'53'13'0,"0"-13"16,-27 0-16,14 0 0,0 0 16,13 0-16,0 13 0,-1-13 0,1 0 0,-13 0 15,132 0 1,-145 0-1,-14 0-15,0 14 0,0-14 16,0 0-16,14 0 0,-14 0 16,0 0-1,-13 13 1</inkml:trace>
  <inkml:trace contextRef="#ctx0" brushRef="#br0" timeOffset="173217.72">12502 9168 0,'13'13'0,"13"-13"0,-13 0 16,1 0 0,-1 0-16,13 13 0,1-13 0,-1 0 15,1 0-15,92 14 16,-66-1-16,92 0 16,-79 0-16,146 14 15,-146-27-15,80 26 16,-80-13-16,13-13 0,-13 14 15,14-1-15,-1 0 0,67 13 16,-80-12-16,13-1 0,-13-13 16,80 26-16,-67-26 15,1 14-15,-14-14 0,13 0 0,-13 13 16,159-13-16,-159 0 16,133 0-1,-133-13-15,-13 13 0,0-14 0,0 14 16,79-26-16,-92 13 15,79-27 1,-93 14-16,14 12 0,0-12 16,-14 13-16,14-14 0,-1 1 0,1-1 15,0 1-15,-14-14 0,54-26 16,-41 40-16,1-14 0,-14 13 16,54-65-16,-41 52 15,-12 0-15,13 1 0,-14-1 16,1-13-16,-1 13 0,14-13 15,-14 1-15,1-1 0,-1 0 0,1 0 16,-14 0-16,13 0 0,1 0 0,39-106 16,-40 120-16,1-1 15,-1-13-15,-13 13 0,14-13 16,-1 14-16,54-107 16,-27 67-1,-27 39-15,1 0 0,39-79 16,-40 80-16,-13-1 15,14 14-15,-14-14 0,14 0 0,-14 14 16,0-14-16,0 14 0,14-1 16,-14-13-16,0 14 0,0 0 0,1-14 15,25-40 1,-26 54-16,1 0 0,-1-1 0,0 14 16,0-14-16,1 1 0,25-53 15,-39 65-15,14-12 0,12-14 16,-13 14-16,0 13 15,1-14-15,-1 14 0,0-14 16,-13 14-16,13 0 0,14-53 16,-14 53-16,0-1 15,-13 1-15,14 0 0,-14-14 0,13 14 0,0 0 16,-13 0-16,13-1 0,0 1 16,-13 0-16,14 0 0,-1 0 15,0-14-15,-13 14 0,13 0 0,1-1 16,-1 1-16,0 0 0,0 0 15,1-1-15,-14 1 16,13 13-16,-13-13 16,13 0-1</inkml:trace>
  <inkml:trace contextRef="#ctx0" brushRef="#br0" timeOffset="173472.48">17952 5966 0,'-66'14'0,"53"-14"0,-1 13 16,-12 0-16,-1 0 0,14 0 16,-13 1-16,-1-1 0,1 0 0,13 0 15,-14 1-15,14-1 0,0 0 16,-14-13-16,14 13 0,0 1 0,0-1 16,-1-13-1,1 0-15</inkml:trace>
  <inkml:trace contextRef="#ctx0" brushRef="#br0" timeOffset="173673.52">17780 5953 0,'26'13'16,"-26"1"-16,14-14 0,-14 13 15,13 0-15,0 0 0,0 0 16,27 27-16,-13-27 15,-14 1-15,13-1 0,14 13 16,-14-12-16,1 12 0,-1-13 16,1-13-16,-14 13 0,13-13 0,1 14 15,-14-14-15</inkml:trace>
  <inkml:trace contextRef="#ctx0" brushRef="#br0" timeOffset="176305.92">5080 10041 0,'40'-13'15,"-27"26"-15,13-13 0,-12 0 0,-1 0 16,13 0-16,1 0 0,12 0 16,-12 0-16,-1 0 0,-12 0 15,12 0-15,-13 0 0,1 0 0</inkml:trace>
  <inkml:trace contextRef="#ctx0" brushRef="#br0" timeOffset="176547.08">5199 10094 0,'40'0'16,"-27"0"-16,27 0 15,-27 13 1,13-13-16,-12 0 0,39 0 15,-40 0 1,0 0-16,0 0 0,0 13 0,14-13 16,-14 0-1</inkml:trace>
  <inkml:trace contextRef="#ctx0" brushRef="#br0" timeOffset="177496.33">8202 10014 0,'27'0'0,"-1"0"0,-13 14 0,14-14 16,-1 0-16,14 0 0,0 0 0,52 13 15,-39-13-15,0 0 16,0 0-16,0 0 0,0 13 16,119-13-16,-119 13 15,13-13-15,-13 0 0,0 0 0,-14 14 16,1-14-16,39 0 16,-52 0-16,-1 13 15,-13-13-15,1 0 0,-1 0 0,0 0 16</inkml:trace>
  <inkml:trace contextRef="#ctx0" brushRef="#br0" timeOffset="178138.9">8930 10067 0,'39'14'16,"-25"-14"-16,12 0 16,1 0-16,92 13 15,-66-13-15,-1 0 16,1 0-16,-13 13 0,13-13 0,-13 0 16,79 0-1,-80 0-15,-12 0 0,-1 0 0,27 0 16,-40 0-16,40 0 15,-39 0-15,-1 0 16,0 0-16,0 0 0,-13 13 0,27-13 31,-14 0-31,0-13 0,0 13 16,1 13 0,-1-26-1,-13 26 16,-27-26 204,14 0-220,0 13-15,0 0 16,-1-13-16</inkml:trace>
  <inkml:trace contextRef="#ctx0" brushRef="#br0" timeOffset="179021.53">3413 10610 0,'93'13'0,"-67"-13"16,1 0-16,-1 0 0,14 0 15,-14 0-15,27 13 0,-26-13 0,12 0 16,-12 0-16,12 0 0,-12 0 15,-1 13-15,1-13 0,-1 0 0,1 0 16,-14 14-16,0-14 0</inkml:trace>
  <inkml:trace contextRef="#ctx0" brushRef="#br0" timeOffset="179221.62">3625 10742 0,'39'0'16,"-25"0"-16,12 13 0,-13-13 15,14 0-15,-14 0 0,14 0 16,-1 0-16,0 0 0,-12 0 16,12 0-16,1 0 0,26 0 15,-27 0-15,0 0 0</inkml:trace>
  <inkml:trace contextRef="#ctx0" brushRef="#br0" timeOffset="180007.61">6482 10530 0,'27'0'16,"-14"0"-16,0 0 0,0 0 0,1 0 15,-1 0-15,0 0 0,14 0 16,-14 0-16,13 0 0,1 0 0,-14 0 15,0 0-15,14 0 0,-14 0 16,0 14-16,0-14 0,1 0 0,-1 0 16,0 0-1,0 0-15,0 0 0,1 0 16,-14 13 31,13-13-32,-13 13-15</inkml:trace>
  <inkml:trace contextRef="#ctx0" brushRef="#br0" timeOffset="180603.13">7673 10676 0,'-13'-13'16,"-1"13"-16,1 0 0,0 0 0,0 0 0,0 0 15,-27 0-15,13 0 16,14 13-16,0-13 0,0 0 0,-14 0 16,14 0-16,0 0 0,0 0 15,-1 0-15</inkml:trace>
  <inkml:trace contextRef="#ctx0" brushRef="#br0" timeOffset="181439.66">8520 10597 0,'92'0'0,"-79"0"16,54 0-16,-41 0 15,-13 0-15,14 0 0,-14 0 0,0 0 16,14 0-16</inkml:trace>
  <inkml:trace contextRef="#ctx0" brushRef="#br0" timeOffset="182174.95">9948 10583 0,'27'0'15,"-14"0"-15,0 0 0,27 14 16,-27-14-16,14 0 16,-14 0-16,0 0 0,14 0 0,-14 0 15,0 13-15,0-13 0</inkml:trace>
  <inkml:trace contextRef="#ctx0" brushRef="#br0" timeOffset="185130.33">12290 10676 0,'132'26'0,"-105"-12"0,-1-14 15,14 13-15,-1 0 0,81 14 16,-81-14-16,1-13 15,0 13-15,-1 0 0,1-13 0,13 13 16,-13-13-16,79 27 16,-80-27-16,54 13 15,-40-13-15,0 0 0,0 13 16,0-13-16,105 14 16,-92-14-16,14 13 0,26-13 15,-53 0-15,0 13 0,-1-13 16,1 0-16,0 13 0,106-13 15,-106 0-15,-13 14 16,65-14-16,-52 0 16,-13 0-16,13 0 0,0 13 0,79-13 15,-79 0-15,0 0 16,40 0-16,-54 0 16,14 0-16,66 13 15,-92-13-15,12 0 0,14 0 16,-13 0-16,26 0 15,-26 0-15,-14 0 0,14 0 0,-13 0 16,12 0-16,1 0 0,0 0 0,-14 0 16,27 0-16,-13 0 0,-14 0 15,14 0-15,26-13 0,27 13 16,-67 0 0,0 0-16,41-13 15,-54 13-15,13-14 0,-13 14 16,40-13-16,-39 13 15,12 0-15,-13-13 0,1 13 16,25-13-16,-12-1 16,-14 14-16,0 0 0,0-13 0,1 13 15,12-13-15,-13 13 0,1-13 16,-1 13-16,13-27 0,14 14 16,-27 13-16,0-13 15,1 13-15,-1-13 0,0-1 0,14 14 16,-14-13-16,0 0 0,0 13 15,0-13-15,1-1 0,-1 1 0,0 13 16,0-13-16,1 0 0,-1-1 0,0 1 16,-13 0-16,13-13 15,1 12-15,-14 1 16,0 0-16,13-14 0,-13 14 16,0 0-16,0 0 0,0 0 0,0-14 0,0 14 15,0 0-15,0-1 0,0 1 16,0 0-16,-13-14 0,13 14 0,0 0 15,0 0-15,0 0 0,-14 13 0,14-14 16,0 1-16,0 0 0,-13 0 16,13-1-16,0 1 0,-13 0 0,0 0 15,-1-1-15,1 1 16,13 0-16,-13 0 0,-14 0 16,14 13-16,0-14 0,-13 1 0,12 0 15,-12 13-15,-1-13 0,1-1 0,-1 14 16,14-13-16,-40 0 15,27 0-15,-1 13 0,14-14 0,-13 14 16,-1-13-16,1 13 0,-1-13 16,1 13-16,-1-13 0,1 13 0,-1-13 15,1 13-15,0-14 0,-1 14 0,1-13 16,-1 13-16,1 0 0,13-13 16,-14 13-16,1 0 0,12-13 15,-25 13-15,12 0 0,14-14 16,-13 14-16,12 0 0,1 0 15,-13 0-15,12-13 0,1 13 0,-13 0 16,12 0-16,-12 0 0,13 0 0,-14-13 16,1 13-16,-1 0 0,14 0 15,-26 0-15,12-13 0,1 13 0,-1 0 16,-13 0-16,-12-14 0,12 14 16,13 0-16,1-13 0,-1 13 15,1 0-15,0 0 0,-14-13 16,13 13-16,1 0 0,-67-13 15,27 0 1,13 13-16,-66-14 16,80 14-16,-1-13 0,-26 13 15,39-13-15,-12 13 0,12 0 16,1-13-16,-14 13 0,13 0 0,1 0 16,-14-14-16,14 14 0,-27 0 15,27 0-15,-14-13 0,13 13 16,1 0-16,-1 0 0,1 0 0,0 0 15,-14 0-15,13 0 0,1-13 16,-1 13-16,1 0 0,0 0 16,-1 0-16,1 0 0,-1 0 0,14 0 0,-14 0 15,1-13-15,0 13 0,-1 0 16,-26 0-16,27 0 16,-27-13-16,13 13 0,14 0 15,-1 0-15,-12-14 0,12 14 0,-13 0 16,-13 0-1,14 0-15,12-13 0,1 13 0,-14 0 0,14 0 16,-1 0-16,1 0 0,-1 0 16,1 0-16,-1 0 0,1 0 15,0 0-15,12 0 0,-12 0 0,-1 0 16,1 0-16,-1 0 0,1 13 0,13-13 16,-14 0-16,1 0 0,13 0 0,-14 0 15,14 0-15,-14 14 0,14-14 16,0 0-16,0 0 0,-14 13 15,14-13-15,-13 0 0,12 13 16,-12-13-16,13 0 16,-1 13-16,1-13 0,0 0 0,0 13 15,0-13-15,-1 14 0,-12-14 0,13 13 16,-1-13-16,1 13 0,0-13 16,-14 13-16,14-13 0,0 14 0,0-14 15,-14 26-15,1-26 16,13 13-16,-14 14 0,14-14 15,0 0-15,-14 0 0,14 1 16,0-1-16,-14 27 0,27-27 16,-13 13-16,0 1 0,0-14 15,13 13-15,0 1 0,-14-1 0,14 1 16,0-1-16,14 14 0,-14-14 0,13 14 16,0 0-16,0-1 0,67 54 15,12-27 1,-39-26-16,13-27 0,1 14 15,-1-14-15,0 13 0</inkml:trace>
  <inkml:trace contextRef="#ctx0" brushRef="#br0" timeOffset="189679.51">11986 12144 0,'26'0'0,"1"0"0,-14 0 0,26 0 0,1 0 16,66 0-16,-53 14 16,26-14-16,1 0 0,-1 0 0,0 0 15,1 0-15,79 13 0,65-13 16,-171 0 0,13 0-16,-26 13 0,79-13 15,-79 13-15,-27-13 16,14 0-16,-14 0 0,13 14 15,-12-14-15,-1 0 0,0 0 0,-13 13 16,13-13-16,0 0 0,1 0 16,-14 13-16,13-13 0,0 0 0,0 0 15,1 13-15,-1-13 0</inkml:trace>
  <inkml:trace contextRef="#ctx0" brushRef="#br0" timeOffset="191641.42">14645 12012 0,'26'13'31,"27"1"-15,-26-14-16,-1 0 15,106 26 1,-79-13-16,0-13 0,13 13 0,-13 1 16,13-14-16,-13 13 0,0-13 15,146 26 1,-120-12-16,53-1 0,-52 0 0,-14-13 16,0 13-16,13 1 0,-13-1 15,1 0-15,12-13 0,0 13 0,-13 0 16,80 1-16,-80-1 15,14 0-15,-14-13 0,119 13 16,-132-13-16,13 0 16,-13 0-16,66 0 0,-66 0 15,-13 0-15,12 0 0,1 0 16,0 0-16,-13-13 0,13 13 0,0 0 16,-14-13-16,14 13 0,-13 0 15,13-13-15,-13 13 0,-1-14 0,14 14 16,-13-13-16,0 13 0,-1 0 0,1-13 15,0 13-15,-1-13 0,14 13 16,-26-13-16,-1 13 0,40-14 16,-39 14-16,13 0 0,-14-13 0,0 13 15,1 0-15,-1 0 0,27-13 16,-39 13 0,12 0-16,0-13 0,-12 13 0,-1 0 0,0-14 15,0 14-15,14 0 0,-14-13 16,0 13-16,0-13 0,14 13 0,-14-13 15,0 13-15,1-14 0,-1 1 0,0 0 16,0 0-16,14 0 0,-27-1 16,26 1-16,-26 0 0,13 0 0,1-1 15,-14 1-15,13 0 0,-13-14 0,0 14 16,13 0-16,-13 0 0,0-14 16,0 14-16,-13 0 0,13 0 15,-13-14-15,13 14 0,-14-13 0,-12-1 0,13 1 16,-14 12-16,1-12 15,-1-1-15,1 1 0,-14 13 0,-26-27 16,26 27-16,1-14 16,12 14-16,-12 0 0,12 13 0,-39-27 15,40 27-15,-1-13 0,1 13 16,-1-13-16,-13 13 0,14-13 16,0 13-16,-14-13 0,13 13 15,-12-14-15,12 14 0,1-13 0,-14 13 0,0-13 16,1 13-16,12-13 0,-12 13 15,-1-14-15,0 14 0,1-13 16,-1 13-16,-40-13 0,41 13 16,-1-13-16,-13 13 0,0 0 15,14-14-15,-14 14 0,-53-13 16,40 13-16,13 0 0,0-13 0,0 13 16,0 0-16,0 0 0,-13-13 15,13 13-15,0 0 0,0 0 16,0 0-16,14 0 0,-14 0 0,0 0 0,13 0 15,-13-13-15,13 13 0,-12 0 16,12 0-16,0 0 0,-13 0 0,-39 0 16,52 0-16,14 0 15,-14 0-15,13 0 0,-12 0 16,-1 0-16,14 0 0,-14 0 0,13 0 16,1 0-16,-14 0 0,14 0 0,-1 0 15,-12-14-15,12 14 0,1 0 16,-40 0-16,39 0 0,-13-13 15,-26 13-15,40 0 16,-14 0-16,0 0 0,14 0 0,-40 0 16,26 0-16,14 0 0,-14-13 15,14 13-15,-14 0 0,13 0 16,-12 0-16,-1 0 0,14 0 0,-14 0 16,-26 0-16,26 0 0,0 0 15,1 0-15,-1 13 16,14-13-16,-14 0 0,0 0 0,14 0 15,-1 13-15,-12-13 0,12 0 0,1 0 16,-1 0-16,1 14 0,-27-14 16,40 0-16,-14 0 0,14 13 15,-14-13-15,14 0 0,0 0 16,-13 0-16,12 0 0,1 0 0,0 13 16,-14-13-16,14 0 0,0 0 15,-14 13-15,14-13 0,0 0 0,0 13 16,-14-13-16,14 0 0,0 14 0,0-14 15,-27 26-15,27-26 16,-1 13-16,-12 1 0,13-1 0,0 0 16,-14 0-16,14 1 0,0-1 0,-1 0 15,1 0-15,-13 27 16,12-14-16,14 1 0,0-14 16,-13 14-16,26 25 0,-13-12 15,14 0-15,12 0 0,1-1 0,-1 1 16,14 0-16,-1-1 0,14 1 15,0-14-15,66 41 0,-52-54 16,-1 13-16</inkml:trace>
</inkml:ink>
</file>

<file path=ppt/ink/ink1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50:59.363"/>
    </inkml:context>
    <inkml:brush xml:id="br0">
      <inkml:brushProperty name="width" value="0.05292" units="cm"/>
      <inkml:brushProperty name="height" value="0.05292" units="cm"/>
      <inkml:brushProperty name="color" value="#0070C0"/>
    </inkml:brush>
  </inkml:definitions>
  <inkml:trace contextRef="#ctx0" brushRef="#br0">2209 10134 0,'0'-14'15,"27"28"1,-27-1-16,39-13 15,1 13 1,-27 0-16,40 0 0,-26-13 16,-1 14-16,-13-14 0,14 0 0,-1 13 15,-12-13-15,-1 0 0,26 13 16,-25-13-16,-1 0 16,0 13-16,0-13 15,1 0-15,-1 0 16,13 0-1</inkml:trace>
  <inkml:trace contextRef="#ctx0" brushRef="#br0" timeOffset="1010.03">5106 10279 0,'27'-13'0,"-14"13"15,0 0-15,14 0 16,-1 0-16,1 0 0,12 0 0,14 0 0,40 0 16,13 0-1,-53 0-15,0 0 0,13 0 16,0 0-16,13 13 0,80-13 15,-80 0-15,1 0 0,-1 0 0,1 0 16,-1 0-16,-13 0 0,13 13 16,-26-13-16,66 0 0,-13 0 15,-53 14-15,0-14 16,-26 0-16,-1 0 0,27 0 16,-27 0-16,-12 0 15,12 0-15,-13 0 16,1 0-1,-1 0-15,0 0 32,-13 13-1,13-13 0,-13 13 0</inkml:trace>
  <inkml:trace contextRef="#ctx0" brushRef="#br0" timeOffset="2022.68">8996 10226 0,'66'0'0,"-40"0"0,54 0 16,-27 0-16,13 0 0,119 0 15,-106 0-15,93 0 16,-92 0-16,12 13 16,80 1-16,-13-1 15,0 0-15,-80-13 16,-13 13-16,80 14 16,-67-14-1,-52-13-15,-14 0 16,-39 13-1,-1-13-15,-66-13 16,41 13 0</inkml:trace>
  <inkml:trace contextRef="#ctx0" brushRef="#br0" timeOffset="2874.47">1826 11007 0,'53'0'31,"171"-14"-16,-157 14-15,105-13 16,-93 13-16,80-13 0,-1 13 16,-12-13-1,105 13 1,-224 0-16,92 0 47,-106 0-32,14 0 1,-1 0 0,-13 13 46</inkml:trace>
</inkml:ink>
</file>

<file path=ppt/ink/ink1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51:12.462"/>
    </inkml:context>
    <inkml:brush xml:id="br0">
      <inkml:brushProperty name="width" value="0.05292" units="cm"/>
      <inkml:brushProperty name="height" value="0.05292" units="cm"/>
      <inkml:brushProperty name="color" value="#0070C0"/>
    </inkml:brush>
  </inkml:definitions>
  <inkml:trace contextRef="#ctx0" brushRef="#br0">3347 2844 0,'145'-13'16,"-92"0"-16,0 13 0,27 0 15,92 0-15,-80 0 0,1 0 16,105 0-16,-92 0 16,-13 0-16,-1 0 0,1 13 0,0-13 15,-14 0-15,0 0 0,-13 0 0,-13 0 16,27 0-16,-41 0 16,-12 0-16,-14 0 0,14 13 0,-14-13 15</inkml:trace>
  <inkml:trace contextRef="#ctx0" brushRef="#br0" timeOffset="253.65">3704 3043 0,'-40'0'16,"120"13"-16,-14-26 15,13 13-15,1-14 0,105 1 16,-53 13-16,-39-13 0,39 0 16,-26 13-16,-13 0 0,-1 0 0,1-13 15,-1 13-15,-12 0 0,-1 0 16,27 13-16,-27-13 16,-39 13-16,-27 0 15,1 0-15,-28 1 16</inkml:trace>
  <inkml:trace contextRef="#ctx0" brushRef="#br0" timeOffset="4583.7">5927 3836 0,'53'0'15,"-27"0"-15,53 14 16,27-14-16,-53 0 16,79 13-16,-65 0 0,-1-13 15,40 13 1,13 1-16,-66-1 0,-1-13 0,81 26 31,-120-12-31,13-1 16,1 0-16,-27 0 0,0 0 15,13 1 1,-13-1-16</inkml:trace>
  <inkml:trace contextRef="#ctx0" brushRef="#br0" timeOffset="6352.85">8308 3889 0,'26'14'16,"27"-1"0,-26-13-16,-1 13 0,14-13 15,39 13-15,-26 1 16,40-1-16,-54-13 0,67 0 15,-53 13-15,0-13 16,0 0-16,53 13 0,-53-13 16,0 0-16,0 13 0,0-13 15,-14 0-15,1 0 0,0 0 16,-1 0-16,-12 0 0,12 0 0,1 0 16,-13 0-16,12 0 0,-12 0 0,39 0 15,0-13-15,-26 13 16,-14 0-16,27-13 15,-26 0-15,-1 13 0,0-13 0,-12 13 16,12-14-16,1 1 0,-1 13 16,14-26-16,-1 12 15,-25 1-15,-1 0 0,13 0 0,1-1 16,-14 1-16,0 0 16,1 0-16,-14 0 0,13-1 0,-13 1 15,13-13-15,-13 12 16,0 1-16,0 0 0,0-14 0,-13-12 15,13 12-15,-40-39 16,0 13-16,14 27 16,-1-1-16,1 1 0,0 13 15,-1-14-15,-39-12 0,26 25 16,14 1-16,-1 0 0,-12 0 0,12-14 16,1 14-16,-1 13 0,-65-53 15,65 53-15,1-26 16,-40 12-16,13-12 15,26 13-15,1-1 16,-1 14-16,1-13 0,-1 13 0,1-13 16,-14 0-16,1-1 0,12 1 15,14 13-15,-27-13 16,14 13-16,-14-13 16,27 13-16,-14 0 0,1-13 0,13 13 15,-14 0-15,14 0 0,-40 0 16,40 0-16,0 0 0,-54 0 15,54 0-15,0 0 16,0 0-16,-14 0 0,14 0 16,0 0-16,-27 0 0,27 0 15,-27 0-15,14 0 0,-1 0 16,1 0 0,13 13-16,-40-13 0,39 0 15,-12 0-15,13 0 0,-14 13 16,14-13-16,0 0 15,0 13-15,-14-13 16,14 13-16,0-13 0,0 0 16,-1 14-16,1-1 15,0 0 1,0 0-16,-1-13 16,1 14-16,0-1 15,0 0-15,-1 0 16,1 1-16,0-14 15,13 13-15,-13-13 0,13 13 16,-13-13-16,13 13 0,-14 0 16,1 1-16,13-1 15,-13 0-15,13 0 16,0 1-16,-13-1 0,13 0 16,0 0-16,0 1 15,-14-1-15,14 0 16,0 0-16,0 0 0,0 1 15,-13-1-15,13 0 16,0 0-16,0 1 0,0 12 16,0-13-16,0 0 15,0 1-15,0-1 16,0 0-16,0 0 0,0 14 16,0-1-16,0-12 15,0-1-15,0 0 0,13 0 16,-13 0-16,0 14 0,14-14 15,-14 14-15,0-14 0,13 0 0,-13 0 16,13 1-16,0-1 0,1 13 16,25 1-16,-26-14 15,1 0-15,25 14 0,-25-14 16,-1 0-16,0 0 16,0-13-16</inkml:trace>
  <inkml:trace contextRef="#ctx0" brushRef="#br0" timeOffset="8375.12">6892 4008 0,'14'14'16,"-1"-14"-16,0 0 0,0 13 16,1-13-16,12 0 15,0 0-15,-12 0 0,12 0 0,-13 0 16,1 0-16,12 0 16,-13 0-16,14 0 0,-1-13 0,-13 13 15,14 0-15,-14-14 0,14 14 0,-14-13 16,13 13-16,-13 0 0,14-13 15,-14 13-15,0-13 0,1 13 0,39-27 16,-40 27-16,0-13 16,0 13-1,0-13-15,1 0 0,-1-1 16,0 1-16,-13 0 16,13 13-16,-13-13 0,0-1 15,14 14-15,-14-13 0,0 0 16,13 13-16,-13-13 0,0 0 31,0-1-31,13 14 0,-13-13 16,0 0-16,0 0 15,0-1 1,-13 1-16,13 0 0,0 0 0,0-1 16,-13 1-16,13 0 15,0 0-15,-14 0 0,14-1 16,-13 1-16,13 0 15,-13 0-15,13-1 0,-13 1 16,-1 0-16,14 0 16,-13-14-16,0 14 0,0 0 15,13 0-15,-13-1 16,-1 14-16,14-13 0,-13 0 0,0 0 16,0 13-16,13-14 0,-14 1 15,-12-13-15,13 26 0,-1-13 16,1-1-16,0 14 0,0-13 0,-27 0 15,27 0-15,-27-14 16,27 27-16,-13-13 0,12 0 16,-25-1-16,12 1 15,14 0-15,-14 0 0,14 13 0,-13-13 16,-1-1-16,1 1 16,-1 0-16,-12 13 0,25-13 15,-25 13-15,12 0 16,14-14-16,0 14 0,-14 0 0,14 0 15,-26 0-15,25 0 0,1 0 16,-13 0-16,12 0 0,1 0 16,-13 0-16,12 0 0,1 0 15,-26 0-15,12 0 0,14 0 0,-14 0 16,14 0-16,-13 0 16,-1 0-16,14 0 0,-27 14 15,27-14-15,0 0 0,-14 0 16,14 0-16,0 0 0,0 0 15,-1 0-15,-12 13 16,13-13-16,0 0 0,-1 0 0,1 0 16,0 13-16,0-13 15,-1 0-15,1 0 0,0 13 0,0-13 16,-14 0-16,14 0 0,0 14 16,-14-14-16,1 13 15,13-13-15,-1 0 16,1 13-16,0-13 0,0 0 15,0 13-15,-1-13 16,1 13 0,0-13-16,0 14 15,-1-14 1,14 13-16,-13-13 16,0 0-16,13 13 0,-13 0 15,-1 1 1,1-1-1,0 0 17,13 0-32,-13-13 15,13 14-15,0-1 16,-13 0-16,13 0 16,0 0-16,0 1 0,0-1 15,0 0-15,0 0 0,0 1 16,0-1-16,0 13 0,0-13 15,0 14-15,0-14 0,0 0 16,0 1-16,0 12 16,13-13-16,-13 1 0,0-1 15,0 13-15,13-13 0,-13 1 0,0-1 16,13 0-16,0 14 0,-13-1 16,14-13-16,-14 1 0,13-1 15,0 13-15,0-13 0,1 1 16,-1-1-16,-13 13 0,13-26 15,14 27-15,-14-14 0,0 0 16,0 1-16,0-1 0,1 0 0,12 0 16,-13 0-16,1-13 15,-1 14-15,13-1 16,-13 0-16,1-13 0,-14 13 16,26 1-16,-13-1 15,14 0-15,-27 0 0</inkml:trace>
  <inkml:trace contextRef="#ctx0" brushRef="#br0" timeOffset="14931.4">16484 3545 0,'-53'-13'0,"26"13"0,14 0 16,0 0-16,-1-13 0,-12 13 0,13 0 16,0 0-16,-14 0 0,1 0 15,-1 0-15,14 0 0,0 0 16,-14 0-16,1 0 0,-1 0 0,14 0 15,-13 13-15,-1-13 0,-39 13 16,40-13-16,-1 0 16,1 14-16,-1-14 0,14 13 0,-13-13 15,12 13-15,-12-13 0,-1 13 0,14-13 16,0 14-16,0-1 0,-1-13 16,1 13-16,0 0 0,0 0 0,0 1 15,13-1-15,-14 0 0,1 14 16,13-14-16,-13 53 0,13-26 15,-13-1-15,13 1 0,0 0 0,-14 13 16,14-14-16,0 14 0,0 0 16,0 0-16,-13 146 15,0-147-15,13 15 0,-13-1 0,13-27 16,-13 28-16,13-28 0,0 14 16,-14-13-16,14 0 0,-13 12 15,13-12-15,0 0 0,-13 0 0,13-1 16,-13 1-16,13-14 0,0 1 15,0-1-15,-14 1 0,14-14 0,0 13 16,0-12-16,0-1 0,0 13 0,0-12 16,14-1-16,-14 0 0,0 0 15,0 1-15,13-14 0,-13 13 16,13 0-16,0 0 16,1-13-16,-1 13 0,0-13 15,27 14-15,-14-14 0,1 13 0,-1-13 16,0 0-16,14 13 0,0-13 15,0 0-15,-14 13 0,14-13 0,-14 0 16,14 0-16,0 0 0,12 0 16,41-13-16</inkml:trace>
  <inkml:trace contextRef="#ctx0" brushRef="#br0" timeOffset="16426.7">24051 3638 0,'-14'-26'16,"41"26"15,13 0-15,-27 0-16,26 13 15,-25-13-15,12 0 0,-13 0 16,14 13-16,-1-13 0,-12 0 0,-1 13 15,0-13-15,27 0 16,-27 13-16,0-13 0,0 0 16,1 14-16,-1-14 15,-13 13-15,13-13 0,-13 13 16,0 0-16,0 1 16,0-1-16,-13 0 0,13 0 15,0 1-15,-13 12 0,13 14 16,0-14-16,0-13 15,-14 14-15,14-1 0,0 1 16,0 39-16,0-26 0,0-1 16,0 1-16,0 0 0,0 13 15,0-14-15,-13 54 0,13-53 16,0 12-16,0-12 0,0 13 0,-13-13 16,13-1-16,0 14 0,0-13 15,-13 0-15,13 13 0,0-14 0,-14 1 16,14 0-16,0-1 0,-13 14 15,13-26-15,0 12 16,0 1-16,-13 0 0,13 0 16,0-27-16,0 0 15,0 0-15,0 0 0,0 1 0,0-1 16,0 13-16,-13-12 16,13-1-16,0 0 15,0 0 1,0 1-1,0-1 17,-13-13-17,-1 13 1,1-13-16,0 0 0,0 0 16,-27 13-16,0-13 15,1 13-15,-14-13 0,0 0 16,-13 14-16,-14-1 0,14-13 0,0 0 15,-13 13-15,12-13 0,1 0 0,13 13 16,0-13-16,0 0 0,14 0 16</inkml:trace>
  <inkml:trace contextRef="#ctx0" brushRef="#br0" timeOffset="23209.6">18997 4313 0,'27'13'0,"-14"-13"15,13 0-15,-13 0 16,27 0-16,-27 0 0,40 0 16,-39 0-16,12 0 0,0 0 15,1 0-15,-1 0 0,1 0 16,-1 0-16,-12 0 0,12 0 0,-13 0 0,14 0 16,-14 0-16,0 0 15,0 0-15,1 0 0,-1 0 16,0 0-16,-39 13 31,-14 0-15,27-13-1,-53 0 1,52 0 0,1 14-16,0-14 0,0 0 0,-1 0 15,-12 0 1,13 0-16,-1 0 15,54 0 32,-27 0-47,1 0 0,25 0 16,-12 0 0,-14 0-16,27 0 0,-27 0 15,13 0-15,-12 0 0,-1 0 16,13 0-16,-13 0 0,14 0 15,-14 0-15,0 13 0,1-13 16,-1 0-16,0 0 16,0 0-1,1 0 1,-54 0 31,27 0-32,-14 0-15,14 0 16,0 0-16,-14 0 0,14 0 16,0 0-1,0 0-15,-1-13 0,-12 13 0,13 0 0,-1 0 16,1 0-16,-13 0 16,13 0-16,-1 0 15,1 0-15,0 0 16,53 0 31,12 0-32,-38 0-15,12 0 16,1 0-16,-1 0 0,0 13 16,-12-13-16,12 0 15,-13 0 1,1 0-16,-1 0 15,-40 0 17,-12-13-17,25 13-15,1 0 0,0 0 0,0 0 16,0 0-16,-1 0 0,1 0 16,0 0-16,0 0 0,-1 0 15,1 0-15,0 0 0,-13 0 0,12 0 16,1 0-1,0 0 1,53 0 15,-14 0-15,-13 0-16,0 0 16,14 0-16,-14 0 0,0 0 15,1 0-15,-1-14 0,0 14 16,0 0-16,0 0 15,1 0-15,-54 14 47,27-14-47,-27 0 16,27 0-16,-14 0 0,-52 0 16,66 0-1,0 0-15,-1 0 0,1 0 16,0 0-16,0 0 15,52-14 17,14 14-17,-13 0 1,-14 0-16,1 0 0,-14 0 0,14-13 16,12 13-16,-12 0 15,-1 0 1,-13 0-16,1 0 15,-54 0 17,27 0-32,-14 0 15,14 0-15,0 0 0,0 0 16,-1 0-16,1 0 16,0 0-16,0 0 0,13-13 15,39 13 32,-25 13-47,-1-13 0,0 0 16,40 0-1,-27 0-15,14 0 16,-27 0-16,1 0 0,12 0 16,-52 13 30,12-13-46,1 0 0,-13 0 16,12 0-16,-25 0 0,25 0 16,-52 0-16,53 0 15,0 0-15,0 0 0,-1 0 16,1 0 0,66 0 15,-26 0-31,-14 0 15,13 0-15,-13 0 0,1 0 16,25 0-16,-25 0 16,12 0-16,-13 14 0,1-14 15,-1 0 1,-53-14 15,0 14-15,1 0-16,25 0 15,1 0-15,0 0 0,-13 0 16,12 0 0,54 0 15,-27 0-31,0 0 16,14 0-16,-14 0 0,0 0 15,14 0-15,-14 0 0,14 0 16,-14 0-16,0 0 15,0 0-15,0 14 16,1-28 0,-54 14 15,27 0-31,0 0 0,-14 0 16,-26 0-1,27 0 1,-1-13-16,14 13 15,0 0 1,39-13 31,-13 13-47,1 0 16,-1 0-1,0 0-15,0 0 16,1 0 31,-1 0 31,0-13 78</inkml:trace>
  <inkml:trace contextRef="#ctx0" brushRef="#br0" timeOffset="26629.89">19129 5490 0,'40'13'32,"-27"-13"-17,1 0-15,-1 0 0,13 0 0,1 0 16,-1 0-16,40 0 0,-26 0 15,66 0-15,-67 0 16,14 0-16,0 0 0,-13 14 0,13-28 16,-27 14-16,14 14 0,-13-14 0,-1 0 15,27 0 1,-27 0-16,-12 0 0,12 0 0,-13 0 0,0 0 16,1 0-16,-1 0 15,-40 0 16,-39 0-15,53 0 0,-13 0-16,-14 0 0,14 0 0,-14 0 15,0 0-15,14 0 0,-14 0 0,0 0 16,14 0-16,-27-14 0,-40 14 16,67-13-1,-14 13-15,14 0 0,-1 0 0,1-13 16,-1 13-16,14 0 0,-13 0 15,12-13-15,-12 13 0,0 0 16,12 0 0,1 0-1,40 0 1,-14 0-16,66 0 16,-52 13-16,92-13 15,-66 13 1,-1-13-16,-12 0 0,13 13 0,-13-13 15,13 0-15,-14 0 0,1 14 0,0-14 16,-14 0-16,1 0 0,-1 13 0,-13-13 16,14 0-16,-1 0 0,-13 0 15,1 13-15,-1-13 0,13 0 16,-12 0 0,-41 0-1,14 0 1,-14 0-16,1 0 0,-14 0 0,-13 0 15,14 0-15,-14 0 0,0 0 16,0 0-16,0 0 0,13 0 0,-13 0 16,1 0-16,25-13 0,1 13 0,-1 0 15,1 0-15,13 0 16,-1 0-16,1 0 0,0 0 16,53 0 15,26 0-31,-40 0 15,1 0-15,12 0 0,1 0 0,13 0 16,0 0-16,0 0 0,13 0 16,53 0-1,-93 0-15,27 0 0,-26 0 16,-14 0-16,13 0 16,-12 0-16,12 0 0,-13 0 15,-52 0 16,25 0-31,-25 0 0,12-13 16,-26 13-16,-39 0 0,-27 0 16,92-14-1,-12 14-15,25 0 0,-12 0 0,-27 0 16,40 0 0,-1 0-16,1 0 0,0 0 15,53 0 16,-14 0-31,-13 14 0,120-14 16,-107 0 0,14 0-16,-14 13 15,14-13-15,-14 0 0,1 0 0,-1 0 16,1 13-16,-14-13 0,13 0 16,-12 0-16,-1 0 0,0 0 0,0 0 15,1 0-15,-1 0 0,0 0 16,-53 0 15,14 0-31,-1 0 0,-65 0 16,52 0-16,14 0 15,-14 0-15,14 0 0,-14 0 16,13 0-16,1 0 0,0 0 16,12 0-16,1 0 0,0 0 0,0 0 15,-1 0-15,1 0 16,0 0-1,53 0 1,-1 13 0,-12-13-16,-1 0 0,1 0 0,-1 0 15,1 0-15,-1 0 0,1 0 0,-1 0 16,0 0-16,-12 0 0,-1 13 0,13-13 16,-12 0-16,-1 0 0,0 0 15,0 0-15,0 0 16,1 0-16,-41-13 156,14 26 16,13 1-156,-13-14-1,13 13 1</inkml:trace>
  <inkml:trace contextRef="#ctx0" brushRef="#br0" timeOffset="29053.58">18627 6707 0,'26'-13'0,"-13"13"0,1 0 0,-1 0 16,53 0-16,-26 0 0,13-13 16,-1 13-16,120 0 15,-119 0-15,0 0 16,0 13-16,-13-13 0,26 0 15,-39 0-15,-1 0 0,-13 0 16,14 0-16,-14 0 0,0 0 0,0 0 16,-13-13-16,-26 13 31,-40-13-15,13 13-16,0 0 0,0 0 0,-53-14 15,53 14-15,-13 0 16,13 0-16,0 0 0,0 0 0,14 0 15,12 0-15,1 0 0,-1 0 0,-12 0 16,25 0-16,1 0 16,53 0 15,-27 0-31,13 0 0,1 0 16,-1 0-16,27 0 0,80 0 15,-80 0 1,13 0-16,-40 0 0,80 0 15,-93 0-15,0 0 16,1 0-16,25 0 16,-25 0-1,-54 14 17,27-14-32,-1 0 15,-12 0-15,-40 0 16,53 0-16,-54 13 15,54-13-15,0 0 16,-13 0-16,12 0 0,-12 0 16,13 0-1,-1 0 1,1 0 0,0 0-1,0 0 63,39 0 282,-13-13-360</inkml:trace>
  <inkml:trace contextRef="#ctx0" brushRef="#br0" timeOffset="30176.93">18865 7223 0,'39'-13'0,"-25"13"0,-1 0 16,0 0-16,0 0 0,14 0 15,-14 0-15,0 0 0,1 0 16,-1 0-16,0 0 0,0 0 0,0 0 16,1 13-1,-28-13-15,14 27 16,-13-27-16,0 13 0,0 0 16,0 0-16,-1 0 0,1 1 0,0-1 15,0 0-15,-14 0 16,14 1-16,-14 12 0,27-13 15,-13 1-15,0-1 0,0 0 0,0 0 16,13 0 0,0 1-16,0-1 15,13 0 1,0-13-16,0 0 16,27 13-1,-14-13-15,-12 0 0,-1 0 16,0 0-16,0 0 15,1 0-15,-1 0 16</inkml:trace>
  <inkml:trace contextRef="#ctx0" brushRef="#br0" timeOffset="30410.46">18825 7382 0,'-13'-13'16,"39"26"15,14-13-15,26 0-1,-26 0 1,-27 0-16</inkml:trace>
  <inkml:trace contextRef="#ctx0" brushRef="#br0" timeOffset="30639.71">19301 7435 0,'27'-13'16,"-1"13"0,-12-14-1,12 14-15,-13 0 16,0 0-16,1 0 15</inkml:trace>
  <inkml:trace contextRef="#ctx0" brushRef="#br0" timeOffset="31086.65">19711 7289 0,'0'40'0,"0"0"15,0-27-15,0 13 16,0-12-16,0 12 16,14 0-16,-14-12 0,0-1 15,13 0-15,-13 0 0,13 1 16,0-14 0,1 0-16,-1 0 0,0-14 15,0 1-15,1 0 16,-14 0-16,26-40 15,-13 26-15,0 14 0,1 0 16,-14 0-16,13-1 0,-13 1 16,13 0-16,-13 0 0,13 13 0</inkml:trace>
  <inkml:trace contextRef="#ctx0" brushRef="#br0" timeOffset="32264.23">20227 7355 0,'-66'14'16,"53"-14"-16,13 13 16,-26 0-16,26 0 15,-14-13-15,14 14 0,-13-1 16,13 0 0,13-13-1,1 0-15,-1-13 16,0 13-16,13-27 15,-12 14 1,-1 13 0,0 13-1,-13 1 1,0-1 0,13 0-1,1 0-15,-1-13 0,0 0 16,0 0-1,1-13-15,-1 0 0,0 0 16,0-1-16,14-39 16,-14 40-16,0-13 0,0 12 15,1-25-15,-1 12 16,-13 14-16,0 0 0,13 0 0,-13-1 16,0 1-16,13 13 15,-13-13-15,-26 26 31,13 27-31,-1-27 16,14 0-16,-26 27 16,26-27-16,-13 27 0,13-27 0,0 0 15,0 1-15,13-1 16,-13 0-16,13 0 16,0-13-1,1 0-15,12 0 16,-13 0-16,-13-13 0,14 13 15,-1 0-15,0-13 16,0 13 0,-13-13-16,13 13 0,-13 13 31,0 0-15,0 0-16,14 1 31,-1-14-16,0 0-15,0 0 16,1-14 0,-1 14-16,0-13 0,0 13 0,-13-13 15,14 13-15,-1-13 16,0 26 31,-13 0-16,26-13-15,-12 0-16,-1-13 15,0 13-15,0 0 0,14-27 16,-14 27 0,-13-13-1,13 13-15,-13-13 16,-26 39 15,13-26-31,13 14 16,0-1-1,0 0 1,13-13-16,0 13 0,0-13 16,0 0-16,1 0 0,-1 0 15,0 0-15,0 0 16,-13 14-16,14-14 15</inkml:trace>
  <inkml:trace contextRef="#ctx0" brushRef="#br0" timeOffset="45985.57">21392 8229 0,'-27'79'15,"27"-53"-15,0-12 0,-13 12 16,13-13-16,-13 1 0,13-1 16,0 0-16,0 0 15,-14 0-15,14 1 0,14-54 47,-1 0-31,-13 27-1,13 0-15,14-40 0,-14 53 16,0-13-16,0-1 0,14 1 16,-1 0-1,1 26 1,-27 0-16,13-13 0,-13 14 0,0-1 0,26 53 31,-26-53-31,0 1 0,0-1 16,0 13-1,0-13-15,0 1 16,14-14 0,-1 0-1</inkml:trace>
  <inkml:trace contextRef="#ctx0" brushRef="#br0" timeOffset="46203.23">21722 8334 0,'40'-26'15,"-27"26"-15,0 0 16,1-13-16,-1 13 0,27 13 31,-27-13-31</inkml:trace>
  <inkml:trace contextRef="#ctx0" brushRef="#br0" timeOffset="46389.75">21749 8440 0,'0'13'15,"26"-13"1,-13 0 0,1 0-16,-1 0 0,0 0 0,0 0 15,14-13-15,-14 13 0,14 0 16,-1-13-16,-13 13 15</inkml:trace>
  <inkml:trace contextRef="#ctx0" brushRef="#br0" timeOffset="46738.74">22172 8162 0,'27'-13'16,"-1"13"0,-26 13-16,13 1 15,-13 12 1,13-13-16,-13 14 0,0-14 0,0 0 15,0 14-15,0-1 16,0-13-16,0 1 0,0-1 0,0 0 16,0 0-16,0 1 15,0-1-15,0 0 0,14 0 0,-14 0 16,0 1 0</inkml:trace>
  <inkml:trace contextRef="#ctx0" brushRef="#br0" timeOffset="46942.46">22132 8374 0,'14'-13'0,"12"0"0,-13 13 0,1-14 15,25 14 1,-26 0-16,1 0 16,25 0-16,-25 0 15</inkml:trace>
  <inkml:trace contextRef="#ctx0" brushRef="#br0" timeOffset="47274.77">22569 8215 0,'-27'0'0,"1"0"16,13 0-16,13 14 15,13-1 1,-13 0-16,40 27 15,-14-14 1,-13-13-16,1 1 16,-14-1-16,0 13 15,0-12-15,-27-1 16,-39 26 0,-40-12-1,14 13 1,65-40-16,1 0 0,12 13 0,-12-13 15,0-13-15,12 13 0</inkml:trace>
  <inkml:trace contextRef="#ctx0" brushRef="#br0" timeOffset="49097.57">22873 5093 0,'-13'-13'0,"53"26"31,-1 0-16,-25-13-15,-1 14 16,0-14 0,0 0-16,1 13 0,-1-13 0,-13 13 15,13 0-15,-26 14 32,13-14-32,-13 0 0,-1 1 0,14-1 15,-13-13-15,0 13 0,0 0 0,-1 0 16,1 1-16,13-1 0,-13 0 15,-14 14-15,14-14 16,0 0-16,13 0 16,13-13-1,0 0 17</inkml:trace>
  <inkml:trace contextRef="#ctx0" brushRef="#br0" timeOffset="50074.27">23244 5080 0,'13'-13'16,"0"13"-16,14 0 15,-14 13-15,0-13 16,0 13 0,-13 0-16,0 1 15,-13-1 1,0 0-16,13 0 15,-13 1-15,13 12 32,13-26-32,0 13 15,0 1-15,-13-1 16,13-13-16,-13 13 16,14 0-16,-14 0 15,-14 1 1,14-1-16,-13-13 15,13 13-15,-13-13 0,0 0 0,0 13 16,-1-13-16,1 14 0,0-14 16,0 0-16</inkml:trace>
  <inkml:trace contextRef="#ctx0" brushRef="#br0" timeOffset="50368.75">23495 5199 0,'-13'27'31,"13"-14"-31,0 0 16,13 0-1,-13 0-15,13 1 16,0-14-1,1 0 1,-14-27 0,0 14-16,0 0 0,-14 0 15,1-1-15,-13 1 16,13 13-16,-1 0 16,1 13-16,0-13 0,-14 0 0,1 14 15,-1-1-15</inkml:trace>
  <inkml:trace contextRef="#ctx0" brushRef="#br0" timeOffset="51242.66">23310 8176 0,'26'13'16,"-13"-13"-16,1 0 16,-1 13-16,0-13 0,0 13 0,14-13 15,-14 14-15,0-14 0,1 13 16,-1-13-16,0 0 0,-13 13 0,13 0 16,0-13-16,-13 13 15,-13 1 1,13-1-16,-13 0 0,0-13 15,0 13-15,-14 14 0,14-27 16,0 13-16,-1 0 0,1 1 16,0-14-16,13 13 0,-13 0 15,-1-13-15,14 13 16,14-13 0,12 0-1,-13 0-15,1-13 16</inkml:trace>
  <inkml:trace contextRef="#ctx0" brushRef="#br0" timeOffset="51695.5">23852 8202 0,'27'0'16,"-14"13"0,-13 1-16,-13-1 15,-1 13-15,1-13 16,0 1-16,0-14 15,13 13-15,-14 0 16,28 0 0,-1-13-1,-13 14-15,13-1 16,0 0-16,1 0 16,-28 14-1,1-14 1,0-13-16,13 13 0,-13-13 15,-1 0-15,1 13 0,0-13 16,0 0-16</inkml:trace>
  <inkml:trace contextRef="#ctx0" brushRef="#br0" timeOffset="51994.6">24024 8295 0,'-26'26'0,"26"-13"31,0 1-31,0-1 16,13 0-16,0-13 15,0 13-15,1-13 16,-1-13-16,0 13 0,0 0 15,1-13-15,-14 0 16,0-1-16,0 1 16,0 0-16,-14-14 15,-12 14-15,26 0 0,-13 13 16,-14 0-16,-13 0 16,27 0-16,-26 0 15,12 13-15,14 0 0</inkml:trace>
  <inkml:trace contextRef="#ctx0" brushRef="#br0" timeOffset="53300.95">21577 9247 0,'0'13'16,"0"1"-16,-13-1 0,-1 0 15,14 0-15,-13-13 0,0 27 16,-14-14-16,14-13 16,13 13-16,-13-13 0,0 0 15,-14 0-15,14 0 16,0-13 0,13 0-16,-13 13 0,13-27 15,13 14-15,0 0 16,-13 0-16,13 13 15,0-14-15,14 1 0,-14 13 16,27-13-16,-27 13 16,53-13-16,-39 13 15,-14 0-15,13 0 0,-12 0 16,12 0-16,-13 0 0,14 0 0,-14 0 16,0 0-16,0 0 0,1 0 15,-1 0-15,0 0 16,0 0-16,1 0 15,-1 0 1,0 0-16</inkml:trace>
  <inkml:trace contextRef="#ctx0" brushRef="#br0" timeOffset="53715.4">21960 9353 0,'40'-13'0,"-13"13"31,-14 0-31,0 0 0,0 0 16,-13 13-16</inkml:trace>
  <inkml:trace contextRef="#ctx0" brushRef="#br0" timeOffset="53892.46">21987 9446 0,'26'0'47,"1"0"-32,-27-14-15,13 14 16,0 0-16,14 0 0,-14-13 15</inkml:trace>
  <inkml:trace contextRef="#ctx0" brushRef="#br0" timeOffset="54648.56">22701 9141 0,'0'-13'15,"0"40"1,0-14 0,0 13-16,-13-12 15,13-1 1,0 0-16,-13 0 0,13 14 16,-13-14-16,26 0 31</inkml:trace>
  <inkml:trace contextRef="#ctx0" brushRef="#br0" timeOffset="54984.36">22926 9194 0,'-26'-13'15,"-14"26"1,27-13-16,0 0 16,-1 14-16,14-1 15,14 0 1,-1 0-16,0 0 16,0 1-16,0-14 15,1 26-15,-1-13 16,0-13-16,-13 14 15,-13-1-15,-14 0 16,14 0 0,0-13-1,0 0-15,0 0 16,-1 0 0</inkml:trace>
  <inkml:trace contextRef="#ctx0" brushRef="#br0" timeOffset="57941.64">4829 5794 0,'53'14'0,"-40"-14"15,0 0-15,0-14 0,0 14 16,1 0-16,-1 0 0,13-13 0,-12 0 16,12 13-16,1-13 0,-14-1 15,13 1-15,-13 0 0,27 0 16,-27 0-16,14-14 16,-14 14-16,-13 0 0,13-14 0,-13 14 15,14 0-15,-14-1 0,0 1 16,0-26-16,0-1 15,-14 27-15,14-1 0,-13-12 0,13 13 16,-13-14-16,0 14 0,-14-13 16,-13-27-16,14 39 15,0-12-15,-1 13 0,1 0 0,-1-1 0,-13 1 16,14 0-16,-14 0 0,1-1 16,-28 14-16,1 0 15,27 14-15,-1-14 0,14 13 0,-14 0 16,13 0-16,1 1 15,-1 12-15,1 0 0,0-12 0,12 12 16,1 1-16,13-1 0,-13 1 0,13-1 16,0 27-16,26 26 15,-12-39-15,25 26 16,-12-39-16,-1-1 0,1 0 0,-1 1 16,1-1-16,12-12 15,-12 12-15,-1-13 0,1 1 0,-1-14 0,14 13 16,-14 0-16,-13-13 15,14 0-15,-14 0 0,0 0 16,14 0-16,-1 0 0,-13-13 0,14 13 0,-14-13 16,27-1-16,-14 1 15,-12-13-15</inkml:trace>
  <inkml:trace contextRef="#ctx0" brushRef="#br0" timeOffset="67021.53">9234 5450 0,'13'0'16,"-26"27"-16,-13-1 15,12 1-15,1-14 16,-13 13-16,12 1 0,-12-1 0,-53 41 16,52-54-16,-13 26 15,14-39-15,13 14 16,-1-1-16,-12-13 0,13 0 0,0 0 16,-27 0-16,40-13 15,-27-14 1,27 14-16,-13 0 15,40 0 1,-1 13 0,14 13-1,-14 0-15,-13-13 0,14 13 0,-14 0 0,14-13 16,26 40 0,-40-40-16,40 27 15,-40-14-15,0-13 0,14 0 16,-14 0-16,0 0 0,40 0 15</inkml:trace>
  <inkml:trace contextRef="#ctx0" brushRef="#br0" timeOffset="67229.31">9551 5649 0,'40'-27'0,"-27"14"15,14 13 1,-14 0-16,0 0 0,1 0 16,-1 0-16,0 0 15</inkml:trace>
  <inkml:trace contextRef="#ctx0" brushRef="#br0" timeOffset="67418.62">9538 5755 0,'27'13'47,"12"-13"-31,-25-13-16,12 13 15,-13 0-15,1 0 16,-1 0-16</inkml:trace>
  <inkml:trace contextRef="#ctx0" brushRef="#br0" timeOffset="68011.39">10927 5609 0,'27'-13'0,"-67"26"31,27-13-15,-14 0-16,1 13 0,13-13 0,-67 14 15,67-1-15,0-13 16,0 0-16,-1 0 0,14 13 16,-13-13-16,26 13 15,14-13 1,-14 14-16,0-14 16,14 0-16,-14 13 0,0-13 0,0 13 15,1-13-15,-1 0 0,0 13 16,0-13-16,1 13 15,-1 1-15,-13-1 0,-13 0 16,-27 0 0,13 1-1,-12-1-15,26 0 0,-14-13 16,14 0-16,0 13 0,-1-13 16,1 0-16,0 0 0,39-13 31</inkml:trace>
  <inkml:trace contextRef="#ctx0" brushRef="#br0" timeOffset="68245.85">11377 5569 0,'13'0'15,"-52"53"1,25-39-16,1-1 16,-27 13-16,27-12 0,-26 25 15,25-26-15,1 1 16,0-1-16,0 0 0,-1 0 0,1 1 16,0-1-16,0-13 0,13 13 0,-14-13 15,1 13-15</inkml:trace>
  <inkml:trace contextRef="#ctx0" brushRef="#br0" timeOffset="68394.58">11099 5715 0,'-13'-13'0,"26"26"0,-13-39 31,13 26-31,1 0 15</inkml:trace>
  <inkml:trace contextRef="#ctx0" brushRef="#br0" timeOffset="68535.83">11417 5768 0,'13'0'15,"-13"13"1</inkml:trace>
  <inkml:trace contextRef="#ctx0" brushRef="#br0" timeOffset="69662.64">9221 6747 0,'-27'-40'16,"14"40"-16,-13 0 0,-14 13 15,27 1 1,-14-1-16,14 0 0,0 0 0,0 1 15,-14-1-15,14 13 0,0-13 0,-1 1 16,14 12-16,-13-13 0,13 1 16,-13-1-16,13 0 0,0 14 0,0-14 15,13-13-15,-13 13 0,0 0 0,13 0 16,1-13-16,-1 14 16,0-14-16,0 13 0,14-13 15,-1 0-15,-13 0 0,1 0 16,12 0-16,1 0 15,-1-13-15,-13 13 0,1 0 16,-1-14-16</inkml:trace>
  <inkml:trace contextRef="#ctx0" brushRef="#br0" timeOffset="70424.75">9459 6892 0,'-13'-13'0,"-1"26"16,1-13-1,13 14-15,0-1 16,-13-13-16,13 13 0,0 0 16,0 1-16,13-14 0,-13 13 0,0 0 15,13-13-15,14 0 16,-1 0-1,-12-13-15,-1 0 16,0-1-16,-13 1 16,0 0-16,0 0 15,0-1-15,0 1 0,-13 13 16,13-13-16,-13 13 16,-14 0-1,14 0 1,0 13-16,-1 0 15,28-13 17,-1 14-32,0-14 0,0 0 15,1 0 1,12 0-16,-26 13 16,13-13-16,0 0 0,1 13 15,-1-13-15,-13 13 16,13-13-1,-13 14 1,13-14-16,1 0 31,-1 0 1,0-14-17,0 14 1,1 0-16,-1 0 0,0 14 15,0-14-15,0 0 16,1 0-16,-1 0 0,0 0 0,0 13 16</inkml:trace>
  <inkml:trace contextRef="#ctx0" brushRef="#br0" timeOffset="71536.99">10292 6773 0,'0'-13'16,"14"26"-16,-14 1 0,0-1 0,13 0 16,-13 0-16,0 0 15,-13 14-15,13-14 0,0 0 0,0 1 16,0-1-16,13 13 15,-13-12-15,13-14 16,-13 13-16</inkml:trace>
  <inkml:trace contextRef="#ctx0" brushRef="#br0" timeOffset="71747.37">10597 6879 0,'0'-13'0,"13"0"15,0 13 1,13 0-16,1 0 16,-14 0-16,14 0 15,-14 0 1</inkml:trace>
  <inkml:trace contextRef="#ctx0" brushRef="#br0" timeOffset="72096.77">11179 6720 0,'-53'53'0,"-13"-13"16,52-27-16,-39 14 16,40-14-16,0-13 0,0 13 15,0-13-15,-1 0 32,28-13-17,-1 0 1,0 26-1,13-13-15,-12 0 16,-1 13-16,13-13 16,-26 13-16,14-13 0,-1 14 15,0-14-15,0 0 0,0 13 0,1-13 16,-1 0-16,0 0 0,14 0 0,-14 0 16</inkml:trace>
  <inkml:trace contextRef="#ctx0" brushRef="#br0" timeOffset="72297.48">11615 6800 0,'40'-13'15,"-27"13"-15,0 0 0,1 0 16,-1 0-16,0 0 16</inkml:trace>
  <inkml:trace contextRef="#ctx0" brushRef="#br0" timeOffset="72459.72">11562 6932 0,'27'0'32,"12"-13"-17,-25 13-15,12 0 0,1 0 16,-14-13-16</inkml:trace>
  <inkml:trace contextRef="#ctx0" brushRef="#br0" timeOffset="73027.85">13189 6747 0,'-39'-13'15,"26"13"-15,-1 0 0,1 0 0,-40 13 16,40 0 0,0 0-16,0-13 0,-1 14 15,1-1-15,0 0 0,13 0 16,0 0-16,13-13 16,0 14-16,1-14 0,-1-14 15,0 14-15,13 0 0,-12 0 16,12-13-16,-13 13 0,1-13 15,-1 13-15,0 0 0,0-13 0,0 13 16,1 13 0,-1 13-1,-13-12-15,0-1 16,0 0-16,0 0 16,0 1-16,0-1 0,0 0 0,0 0 15,0 1-15,0-1 0,13 0 16,0-13-1,-13 13-15,14-13 0,-1 0 0</inkml:trace>
  <inkml:trace contextRef="#ctx0" brushRef="#br0" timeOffset="73428.94">13666 6800 0,'-80'0'0,"67"13"16,-13-13-16,12 0 0,-25 13 16,26 0-16,-1-13 15,14 14 1,0-1-1,14-13-15,12 13 16,-13 0-16,0 1 0,1-14 16,-1 13-16,0-13 0,0 13 0,1 0 15,-14 1-15,13-14 0,-13 13 0,13 0 16,-13 0-16,0 0 16,-13 1-16,0-1 0,-14 0 15,14 0-15,0 1 16,-1-14-16,1 13 0,0-13 0,0 0 15,13 13-15,-13-13 0,-1 0 0</inkml:trace>
  <inkml:trace contextRef="#ctx0" brushRef="#br0" timeOffset="73648.56">13996 6813 0,'14'0'16,"-28"13"-16,-25 27 31,26-27-31,-27 40 0,13-26 16,14-1-16,0-13 0,-14 14 15,27-14-15,-13 0 16,13 0-16,-13 1 0,0-1 15</inkml:trace>
  <inkml:trace contextRef="#ctx0" brushRef="#br0" timeOffset="73788.55">13666 6919 0,'-14'-13'16</inkml:trace>
  <inkml:trace contextRef="#ctx0" brushRef="#br0" timeOffset="73943.56">14235 7038 0,'13'0'31,"-26"0"-31</inkml:trace>
  <inkml:trace contextRef="#ctx0" brushRef="#br0" timeOffset="77610.71">2408 10147 0,'0'-13'0,"0"-1"31,-27 1-31,-12 0 31,25 13-31,-12 0 0,13 0 16,-1 0-16,-12 0 0,-14 0 16,14 0-16,-27 0 15,26 13-15,1-13 0,-14 13 0,14 1 16,-14-1-16,-13 0 16,27 0-16,-1-13 0,14 13 0,-13 1 15,12-14-15,1 13 0,0 0 0,-14 0 16,14-13-16,0 14 0,0-1 15,0 0-15,-1 0 0,1 1 0,0-14 16,0 13-16,-1 0 0,14 0 0,-13 0 16,0 1-16,13-1 15,-13 0-15,13 0 0,-13 1 0,13-1 16,-14 0-16,14 0 0,0 1 16,0-1-16,0 0 15,0 0-15,0 0 0,0 1 16,0-1-16,14 0 15,-1 0-15,0 1 16,0-1-16,0 0 16,14 0-16,-14 0 0,14-13 15,-14 14-15,0-14 0,13 13 16,-12-13-16,-1 13 0,13-13 0,14 13 16,0 1-16,-14-14 15,1 0-15,-1 13 0,1-13 16,-1 13-16,14-13 0,-14 0 15,1 0-15,-1 13 0,-13-13 0,14 0 16,-1 0-16,14 14 16,-14-14-16,-12 0 0,12 0 15,-13 0-15,14 13 0,-14-13 16,0 0-16,0 0 0,1 0 0,12 0 16,-13 0-16,27 13 0,-27-13 15,14 0-15,-14 0 0,13 0 16,14 13-16,-27-13 15,14 0-15,-14 0 0,14 0 0,-1 13 16,0-13-16,-12 0 0,12 0 16,1 0-16,-1 0 0,14 0 0,52 0 15,-52 0 1,26 14-16,-39-14 0,-1 0 16,53 0-16,-52 0 0,13 0 15,-14 0-15,14 0 0,-1 13 16,-12-13-16,13 0 0,-14 0 0,14 0 15,-1 0-15,-12 0 0,13 0 0,-1 0 16,1 13-16,0-13 0,-1 0 0,1 0 16,0 0-16,-14 0 15,14 13-15,39-13 0,-52 0 16,12 0-16,-12 14 0,-1-14 16,14 0-16,-14 0 0,14 0 0,0 0 15,-14 13-15,27-13 0,-13 0 0,-14 0 16,14 0-16,0 0 0,-1 0 0,1 0 15,39 0-15,-52 0 16,-1 0-16,14-13 0,-14 13 16,1 0-16,-14 0 0,14 0 0,-1 0 15,-13 0-15,14-14 0,-14 14 16,13 0-16,-12 0 0,12-13 0,-13 13 16,14 0-16,-14-13 0,0 13 15,27-13-15,-27 13 16,0-14-16,1 1 0,-1 13 0,13-13 0,1 0 15,-14 13-15,14-27 16,-14 27-16,-13-13 0,26 0 16,-13 0-16,-13-1 0,14 1 15,-1 0-15,-13 0 16,13 13-16,-13-14 0,0-12 16,0 13-16,0-14 15,0 14 1,0 0-16,-13 0 0,13-1 0,-13 1 15,-1 0-15,14 0 0,-13 0 16,0-1-16,0 1 0,-14 0 16,27 0-16,-13-1 15,0 1-15,-27 0 0,27 0 0,0 13 16,-1-14-16,1 1 0,-13 13 16,-14-26-16,27 26 0,-14 0 15,-12-13-15,12-1 16,1 14-16,-1-13 0,1 13 15,-14-13-15,14 0 0,-1 13 0,1 0 16,-1-14-16,1 14 0,-1-13 16,1 13-16,0-13 0,-1 13 15,1 0-15,-1-13 0,1 13 0,-1 0 16,1-14-16,-1 14 0,1 0 16,-1 0-16,1-13 0,-1 13 0,1 0 15,-27-13-15,27 13 0,-1-13 16,1 13-16,13 0 15,-14 0-15,14 0 0,-14-13 0,1 13 0,13 0 16,-14 0-16,14 0 0,-13 0 0,12-14 16,-25 14-16,25 0 15,1 0-15,-27 0 16,27 0-16,0-13 0,0 13 0,-14 0 16,14 0-16,0 0 0,-27 0 15,14 0-15,-1 0 16,14-13-16,0 13 0,-14 0 15,14 0-15,-13 0 16,12 0-16,1 0 0,-13 0 0,12 0 0,1 0 16,-13 0-16,13 0 0,-1 0 0,-12 0 15,13 0-15,-1 0 0,-12 0 16,13 0-16,0 0 0,-14 0 16,14 0-16,-14 0 0,14 13 0,-13-13 15,12 0-15,1 0 0,-26 0 16,25 0-16,-12 0 0,13 0 15,-1 0-15,1 0 0,0 0 16,-14 0-16,14 0 0,0 0 16,0 0-16,0 0 0,-1 0 15,1 0-15,0 13 16,0-13-16,-1 0 16,-12 0-16,13 0 15,-14 0 1,14 0-16,0 0 0,0-13 15,-1 13-15,-12 0 16,13 0-16,-1 0 0,1 0 16,-13 0-1,-1 0-15,1 0 16,13 0 0,-1 0-16,1 0 15,0 0-15,0 0 0,-14 0 16,14 0-1,0 0-15,-27 0 0,27 13 16,0-13-16,-1 0 0,-12 0 16,13 0-16,-14 14 0,14-14 15,-13 0-15,12 0 0,-12 13 16,13-13-16,-1 0 0,14 13 16,27-26-1</inkml:trace>
  <inkml:trace contextRef="#ctx0" brushRef="#br0" timeOffset="78426.8">9644 9631 0,'40'-13'15,"-27"-1"-15,0 14 0,14 0 16,-14 0-16,13 0 0,1 0 15,-1 0-15,54 0 16,-67 0-16,13 0 0,-12 0 16,-1 14-16,0-14 0</inkml:trace>
  <inkml:trace contextRef="#ctx0" brushRef="#br0" timeOffset="78621.48">9657 9790 0,'-13'0'16,"79"0"-1,-53 0-15,1 0 16,25 0-16,-12 0 0,-1 0 16,1 0-16,-14 0 0,13-14 15,27 14-15,-26-13 0</inkml:trace>
  <inkml:trace contextRef="#ctx0" brushRef="#br0" timeOffset="78874.74">10491 9419 0,'-13'-13'0,"13"39"31,0-12-31,0 12 16,0 14-16,-14-1 15,14-12-15,0 26 16,-13-27-16,13 14 16,0-27-16,13 0 15,-13 1-15</inkml:trace>
  <inkml:trace contextRef="#ctx0" brushRef="#br0" timeOffset="79022.62">10702 9710 0,'-13'-13'15,"0"13"1</inkml:trace>
  <inkml:trace contextRef="#ctx0" brushRef="#br0" timeOffset="79502.82">11152 9353 0,'-106'26'15,"93"-12"-15,0-14 0,0 13 0,-1 0 16,14 0-16,-13 1 16,13-1-16,13-13 15,-13 13-15,14-13 0,12 0 16,1-13-16,12 13 0,-12-13 16,-1-1-16,-13 14 0,14-13 15,-14 0-15,14 13 0,-14-13 16,13 13-16,-26-14 0,13 14 15,1 0-15,-1 14 16,-13-1-16,0 0 0,0 0 16,-13 27-16,13-27 15,-14 27-15,14-27 16,-13 27-16,13-27 0,-13 0 16,13 14-16,0-14 15,0 0-15,13 1 16</inkml:trace>
  <inkml:trace contextRef="#ctx0" brushRef="#br0" timeOffset="79827.85">11655 9406 0,'-40'-13'0,"14"26"15,13 0-15,13 0 0,-14 1 16,-12 25-16,13-12 0,-1-1 16,14-13-16,14 1 15,-14-1-15,26 13 0,1-12 16,-1-1-16,-13-13 16,0 0-16,1 0 0,-1 0 15,0-13-15,-26-1 16,0 14-1,13-13-15,-14 13 0,-12 0 16,13 0-16,-14 13 16,1 1-16,-1-1 0,14-13 15,0 13-15,0 0 16</inkml:trace>
  <inkml:trace contextRef="#ctx0" brushRef="#br0" timeOffset="81553.72">8043 9499 0,'-92'-14'16,"65"14"-16,-26 14 0,27-1 15,-14 0-15,14 0 0,-1 0 16,1 1-16,-1-1 0,14 0 0,0 0 16,-14 1-16,14 12 0,13-13 15,-13 1-15,13-1 0,0 0 0,-13 0 16,26 0-16,-13 1 0,0-1 16,13 0-16,0 0 15,14 1-15,-14-1 0,0-13 16,1 13-16,-1-13 0,27 0 15,-27 0-15,0 0 16,27 0-16,-27-13 0,13 13 16,-12 0-16,-1-13 0</inkml:trace>
  <inkml:trace contextRef="#ctx0" brushRef="#br0" timeOffset="81906.38">8162 9604 0,'0'-13'0,"0"40"15,0-14 1,0 13-16,0-12 16,14 12-16,-14-13 0,0 0 15,13 1-15,0-1 16,0 0-16,1 0 0,-1-13 15,0 0 1,0-13 0,-13 0-16,13 0 0,1-14 15,-1-12-15,0 12 16,-13 14-16,13-14 16,1 1-16,-1 13 15,-13-1-15,0 54 31,-13-27-31</inkml:trace>
  <inkml:trace contextRef="#ctx0" brushRef="#br0" timeOffset="83970.71">7673 10147 0,'-13'0'0,"39"-13"31,14 26-16,-14-13-15,1 0 0,-14 0 16,27 0-16,-14 13 0,14-13 16,0 0-16,12 0 0,-12 0 0,13 13 0,0-13 15,0 0-15,0 0 0,13 0 16,0 0-16,13 0 0,1 0 16,-1 0-16,1 0 0,12 0 0,-12 0 15,12 0-15,1 0 0,-1 0 0,1 0 16,0-13-16,-1 13 0,1 0 15,92 0-15,0 0 16,-92 0-16,-1 0 0,1 0 0,0 0 16,-1 0-16,80 0 15,-92 0-15,-1 0 0,0 0 0,1 0 16,-27 0-16,13 0 0,0 0 16,40 0-16,-53 0 0,52 0 15,-65 0-15,26 0 16,-39 0-16,12 0 0,-12-13 15,-1 13-15,-12 0 0,12 0 16,14-13-16,-14 13 0,-13 0 16,27-14-16,-13 14 15,-14 0-15,0 0 0,0-13 0,1 13 16,-1 0-16,13-13 0,1 13 16,-14 0-16,0-13 0,0 13 15,1 0-15,25-27 16,-26 14-16,14 0 15,-14 13-15,-13-14 16,13 1-16,1 0 0,-14 0 0,26-14 16,-26 14-16,13 0 0,-13-27 15,14 27-15,-14-14 16,13 1-16,-13 13 0,0-27 0,0 14 16,13-14-16,-13-66 15,0 80-15,0-14 0,0 14 16,0-1-16,0 1 0,0-1 0,0-39 15,0 40-15,0-1 0,0 1 16,0-1-16,0 14 16,0-13-16,0-14 0,0 27 0,0-1 15,0 1-15,-13 0 0,13 0 16,-13-1-16,-1 1 16,1 0-16,0 0 15,0 13-15,-14 0 0,-13-13 0,14-1 16,-14 14-16,1-13 0,-1 13 15,-13-13-15,0 13 0,13 0 0,-12-13 16,-15 13-16,14-14 0,1 14 16,-28-13-16,14 13 0,-40-13 15,40 0-15,13 13 0,-13-14 16,-66 1-16,13 13 0,66-13 16,-13 13-16,-1-13 15,-65 13-15,53-13 0,-67 13 16,80-14-16,-13 14 0,-1 0 15,14 0-15,0-13 0,-53 13 16,0 0-16,53 0 16,0 0-16,13-13 0,-66 13 15,0 0-15,52 0 16,15 0-16,-28 0 0,1 0 0,-1 0 16,-65 0-16,65 0 15,1 0-15,13 0 0,-13 0 0,12 0 16,1 0-16,0 0 0,-13 0 15,26 0-15,-13 0 0,13 0 16,-53 13-16,53-13 0,13 0 16,-13 0-16,1 0 0,12 0 0,-26 13 15,39-13-15,1 0 0,-1 0 16,1 0-16,13 0 0,-27 0 16,27 0-16,-1 0 0,1 0 15,0 0 1,0 0-16,0 0 0,-1 14 15,1-14 1,0 13 15,13 0-31,-13 0 16,13 0 0,0 1-16,0-1 0,-14 0 15,14 14-15,0-14 0,-13 40 16,13-27-16,-13 14 0,13 0 15,-13 39-15,0-39 0,-1 39 16,-12 14-16,26-54 16,-13 1-16,-1 0 0,1-1 15,0 80 1,0-92-16,13-1 0,0 27 16,0-40-16,0 14 0,0-14 15,0 0-15,0 1 0,0-1 16,0 0-16,0 0 0,0 1 0,0-1 15,0 0 1,0 0-16,0 0 16,0 1-1,0-1 1,13-13-16,0 13 16,0-13-16,14 0 0,-14 13 15,0-13-15,14 0 0,-14 14 16,13-14-16,14 13 0,0-13 15,105 26 1,-105-26-16,-14 0 0,1 14 16,39-14-16,-13 13 15,-13-13-15,-14 0 0,1 13 0,-1-13 16,1 13-16,-1-13 0,-13 0 16,14 0-16</inkml:trace>
  <inkml:trace contextRef="#ctx0" brushRef="#br0" timeOffset="114573.76">18746 10954 0,'0'-13'15,"-14"39"-15,1-13 0,13 14 16,0 52-16,0-39 0,0 13 15,0 13-15,0 0 0,13 13 16,-13 1-16,14-1 0,-14 14 16,0 13-16,13 13 0,-13 0 0,0 0 0,13 0 15,-13 0-15,0 0 0,0-13 16,0-14-16,0 1 0,0 0 16,0-1-16,-13-12 0,13 12 0,0-26 15,0 14-15,0-14 0,-13-13 0,13 0 16,0-14-16,0 1 0,0 0 0,0-27 15,0 13-15,0-12 16,-14-14-16,14 13 0,-13-40 16,13 1-1,-13 13-15,13-14 0</inkml:trace>
  <inkml:trace contextRef="#ctx0" brushRef="#br0" timeOffset="114951.63">17621 13137 0,'-13'13'15,"145"-26"1,-79 13-16,27-14 0,-1 14 0,27 0 16,-14-13-16,41 13 0,12-13 15,1 13-15,158-27 0,-145 27 16,13-13-16,0 0 0,0 0 16,225 0-16,-212-1 0,13 1 0,14 0 15,-14 0-15,14-1 0,185 1 16,-199 13-16,-12-13 15,-1 13-15,-13-13 0,-14 13 0,-12 0 16,-14 0-16,173 0 16,-226 13-16,-13 0 0,-13-13 15,0 13-15,-40 1 16</inkml:trace>
  <inkml:trace contextRef="#ctx0" brushRef="#br0" timeOffset="116769.77">18812 13057 0,'26'-13'15,"1"0"17,-14 13-32,13-13 0,14-14 15,-27 14-15,14 0 16,26-27-16,0 0 15,-27 14-15,1-1 0,-1 14 16,-13-13-16,40-27 0,-40 39 16,27-38-16,-13 25 15,-14 1-15,0-1 0,0 1 0,1-1 16,25-26-16,-12 0 16,-27 40-16,13-13 0,0-14 15,0 14-15,1 12 16,-1-12-16,0-14 0,13 1 15,1-1-15,-14 13 16,0 1-16,1-1 0,12-12 16,-13 12-16,14-26 15,-1 14-15,-13 12 0,1 1 16,12-14-16,-13 14 16,1-1-16,12-12 0,1 12 15,12-66-15,-12 67 16,-14 0-16,0 12 15,27-52-15,-27 53 16,0-14-16,14 1 0,-14 13 16,0-14-16,0 1 15,14-1-15,-14 1 0,0 13 16,14-14-16,-14 14 16,13-27-16,-12 27 0,-1 0 15,-13 0-15,26-14 0,1 14 16,-14-14-1,14 27-15,-14-13 16,0 0-16,40-13 0,-27 26 16,1-14-16,-14 14 15,0 0-15,14-13 0,12 13 16,-12 0-16,13 0 0,-27 0 16,27 13-16,-14-13 15,-13 14-15,14-14 0,12 26 16,-12-26-16,26 40 15,-27-27-15,-13 0 0,14 0 16,13 14-16,-27-14 0,26 14 16,1 12-16,-27-26 15,27 27-15,-27-27 16,14 14-16,-14-1 16,13 1-16,1 12 15,-14-25-15,14 25 0,-14-25 16,0 12-16,13 1 15,1 12-15,-1-12 16,-12-14-16,-1 13 16,13 1-16,1-1 0,-1 1 15,-26-1-15,13-13 16,14 14-16,-27-14 16,13 0-16,0 1 0,1-1 0,12 13 15,-13 1-15,1-14 16,-1-13-16,-13 13 15,13 0-15,0 1 0,0-1 16,14 13-16,-27-12 0,13-14 0,-13 13 16,13 0-16,1 0 15,-1 0-15,0 1 16,0-1-16,-13 0 0,14-13 16,-1 27-16,0-14 15,13 0-15,-26 0 16,14-13-16,-14 14 0,13-1 15,0 0-15,14 13 16,-1 1-16,-13-14 16,1 0-16,-1 1 0,0-1 15,0 0 1,0 0-16,1 0 16,-1-13-16,0 27 0,14-14 15,-27 0-15,13-13 16,0 14-16,0-1 0,14 13 15,-1 1-15,27-1 16,-13 1-16,26-1 16,-26-13-16,39 14 15,-39-14-15,39 14 0,-39-14 0,-14 0 16,40 0 0,0 0-16,-13-13 15,0 0-15,0-13 16,-26 0-16,12 0 15,-12-14-15</inkml:trace>
  <inkml:trace contextRef="#ctx0" brushRef="#br0" timeOffset="120541.24">2580 6125 0,'0'-13'31,"-14"0"-15,1-1 0,-26-12-1,25 26 1,1-13-16,0 13 0,-14-14 0,1 14 16,13 0-16,-40-13 15,26 13-15,-12 13 0,12-13 0,1 0 16,-54 14-16,41-1 0,-1 0 15,14 0-15,-1 1 16,-39 12-16,39 1 0,1-14 0,-14 40 16,-13-14-16,40-12 15,0-14-15,0 0 0,13 14 16,-27 12-16,27-25 16,-13 25-16,13-25 0,0 12 15,0-13-15,13 27 16,0 0-16,1-14 0,12 1 0,1-14 15,-1 13-15,1 1 0,-1-1 16,14-13-16,13 14 0,39 13 16,14-14-16,-40-13 15,-13 0-15,79 14 0,-65-14 16,-1-13-16,0 13 0,13-13 16,67 14-16,-1-14 15,-65 13-15,-1-13 0,0 0 16,1 0-16,-1 0 0,0 0 0,1 0 15,-1 0-15,1 0 0,-14-13 0,13 13 16,27-14-16,-53 14 16,0 0-16,0 0 0,0-13 15,13 13-15,-27-13 0,14 13 16,-39 0-16,12-13 0,-13 13 16,14-14-16,-14 14 0,0-13 15,0 13-15,1 0 16,-14-13-16,0 0 15,0 0-15,-27-27 16,-12 0-16</inkml:trace>
  <inkml:trace contextRef="#ctx0" brushRef="#br0" timeOffset="131299.53">4895 8771 0,'-13'0'0,"-1"13"15,1-13 1,13 13 0,-13-13-16,13 14 15,13-14 1,0 13-1,1-13-15,12 0 0,-13 0 16,0 0-16,14 0 0,-1 0 0,-12 0 16,12 0-16,1 0 0,12 0 15,-12 0-15,-14 0 0,13 0 16,1 13-16,-14-13 16,14 13-16,-14 1 0,0 12 15,0 0-15,0-12 16,1 25-16,-14-25 15,13 12-15,-13 1 0,13 12 16,-13-12-16,13 26 16,-13-27-16,0 1 0,0-1 15,14 53-15,-1-52 0,0 52 16,-13-52-16,0 12 0,13 27 16,-13-39-16,0 13 15,0-14-15,14 14 0,-14-14 16,0 40-16,13-39 0,-13-1 0,0 40 15,13-39-15,-13 13 16,13 12-16,-13-25 16,0 66-16,13-27 15,-13-40-15,0 1 16,0 26-16,0 13 0,14-40 16,-14 27-16,0-26 15,0-1-15,0 0 0,0 1 16,13-1-16,-13 27 0,0 0 15,0 13-15,0-39 16,0-1-16,0 27 16,0 0-16,0 0 15,0-27-15,0 54 16,0-54-16,0 27 16,0-26-16,0 26 15,-13-1-15,13 1 16,0-26-16,13-1 0,-13 67 15,0-67 1,0 1-16,0 65 0,0-52 16,0 26-16,13-13 15,-13-26-15,0-1 0,0 27 16,0 0 0,0 13-16,13-39 15,-13-1-15,0 27 0,0 0 16,0-13-16,0-14 15,0-13-15,14 27 16,-14-14-16,0 27 16,0-26-16,13-14 15,-13 13-15,0 1 16,13 13-16,0-1 16,-13-26-16,0 1 15,0 25 1,13-12-16,-13-14 15,0 0-15,0 1 16,0 12-16,0-13 16,0 0-1,14 1-15,-14-1 16,0 0 0,0 0-1,0 1 32,-14-14-31,14 13-1,-13-13-15,0 13 0,-27 14 16,-26-1-16,40 0 16,-67 14-16,-132 40 15,-53-28 1,199-38-1,0-14-15,13 13 0,-14-13 16,1 13-16,-1-13 0</inkml:trace>
  <inkml:trace contextRef="#ctx0" brushRef="#br0" timeOffset="133148.17">2090 8797 0,'-13'0'16,"0"0"0,-14 0-16,14 0 15,0 0-15,-14 0 16,14 0-16,-13 14 0,12-14 0,-12 0 16,13 0-16,-14 0 0,1 13 15,13-13-15,-14 0 0,-26 13 16,40 0-16,-13-13 0,12 14 15,-12-14-15,-1 13 16,14-13-16,0 13 0,0 0 16,-14 0-16,1 14 15,26-14-15,-13 0 0,-1 27 16,1-13-16,0-1 16,13 0-16,-13 1 0,-1 13 0,1-14 15,0 53-15,13 14 16,-13-53-16,13 13 0,0-14 15,0 14-15,0 40 0,0 13 16,0 13-16,0-53 16,0-13-16,13 13 15,-13 53-15,13-13 16,-13-66-16,27 79 0,-27-66 16,0 13-16,26 39 0,-26-52 15,0 53-15,13-53 16,-13 53-16,14 39 15,-14-92-15,0 40 16,0 13-16,0-53 16,0-14-16,0 14 0,-14 0 0,14-13 15,0 13-15,0-13 16,0-1-16,0 14 0,0 0 0,-13 13 16,13-13-16,0 0 15,0-40-15,0 14 16,13-1-16,-13 1 0,0 12 15,0 1-15,14-27 0,-14 14 16,0-14-16,0 13 16,13-12-16,-13 25 0,0-12 15,0-14-15,0 0 0,13 27 16,-13 0-16,0-14 16,0-13-16,0 14 0,0-1 15,0 14-15,0 0 16,0-27-16,0 0 0,0 0 15,0 40-15,13-26 16,-13-14-16,14 27 16,12-14-16,-13 1 15,0-14-15,14 0 0,-1 13 16,67 27-16,-53-39 16,-14 12-16,27 1 0,0-1 15,-40-13-15,14 0 16,-14 1-16,-13-1 15,13 0-15</inkml:trace>
  <inkml:trace contextRef="#ctx0" brushRef="#br0" timeOffset="167269.35">20730 12832 0,'0'27'31,"0"-1"-15,0-13-16,0 1 0,0-1 15,13 27 1,-13-27-16,0 0 0,0 0 16,0 1-16,0-1 0,-13 13 15,13-13 1,0 14-1</inkml:trace>
  <inkml:trace contextRef="#ctx0" brushRef="#br0" timeOffset="167668.82">20717 13229 0,'-40'27'15,"27"-14"-15,13 13 16,0-12-16,0-1 15,13 13-15,0-13 16,1-13-16,25 0 16,-25 0-16,-1-13 15,0 13-15,0-13 0,0 0 16,1 0-16,-14-1 16,-14-12-1,1 13-15,13-1 0,-13 14 0,-27-26 16,27 26-16,0 0 31,0 0-31</inkml:trace>
  <inkml:trace contextRef="#ctx0" brushRef="#br0" timeOffset="168085.77">21524 12806 0,'-27'40'0,"27"-27"0,0 66 31,0-52-31,0-14 0,0 13 16,0-12-16</inkml:trace>
  <inkml:trace contextRef="#ctx0" brushRef="#br0" timeOffset="168333.41">21484 13282 0,'-26'13'15,"12"14"1,1-14-16,13 0 0,0 0 0,-13 1 16,13-1-16,0 0 0,13 0 15,-13 1 1</inkml:trace>
  <inkml:trace contextRef="#ctx0" brushRef="#br0" timeOffset="168740.56">22053 12898 0,'0'27'32,"0"13"-17,0-27-15,0 0 16,0 0-16,0 1 0,13-1 0,-13 0 16,13 53-1</inkml:trace>
  <inkml:trace contextRef="#ctx0" brushRef="#br0" timeOffset="169111.95">22079 13282 0,'14'-13'0,"-28"26"16,41-26-16,-14 13 15,0 0 1,-13 26-16,-26 14 16,13-27-1,-1 0-15,1 14 0,13-14 0,-13 0 16,0 1-16,13-1 0,0 0 0,-13 0 15,13 1-15,13-1 16,26-13 0,-25 0-1,-1-13-15,80-27 32,-14 0-17,-53 27-15</inkml:trace>
  <inkml:trace contextRef="#ctx0" brushRef="#br0" timeOffset="169510.58">22834 12872 0,'-14'53'15,"14"0"1,0-40-16,0 0 0,0 14 16,-13 12-1,13-25-15,0 39 16</inkml:trace>
  <inkml:trace contextRef="#ctx0" brushRef="#br0" timeOffset="170101.58">22834 13282 0,'26'-13'0,"-13"26"16,0-13-16,-13 13 15,0 1 1,0-1-16,-13 0 31,13 0-31,0 0 0,13-13 16,-13 14-16,14 12 15,-1-26-15,-13 13 0,0 1 16,-27 25 15,1-25-31,13-14 16,0 13-16,-1-13 0,1 0 0,0 0 16,0 0-16</inkml:trace>
  <inkml:trace contextRef="#ctx0" brushRef="#br0" timeOffset="171031.8">20069 12965 0,'-14'53'16,"14"-40"-16,14 66 31</inkml:trace>
  <inkml:trace contextRef="#ctx0" brushRef="#br0" timeOffset="171353.01">20029 13401 0,'53'-26'31,"-40"12"-15,27-12-1,-27 13-15,0 13 16,14-13-1,-14-1-15,0 14 0,0 0 16,1 14-16,-1-14 16,-13 13-16,13 0 15,-13 13-15,0-12 16,13-14-16,-13 13 0,0 0 16,14 0-16</inkml:trace>
  <inkml:trace contextRef="#ctx0" brushRef="#br0" timeOffset="171822.18">19553 13057 0,'-14'27'15,"14"-14"-15,0 0 0,0 40 16,0-27-16,0-12 16,0 12-16,0-13 0,14 14 15</inkml:trace>
  <inkml:trace contextRef="#ctx0" brushRef="#br0" timeOffset="171998.7">19487 13533 0</inkml:trace>
  <inkml:trace contextRef="#ctx0" brushRef="#br0" timeOffset="172213.57">19685 13454 0,'-13'40'0,"13"-27"0,0 0 16,-27 27-1,27-27-15,0 0 0,0 14 16,0-14 0,27-13-16,-14 0 15,0 0-15,14 0 0,-1-13 16,-13 13-16,1-13 0</inkml:trace>
  <inkml:trace contextRef="#ctx0" brushRef="#br0" timeOffset="172745.49">19010 13084 0,'0'13'0,"-13"13"15,13-12-15,0 12 16,0-13-16,0 53 16,0-52-16,13 12 0,-13 1 15,14 39 1</inkml:trace>
  <inkml:trace contextRef="#ctx0" brushRef="#br0" timeOffset="173086.01">18878 13613 0,'13'-13'16,"0"-1"-16,1 14 0,12 0 31,-13 0-31</inkml:trace>
  <inkml:trace contextRef="#ctx0" brushRef="#br0" timeOffset="173377.53">19050 13547 0,'-13'26'47,"13"-13"-47,13 14 15,-13-14 1,26 40 0,-26-40-16,-13 0 15,0 14 1,0-14-16,-14 14 16,1-27-1</inkml:trace>
  <inkml:trace contextRef="#ctx0" brushRef="#br0" timeOffset="174222.89">19606 13454 0,'13'-13'15,"0"13"1,0 13-16,1-13 0,-1 0 16,0 27-1,-13-14 1,0 0-16,0 0 0,0 0 15,0 1-15,-13 25 16,13-25 0,-13-1-16,13 0 15,13-13 1,0-13 0</inkml:trace>
  <inkml:trace contextRef="#ctx0" brushRef="#br0" timeOffset="176698.64">19619 13110 0,'0'13'0,"0"1"0,0 12 16,0-13-1,0 0 1,0 1-16,-13 52 0,13-53 0,0 14 15,0-1-15,13 40 16,-13-26-16,0-14 0,0 1 0,0 12 16,0 1-16,0 26 15,0-39-15,0 39 16,13-13-16,-13 13 16,0-40-16,0 1 0,0 79 31,0-80-31,0 40 0,0-39 15,0-1-15,-13 1 0,13-1 16,0-13-16,0 1 16,0 12-16,0-13 15</inkml:trace>
  <inkml:trace contextRef="#ctx0" brushRef="#br0" timeOffset="177830.12">19619 14274 0,'608'-13'15,"-581"13"-15,-1 0 0,1-13 0,26 13 16,26-13-1,-39 13-15,13 0 0,-27-14 0,27 14 16,-13 0-16,158-26 31,-158 26-31,0 0 0,12 0 0,-12 0 0,13-13 16,-13 13-16,13 0 0,-14-14 16,1 14-16,66-13 15,-66 13-15,-14 0 0,67-13 16,-67 13-16,1-13 15,-1 13-15,-13 0 0,14 0 0,12-13 16,-25 13-16,-1 0 16,0 0-16,14-14 0,-14 14 0,26-13 15,-25 13-15,12-13 16,-13 13-16,1 0 16,-1 0-16,0-13 0,0 13 15,40-14 1,-40 14-1,1 0-15,-1-13 0,0 13 0,14 0 16,25-13 15,-38 13-31,39 0 0,-40-13 16,13 13-16,-12 0 16,-1 0-16,0 0 0,-13-14 15,26 14 1,-12-13-16,-1 13 15,0-13-15,0 0 32,1 0-32,-14-1 15,13 14-15,-13-13 16,13 0 0,-13 0-16,0-14 15,0 14 1,0 0-16,0-1 0,0 1 15,-13-79 1,13 78 0,0 1-16,0 0 0,0 0 15,0-14-15,0 14 0,0 0 0,0-14 16,0 14-16,0-13 0,0-40 16,0 52-16,0-12 0,0 13 15,0-14-15,0 14 0,0 0 16,0-14-16,0 14 0,-13-40 15,13 40-15,0 0 0,0-1 16,0-12-16,-14 13 0,14-1 16,0 1-16,0 0 0,-13-53 31,0 53-31,13-1 0,0 1 16,0 0-16,-13 13 15,13-26 1,-14 12-16,14 1 15,0 0 1</inkml:trace>
  <inkml:trace contextRef="#ctx0" brushRef="#br0" timeOffset="178428.47">20955 13719 0,'-40'26'0,"27"-26"16,0 13-16,-27 27 31,40-27-16,-13 0-15,26-13 16,14-13 0,-14 0-16,0 13 0,0 0 15,14-13 1,-14 13 0,0 13-16,0 0 15,-13 0-15,14-13 16,-1 40-16,-13-27 0,0 1 15,0-1-15,0 0 0,13 14 16,-13-14-16,0 0 16</inkml:trace>
  <inkml:trace contextRef="#ctx0" brushRef="#br0" timeOffset="178797.97">21233 13772 0,'0'-14'16,"-40"28"-16,27-14 16,13 13-16,-27 0 15,14 0 1,13 0-1,27 1 1,-27-1-16,13-13 0,0 0 16,0 13-16,1 0 0,-1-13 15,-13 14-15,13-14 0,0 13 0,0 0 16,-13 0-16,0 14 16,0-14-16,-13 13 15,0-12-15,0-1 16,0 0-16,-1 0 15</inkml:trace>
  <inkml:trace contextRef="#ctx0" brushRef="#br0" timeOffset="179002.93">21511 13705 0,'0'-13'0,"0"40"16,-27 12-1,27-25-15,-13 12 16,13-13-16,-13 0 0,13 1 0,-14 25 31,1-25-31,13-1 0,0 0 0,-13 0 16</inkml:trace>
  <inkml:trace contextRef="#ctx0" brushRef="#br0" timeOffset="179244.82">21431 13824 0,'-13'-26'15,"0"26"-15,52 13 31,-25-13-15,-1 13-16,0-13 0,0 14 16,1-14-16,-1 13 0,0-13 0,0 13 15,1-13-15,-1 0 16,0 0 0,0-13-1</inkml:trace>
  <inkml:trace contextRef="#ctx0" brushRef="#br0" timeOffset="181750.77">22423 10993 0,'0'27'16,"0"-14"-16,0 0 0,0 53 15,0-52-15,-13 12 16,13-13-16,0 14 0,0-14 0,-13 27 16,13-27-16,0 0 15,0 14 1</inkml:trace>
  <inkml:trace contextRef="#ctx0" brushRef="#br0" timeOffset="181915.57">22635 11179 0,'0'-14'16,"-26"14"-1</inkml:trace>
  <inkml:trace contextRef="#ctx0" brushRef="#br0" timeOffset="182265.72">22847 10967 0,'-93'13'0,"80"0"16,0-13-16,-1 27 16,1-27-16,13 13 0,13-13 15,1 13 1,-1-13-1,13 0 1,-26 14-16,27-1 16,-27 0-16,13 13 15,-13-12 1,0 12-16,0-13 16,0 1-16,0-1 0,0 0 15,0 0-15,0 1 16,13-1-1</inkml:trace>
  <inkml:trace contextRef="#ctx0" brushRef="#br0" timeOffset="182556.04">23085 11007 0,'-27'0'16,"27"13"-16,-13 0 15,0 0-15,13 1 0,0-1 0,0 0 16,13 13 0,-13-12-1,13-14-15,-26-27 63,-13 40-48,26 1 1,-13-14-16,-1 13 0,1 0 0,0 0 16,0 1-16</inkml:trace>
  <inkml:trace contextRef="#ctx0" brushRef="#br0" timeOffset="183017.99">22622 11496 0,'251'-26'0,"-198"12"0,93-12 16,-54 13-16,41-40 15,-107 40 1,14-1-16,-14-12 0,14-1 0,-27 1 0,14 0 16,12-54-1,-12 27-15,-14-13 0,0 13 0,0-13 16,1 0-16,-28 0 0,14 0 0,-66-93 16,0 66-1,26 54-15,1 12 16,-14 1-16,-119-27 15,119 53-15,0 0 0,-13 0 0,-14 13 0,1 13 16,13 1-16,-27 13 16,1-1-16,12 14 0,14 0 0,-13 0 0,39 0 15,-13 0-15,14-13 0,-1 12 16,13 1-16,14 0 0,13-13 16,0 0-16,40 79 15,0-80-15,-1 1 0,14-13 16,93 65-16,-107-65 15,1-1-15</inkml:trace>
  <inkml:trace contextRef="#ctx0" brushRef="#br0" timeOffset="185890.24">23138 11073 0,'-27'-13'0,"14"13"16,0 0-1</inkml:trace>
  <inkml:trace contextRef="#ctx0" brushRef="#br0" timeOffset="186521.78">23019 11060 0,'-13'0'0,"13"-14"16,13 1 0,-13 0-16,13 13 0,-13-13 0,13-1 15,-13 1-15,13 0 16,1 0-16,-1 0 15,-13-1-15,13 14 0,0-13 16,1 0 0,-14 0-1,-27 26 17,1 0-17,26 0-15,-14 1 0,1-14 16,0 13-16,0 0 0,13 0 0,-13 0 0,-14 40 15,27-39 1,-13-1-16,13 0 0,0 0 16,-13 27-16,13-27 15,13 0-15,-13 1 16,13-1-16,0 0 0,1 0 16,-1 1-16,0-14 0,0 0 15,14 0 1,-1 0-1,-13-14-15,1-39 32,-14 40-32,-14 0 0,1 0 15,0-1 1,-14 1 0,14 13-16,-13 0 0,13 0 31,-1 13-31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2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54:32.922"/>
    </inkml:context>
    <inkml:brush xml:id="br0">
      <inkml:brushProperty name="width" value="0.05292" units="cm"/>
      <inkml:brushProperty name="height" value="0.05292" units="cm"/>
      <inkml:brushProperty name="color" value="#0070C0"/>
    </inkml:brush>
  </inkml:definitions>
  <inkml:trace contextRef="#ctx0" brushRef="#br0">18389 6085 0,'-27'0'0,"14"0"0,0 0 16,-40 14-16,26-14 16,1 13-16,-27 0 0,40-13 15,-14 0-15,14 13 0,-13-13 16,12 0-1,14 14-15,14-1 16,-1-13-16,26 26 16,-12-26-16,-14 13 15,0-13-15,14 14 0,26 25 32,-53-25-32,0-1 15,0 0-15,-14 0 16,-38 27-1,25-27-15,-26 14 16,0-1-16,27-26 16,13 0-16,-1 13 0,1-13 15</inkml:trace>
  <inkml:trace contextRef="#ctx0" brushRef="#br0" timeOffset="242.46">18666 6112 0,'14'-13'0,"-28"39"16,1 27 0,0-40-1,-53 93 1,39-79-16,14-14 0,-27 40 15,27-27-15,0-13 16,0 1-16,-1-1 0,-12 13 16,13-12-16</inkml:trace>
  <inkml:trace contextRef="#ctx0" brushRef="#br0" timeOffset="382.1">18349 6271 0,'-13'-14'0,"52"28"47</inkml:trace>
  <inkml:trace contextRef="#ctx0" brushRef="#br0" timeOffset="535.01">18785 6376 0</inkml:trace>
  <inkml:trace contextRef="#ctx0" brushRef="#br0" timeOffset="1941.97">13348 12316 0,'13'0'16,"-13"27"0,-39 52-1,26-52-15,-14-1 16,-13 14-1,14-14-15,26-13 16,-13 1-16,-1-14 16,14 13-16,0 0 15,14-13 1,25 0 0,-25 0-1,39 0 16,-40-13-31</inkml:trace>
  <inkml:trace contextRef="#ctx0" brushRef="#br0" timeOffset="2106.73">13533 12528 0,'0'-13'32</inkml:trace>
  <inkml:trace contextRef="#ctx0" brushRef="#br0" timeOffset="2402.48">13851 12435 0,'-27'0'15,"14"0"-15,0 0 0,0 0 16,0 0-16,-1 0 16,14 14-1,14-1 1,12 13-1,-13-12 1,-13-1-16,0 0 0,0 0 16,-26 27-1,13-27-15,-1 0 16,1 1-16,0-14 16,0 13-16</inkml:trace>
  <inkml:trace contextRef="#ctx0" brushRef="#br0" timeOffset="2611.62">14089 12356 0,'0'13'0,"0"0"16,-26 40-1,26-39-15,-14-1 16,1 13-16,0-12 0,0-1 16,-1 13-1,1-13-15,0 1 0</inkml:trace>
  <inkml:trace contextRef="#ctx0" brushRef="#br0" timeOffset="2746.25">13864 12528 0,'-13'-26'15,"26"26"-15</inkml:trace>
  <inkml:trace contextRef="#ctx0" brushRef="#br0" timeOffset="2851.18">14248 12541 0</inkml:trace>
  <inkml:trace contextRef="#ctx0" brushRef="#br0" timeOffset="3695.07">6085 12356 0,'67'13'0,"-54"-13"0,-13 13 0,13-13 0,-13 40 15,-13-27 1,0 14-16,-54 52 15,54-52-15,0-14 16,0 0-16,-14 0 16,27 1-16,-26 12 0,13-26 15,13 13 1,0 1-16,26-1 16,-13-13-1,27 13 1,-27-13-16,0 0 0,14-13 15</inkml:trace>
  <inkml:trace contextRef="#ctx0" brushRef="#br0" timeOffset="3875.39">6363 12594 0,'-26'0'16</inkml:trace>
  <inkml:trace contextRef="#ctx0" brushRef="#br0" timeOffset="4216.38">6694 12488 0,'-66'0'0,"39"0"16,27 14-16,-13-14 16,13 13-16,0 0 15,13-13-15,14 26 16,-1 1 0,-12-14-1,-14 0 1,0 1-16,-14-1 0,1 0 15,13 0-15,-26 1 16,12-14-16,1 13 16</inkml:trace>
  <inkml:trace contextRef="#ctx0" brushRef="#br0" timeOffset="6241.5">6985 11880 0,'0'26'31,"0"-13"-31,13 40 15,-13-26-15,13 26 16,-13-14-16,0 1 16,14 66-16,-14-80 15,0 67 1,0-80-16,0 14 0,0-1 16,0 1-16,0-14 0,0 13 0,0-12 15,0-1-15,-14 0 0,14 0 0,0 0 16,0 1-16,0-1 15,0 13 1,0-12 15,14-14-15,-1 0-16,0 0 16,0 0-16,27 0 15,-27 0 1,1 0-16,12 0 0,0 0 0,120 13 31,-93-13-31,-13 0 0,12 0 0,1 0 16,0 0-16,13 0 0,-13 0 0,27 0 15,-27 0-15,26 0 0,-13 0 16,0 0-16,172 0 16,-158 0-16,65 0 15,-12 13-15,-14-13 16,-40 0-16,-13 0 0,14 0 0,-14 0 15,0 13-15,0-13 0,-13 0 16,13 0-16,0 0 16,-13 0-16,146 0 0,-80 0 15,-66 0-15,13 14 0,-13-14 0,0 0 16,-1 0-16,1 0 16,0 0-16,0 0 0,0 0 0,66 13 15,-66-13-15,0 0 0,0 0 16,40 0-16,-41 0 15,1 0-15,-13 0 0,13 0 0,79 0 16,-79-13-16,27 13 16,-41 0-1,1 0-15,-14 0 0,41 0 0,-28 0 16,-12 0-16,12 0 0,-12 0 0,13 0 16,-14-14-16,0 14 0,67 0 15,-66 0 1,12 0-16,-12-13 0,-1 13 0,1 0 0,12 0 15,-12 0-15,12-13 0,-12 13 16,132-13 0,-106 13-1,-27 0-15,0 0 0,1 0 16,-14 0-16,14 0 0,-14-14 0,13 14 16,-12 0-16,-1 0 15,13 0-15,-13 0 0,1-13 0,25 13 16,-25 0-1,-1 0-15,0-13 0,0 13 0,0 0 0,1 0 16,-1-13-16,0 13 16,0 0-1,27-14 1,-27 14 0,1-13-16,12 13 15,-13-13-15,0 13 16,-13-13-1,14 13-15,-1-13 16,0 13 0,-13-14-16,13 14 15,-13-13 1,0 0 0,-13 0-16,13-27 31,0 27-31,0-1 0,-13 1 15,13 0-15,0-27 0,0 27 16,0 0-16,0-14 0,0-25 16,0 25-16,0-66 31,0 41-31,0 25 16,0 14-16,0-14 0,0 14 0,0 0 15,0 0-15,0-1 0,0 1 0,0 0 16,0 0-16,0 0 0,-13-1 31,-27 41-15,27-14-16,-27 13 15,14 1-15,-1-14 16,-13 14-16</inkml:trace>
  <inkml:trace contextRef="#ctx0" brushRef="#br0" timeOffset="6919.62">9671 13163 0,'-40'-26'0,"0"39"16,27 0-16,0-13 15,-1 13 1,14 0-16,-26 27 16,26-27-1,13-13-15,0 14 16,1-28 0,-1 14-16,0 0 0,-13-13 0,13 13 15,1 0 1,-1 0-1,-13 13-15,13 1 16,-13-1-16,0 0 16,0 0-16,0 1 0,13-1 0,-13 40 15,0-40-15,0 13 16,14-12 0,-14-1-16,0 13 0,0-12 15,13-14 1</inkml:trace>
  <inkml:trace contextRef="#ctx0" brushRef="#br0" timeOffset="7546.37">10041 13256 0,'-66'13'0,"53"-13"0,-27 0 31,13 0-31,14 0 16,0 13-1,39-13 16,-12 0-31,-1 0 16,27 0-16,-14 13 16,-13-13-1,0 0-15,1 0 32,-41 14-17,1-1 1,13-13-16,-1 13 0,1-13 15,0 0-15,0 13 0,-1-13 0,1 0 16,0 13 0,0 1-1,26 12 1,0-26-16,0 13 16,14 1-16,-14-1 15,0-13-15,1 13 0,-1-13 16,13 40-1,-13-27 1,-13 0-16,-13-13 0,13 13 16,-13-13-16,-27 14 15,27-1-15,0-13 0,0 0 16,-1 0-16,1 0 0,0 0 16,-27 0-1,27-13 1,26-1-16</inkml:trace>
  <inkml:trace contextRef="#ctx0" brushRef="#br0" timeOffset="7795.24">10464 13216 0,'27'-13'0,"-27"26"31,-13 13-15,13-12-16,-14-1 0,1 0 0,13 0 16,-13 1-16,0-1 0,-1 13 15,14-13-15,-26 40 16,13-39-16,-14 25 16,27-25-16,-13-14 0,13 13 15,-13 0 1</inkml:trace>
  <inkml:trace contextRef="#ctx0" brushRef="#br0" timeOffset="7935.51">10279 13322 0</inkml:trace>
  <inkml:trace contextRef="#ctx0" brushRef="#br0" timeOffset="8074.42">10702 13401 0,'0'0'0,"14"13"0,-28-13 46</inkml:trace>
  <inkml:trace contextRef="#ctx0" brushRef="#br0" timeOffset="17723.53">12819 11721 0</inkml:trace>
  <inkml:trace contextRef="#ctx0" brushRef="#br0" timeOffset="17866.96">12846 11867 0,'-14'0'0</inkml:trace>
  <inkml:trace contextRef="#ctx0" brushRef="#br0" timeOffset="19454.65">19791 5596 0,'0'-27'0,"0"67"16,13 53 0,0-40-16,1 26 0,-14 0 15,26 265 1,-13-225-16,-13 14 0,0-14 0,13 291 15,-13-278 1,0 0-16,14 1 0,-14-1 0,0-13 0,0 13 16,13 107-1,-13-120-15,0-40 0,13 14 0,-13-14 0,13 0 16,-13 133 0,14-159-16,-28 40 15,14-54-15,0 1 0,0-14 0,-13 1 16,13-14-16,-13 0 0,0 14 15,-14-27 1</inkml:trace>
  <inkml:trace contextRef="#ctx0" brushRef="#br0" timeOffset="19983.7">19143 8361 0,'53'-27'15,"-27"27"-15,133-26 16,264-14 0,-291 27-1,146 0-15,-132 0 0,12 13 16,-12-14-16,330 1 15,-304 0-15,-13 13 0,-14-13 16,14-1-16,0 14 0,0-13 0,-27 13 0,146-13 16,-146 13-1,-26-13-15,0 13 0,-14 0 0,332 13 32,-371-13-32,0 0 0,-1 13 15,-12-13-15,40 0 16,-67 0-16,13 13 15,-13-13-15,-26 14 16,0-1 0,0-13-16,0 13 15</inkml:trace>
  <inkml:trace contextRef="#ctx0" brushRef="#br0" timeOffset="28842.15">9618 11840 0,'0'66'0,"0"-53"0,0 14 16</inkml:trace>
  <inkml:trace contextRef="#ctx0" brushRef="#br0" timeOffset="29424.17">9671 12277 0,'-27'66'16,"27"-53"-16,0 0 0,0 14 15,13-27-15,1 13 16,-1 0-16,13-26 15,-13 13-15,1-13 16,-1-1-16,-13 1 0,0 0 16,0 0-16,0 0 15,-13-14-15,-1 14 0,1 0 16,0 13-16,-13-14 0,12 14 16,1-13-16,0 13 0,-14 13 15,14-13 1</inkml:trace>
  <inkml:trace contextRef="#ctx0" brushRef="#br0" timeOffset="30074.5">10729 11761 0,'-13'26'16,"13"-13"-1,-14 14-15,14-1 16,0 1-16,0-14 15,0 13-15,0-12 0,0 25 0,0-12 16,0-14-16</inkml:trace>
  <inkml:trace contextRef="#ctx0" brushRef="#br0" timeOffset="30296.9">10808 12277 0,'0'13'15,"0"0"-15,0 14 16,-13-1-16,13 0 16,0-12-16,-13 39 15,13-14 1</inkml:trace>
  <inkml:trace contextRef="#ctx0" brushRef="#br0" timeOffset="32834.79">12753 11840 0,'0'-13'0,"0"53"31,0-27-15,0 0-16,0 0 0,13 27 15,-13-14-15,0-12 0,0-1 16,13 40-16,-13-40 0,0 13 16</inkml:trace>
  <inkml:trace contextRef="#ctx0" brushRef="#br0" timeOffset="33183.44">12806 12211 0,'13'0'0,"-26"0"0,26-14 31,0 14-31,1 0 0,-14 14 16,0 12-1,-14-13-15,14 0 0,-26 27 16,13-27-16,-1 1 0,1 12 15,0-13-15,0 14 16,-1-27-16,14 13 0,-13-13 0,13 13 16,-13 0-1,26 1 1,0-14-16,27 0 16,-27-14-16,40 1 15,-26 13-15,-14-13 16,40 0-16,-27-1 0,14 1 15</inkml:trace>
  <inkml:trace contextRef="#ctx0" brushRef="#br0" timeOffset="34439.21">14208 12025 0,'27'0'0,"-14"14"16,-13-1-1,0 0 1,-13 0-16,13 0 16,0 1-16,0-1 31,26 0-16,-13-13-15,1 13 16,12 1 0,-13-1-1,-13 0-15,0 0 16,-13 1-16,13-1 0,-13-13 16,0 13-16,13 0 0,-14-13 0,1 13 15,0-13-15,13 14 16</inkml:trace>
  <inkml:trace contextRef="#ctx0" brushRef="#br0" timeOffset="37479.99">8096 11774 0,'0'53'16,"0"-40"-16,0 0 15,0 1-15,0-1 16,0 0-16,0 0 0,0 0 0,0 1 0,0-1 16,0 13-16,13-12 0,-13-1 0</inkml:trace>
  <inkml:trace contextRef="#ctx0" brushRef="#br0" timeOffset="37671.19">7990 12303 0,'-13'0'16,"40"-13"15,-14 13-31,0 0 16,0-13-16</inkml:trace>
  <inkml:trace contextRef="#ctx0" brushRef="#br0" timeOffset="37808.69">8215 12197 0,'14'14'31,"-14"12"-15,0 0-16,0-12 15,0-1-15,0 0 16,0 0-16,0 1 15</inkml:trace>
  <inkml:trace contextRef="#ctx0" brushRef="#br0" timeOffset="38668.35">6747 12171 0,'13'-13'16,"14"-1"0,-14 14-16,0 0 0,13-13 31</inkml:trace>
  <inkml:trace contextRef="#ctx0" brushRef="#br0" timeOffset="38909.04">6919 12118 0,'0'-13'0,"13"13"0,0 0 15,-26 26 1,13-13-1,0 14-15,-13-14 0,13 0 0,0 14 16,-13-14-16,13 0 0,0 0 16,0 1-16,0-1 0,13 0 0,0 0 15,0-13 1,14 0-16,12 0 16,-25-13-1,12 13-15,-13 0 0,1-13 0</inkml:trace>
  <inkml:trace contextRef="#ctx0" brushRef="#br0" timeOffset="39439.24">5543 12211 0,'13'0'15,"0"0"1,14 0-16,-14 0 0,0-14 15,1 14-15</inkml:trace>
  <inkml:trace contextRef="#ctx0" brushRef="#br0" timeOffset="39814.48">5794 12091 0,'0'40'16,"-13"-27"-16,13 1 0,-13-1 15,13 0-15,0 0 0,-13 1 0,13-1 16,13 0 0,13 13-1,-26-12-15,14-14 0,-1 13 16,-13 0 0,0 27-1,-13-40-15,13 13 0,-14-13 16,1 26-1,0-12-15,0-14 0</inkml:trace>
  <inkml:trace contextRef="#ctx0" brushRef="#br0" timeOffset="42244.17">12594 11456 0,'0'-26'46,"0"13"-30,0 0-16,0-1 16,0 1-16,13 0 15,-13 0-15,0-1 0,0 1 16,0 0-16,0 0 0,0-1 0,0 1 16,0-13-16,0-1 0,-13 14 15,13 0-15,0-14 16,0 14-16,0 0 15,0 39 17,-13-12-17,13-1-15,0 13 0,-13-12 16,13 12-16,-14 0 0,14 1 16,-13 26-16,13-27 0,0-12 15,-13 12-15,13-13 0,0 14 16,0-14-16,0 0 0,-13 0 0,13 1 15,0-1 1,13-40 0,0 14-16,0-27 15,-13 14-15,14 0 0,-14-1 16,0-13-16,13-79 16,-13 80-16,0-1 0,-13-13 15,13 27-15,0-14 0,-14 0 16,14 14-16,0 13 0,0-14 15,0 14-15,0 0 0,0-1 16,0 41 15,14-14-31</inkml:trace>
  <inkml:trace contextRef="#ctx0" brushRef="#br0" timeOffset="43859.48">6998 11390 0,'-13'-13'0,"13"0"15,13 0-15,-13-1 16,0 1-16,0-27 0,-13-26 16,13 27-16,0-41 15,0 54-15,0-1 16,13-26-16,-13 27 0,0-14 15,0 27-15,0 0 0,0 0 0,0-1 16,0 41 15,-13-1-15,13 1-16,0-1 0,0 14 16,0 0-16,-13-1 0,13 14 0,-13 27 15,-1-1-15,1 14 16,13-54-1,0-26-15,0 14 16,0-14-16,0 0 16,27-52 15,-27 25-31,0-12 0,13-14 0,-13 1 16,0-1-16,13 0 0,-13-13 15,0-39-15,0-1 16,-13 14-16,13 52 15,0 1-15,0-1 0,0 14 0,0 0 16,0-14-16,-13 14 16,13 0-16,13 53 15,-13-27 1,0 13-16,0 1 0,0 13 0,0 12 16,0-12-16,0 53 15,-13-40-15,13-14 0,0 14 0,0-13 16,-14 0-16,14-1 0,0 1 15,-13-14-15,13 1 16,0-1-16,-13-12 0,13 25 16,0-25-16,-13-14 0</inkml:trace>
  <inkml:trace contextRef="#ctx0" brushRef="#br0" timeOffset="44719.1">12528 10319 0,'13'13'15,"-13"13"-15,13-12 0,-13-1 16,0 13-16,14-12 0,-14-1 15,0 0-15,0 0 0,0 1 16,0-1-16,0 0 0,0 0 0,0 0 16</inkml:trace>
  <inkml:trace contextRef="#ctx0" brushRef="#br0" timeOffset="44894.12">12740 10385 0,'0'0'16,"0"-13"-16,0-1 15</inkml:trace>
  <inkml:trace contextRef="#ctx0" brushRef="#br0" timeOffset="45330.33">13004 10186 0,'-66'14'0,"40"12"16,12-26-16,1 13 0,-13 14 16,26-14-16,-13-13 0,13 13 0,0 1 15,-14-14-15,14 13 16,14-13-16,12-13 16,0-1-1,-12 1-15,-1 13 16,0-13-16,14 0 0,-27-1 15,13 14-15,0-13 0,14 13 32,-27 13-32,13 14 15,-13-14-15,13 0 16,-13 1-16,0-1 0,0 0 0,0 0 16,0 14-16,0-14 15,-13 13-15,13-12 0,0-1 0,0 0 16,0 0-1,0 1-15,13-14 16</inkml:trace>
  <inkml:trace contextRef="#ctx0" brushRef="#br0" timeOffset="45651.65">13295 10107 0,'0'-13'16,"-13"26"-16,0 0 0,0 27 15,13-14 1,-14-12-16,14 12 0,0-13 0,0 1 16,0 12-16,0-13 15,14 1-15,-1-1 0,0-13 0,0 13 16,1-13-16,-1 0 0,0 0 15,0 0-15,0 0 16,-13-13-16,-13 0 31,0 13-31,0 0 0,0 0 16,13 13-16,-14-13 0,1 0 16,0 13-16,0 0 0,-1-13 0,1 13 15</inkml:trace>
  <inkml:trace contextRef="#ctx0" brushRef="#br0" timeOffset="46427.38">6575 10623 0,'40'-13'0,"-27"13"16,0-13-16,0 13 15,1 0 1,-1-14-16,0 14 0,0 0 0</inkml:trace>
  <inkml:trace contextRef="#ctx0" brushRef="#br0" timeOffset="46615.18">6813 10464 0,'13'27'15,"0"-1"17,-13-13-32,14 1 0,-14 12 0,13-13 15,-13 1-15,0-1 0</inkml:trace>
  <inkml:trace contextRef="#ctx0" brushRef="#br0" timeOffset="47139.14">6998 10464 0,'0'-26'16</inkml:trace>
  <inkml:trace contextRef="#ctx0" brushRef="#br0" timeOffset="47487.2">7131 10332 0,'-53'26'0,"39"-12"15,1-1-15,26 0 16,1-13 0,-1-13-1,0 13-15,14-13 0,-14 13 16,-13-14-16,13 14 0,0 0 16,0 0-16,1 0 15,-1 0 1,-13 14-16,0-1 0,13-13 0,-13 13 15,0 14-15,0-14 0,13 0 16,-13 0-16,0 1 16,0-1-16,0 0 0,14 0 15</inkml:trace>
  <inkml:trace contextRef="#ctx0" brushRef="#br0" timeOffset="47787.08">7355 10253 0,'-13'0'0,"0"13"0,0 0 0,-1 14 16,14-14 0,0 13-16,14 14 15,-1-40 1,0 13-16,14-13 15,-14 0-15,0 0 16,0-13 0,-39 0 15,13 26-31,-1 0 0,1-13 0,0 13 0,0 1 16,-1-14-16,1 13 0,0 13 15</inkml:trace>
  <inkml:trace contextRef="#ctx0" brushRef="#br0" timeOffset="49143.07">12859 10623 0,'26'-13'0,"-13"13"0,1 0 16,-1 0-16,27 0 15,-14-13-15,1 13 0,25-14 16,-12 14-16,13-13 0,-13 0 0,26 0 16,-13-1-16,0 1 0,0 0 0,-14 0 15,1-14-15,0 14 0,-1 0 16,1 0-16,0-1 0,13-12 15,-27 13-15,-13-1 0,1 1 0,25-13 16,-26 13-16,-13-1 16,14 1-16,-14 0 0,13 0 0,-13-1 15,0 1-15,0 0 0,0-14 0,0 14 16,0-13-16,-13 13 16,13-14-16,-14 1 0,1 12 0,13-12 0,-26-1 15,13 1-15,-1 0 0,-12 12 16,13-12-16,-14 13 0,14-14 15,-14 14-15,1 0 0,-14-1 0,14 1 16,-14 0-16,14 0 0,-14 0 0,14-1 16,-1 1-16,-52 0 15,26 0-15,26 13 16,1 0-16,-1 0 0,1 0 16,0 0-16,-1 13 0,-13 0 0,1-13 15,-1 13-15,0 1 0,14-1 0,-14 0 16,1 0-16,12 0 0,-13 1 15,14-1-15,-1 13 0,-12-12 16,-14 12-16,13 1 0,-13-1 16,27 0-16,13-12 0,-14 12 15,14-13-15,0 1 0,-1 12 16,-12 1-16,13-1 0,-1-13 16,1 27-16,13-27 0,0 14 15,0-14-15,0 27 16,13-1-16,-13-12 0,14-14 15,-1 13-15,0-12 0,0 12 16,1-13-16,-1 1 0,13 12 0,-12-13 16,-1 14-16,40-14 15,-40 0-15,40 14 0,-27-27 16,1 0-16,-1 13 0,1-13 16,39-13-16,-40 13 0,14 0 15,-14-14-15,1 14 0,-1 0 16,1-13-16,-14 13 0,0 0 0,14-13 15,-1 13-15,-13 0 0,1 0 16,-1-13-16,0 13 16,0 0-16,1-14 15,-1 14-15,0 0 16,0-13 0</inkml:trace>
  <inkml:trace contextRef="#ctx0" brushRef="#br0" timeOffset="50407.11">13401 9895 0,'27'-39'15,"-14"25"1,13-12-16,40-14 16,-39 1-16,26 12 0,-14-26 15,14 14-15,-13-14 0,13 13 0,0-13 16,13 0-16,-13 0 0,13 0 15,-13 0-15,0 14 0,0-1 0,0 14 16,0-14-16,-14 13 0,-12 14 0,-1-13 16,14-1-16,-27 27 15,0-13-15,1 0 0,-1 13 16</inkml:trace>
  <inkml:trace contextRef="#ctx0" brushRef="#br0" timeOffset="50686.89">14195 8956 0,'79'-13'15,"-65"26"-15,52 14 16,-27-1 0,-25-13-16,-1 27 0,0-14 15,-13-12-15,0 52 16,-13-26-16,0-14 16,-14 14-16,14-14 0,-14 1 0,1 12 15,0-12-15,-1-1 0,14 1 0,-14-1 16,1-13-16,-1 14 0,27-14 15,-13-13-15</inkml:trace>
  <inkml:trace contextRef="#ctx0" brushRef="#br0" timeOffset="51580.27">14777 8586 0,'79'-53'0,"-65"53"16,12 13-1,-26 0-15,0 0 16,0 1-16,0-1 0,-26 40 15,26-40 1,-14 14-16,14-14 0,-13 0 0,13 0 0,-13 0 16,13 1-16,0-1 15,0 0-15,0 0 0,13 1 16,0-1-16,1-13 16,-1 0-16,0 0 15,13 0-15,-12 0 0,-1 0 16,0-13-16,0 13 0,14 0 0,-1-14 15,-12 14-15,-1-13 16</inkml:trace>
  <inkml:trace contextRef="#ctx0" brushRef="#br0" timeOffset="51756.59">14803 8784 0,'14'-26'0,"-1"26"0,13-14 32,1 1-32,-14 13 0,13-13 0,-12 13 15,12-26-15,1 26 0,-1-14 0,1 14 16,-14-13-16,13 0 0</inkml:trace>
  <inkml:trace contextRef="#ctx0" brushRef="#br0" timeOffset="59918.1">9737 7355 0,'-27'40'0,"27"-27"16,0 14-16,-13 39 15,13-40-15,0 1 16,-13 13-16</inkml:trace>
  <inkml:trace contextRef="#ctx0" brushRef="#br0" timeOffset="60183.16">9631 8374 0,'0'53'0,"0"-13"16,0-27-1</inkml:trace>
  <inkml:trace contextRef="#ctx0" brushRef="#br0" timeOffset="60377.18">9657 8758 0,'0'13'0,"14"13"16,-14-12-16,0-1 15,0 0-15,0 0 0,0 1 16,0-1-16</inkml:trace>
  <inkml:trace contextRef="#ctx0" brushRef="#br0" timeOffset="60560.93">9750 9274 0,'0'26'16,"0"-13"-16,0 1 16,0-1-16,0 0 15,0 0-15,0 27 16,0-27-1</inkml:trace>
  <inkml:trace contextRef="#ctx0" brushRef="#br0" timeOffset="60710.12">9869 9895 0,'-40'80'16,"40"-67"0</inkml:trace>
  <inkml:trace contextRef="#ctx0" brushRef="#br0" timeOffset="60849.17">9816 10306 0,'0'13'0,"0"0"0,0 0 16,-13 0-16,13 1 0,-13-1 16,13 0-16,0 0 0</inkml:trace>
  <inkml:trace contextRef="#ctx0" brushRef="#br0" timeOffset="62164.26">20770 11655 0,'0'13'32,"-13"14"-17,-14-1-15,14-13 16,0 1-16,-14 12 0,14 0 0,0-12 0,-14 12 16,14-13-16,0 1 0,0-1 15,-1 0-15,1 13 16,13-12-16,0-1 0,0 0 15,13-13-15,1 0 16,12 13-16,-13-13 0,1 0 16,-1 0-16,13 0 0,14 0 15,-14-13-15,1 13 16,-1-13-16,-13 13 0,14-13 0,-14 13 16,0-14-16,1 1 0,12 0 0,-13 0 15</inkml:trace>
  <inkml:trace contextRef="#ctx0" brushRef="#br0" timeOffset="62363.77">20862 11708 0,'-26'26'0,"13"-26"0,13 40 16,-14-27-16,14 14 0,0-1 0,0 1 15,-13-1-15,13 14 0,-13 13 16,13-27-16,0 1 0,-13-14 16,13 13-16,0 14 0,0-14 15,-13-26-15,13 14 0</inkml:trace>
  <inkml:trace contextRef="#ctx0" brushRef="#br0" timeOffset="62862.5">20148 11734 0,'106'-39'0,"0"25"15,-40 1 1,-13 0-16,13 0 0,0-14 0,0 14 16,0 0-16,0 0 0,54-14 15,-54 14-15,-27 0 0,14-1 16,13 1-16,-26 0 15,-27 13-15,1-13 0,-1 13 0,0 0 16,0 0-16,0 0 0,-13-14 16,14 14-16,12 0 15,-13 0 1,-13-13 0,-13 40 77</inkml:trace>
  <inkml:trace contextRef="#ctx0" brushRef="#br0" timeOffset="66851.47">19963 12369 0,'53'80'0,"-40"-67"16,13 0-16,1-13 0,-1 13 0,54 1 15,-41-14-15,67 0 16,-53-14-16,0 14 0,0-13 16,13 0-16,106-53 15,-119 39-15,0 1 0,-13-1 16,13 1-16,-14-1 0,14 1 0,-26 0 15,12 12-15,-12-12 0,-1-1 16,40-12-16,-52 12 0,12 1 16,0-1-16,-12 14 0,-1-27 0,13 14 15,1-80 1,-14 66-16,0-65 16,1 52-16,-14 0 0,0 0 0,-14-13 0,14 13 15,-13 0-15,-13 0 0,12 0 16,-12 13-16,-14-13 0,-39-26 15,26 53-15,0-1 0,0 1 16,-13 12-16,-13 14 0,12-13 16,-25 26-16,13 1 0,-41-1 0,-78 66 15,92-26-15,0 0 0,14 13 16,-1 0-16,14 14 0,13-1 16,-1 1-16,15-1 0,25-13 0,1 132 15,39-131-15,0-14 16,27-1-16,-1 1 0,14-13 0,0 13 15,0-27-15,13 14 0,0-13 16,14-14-16,-14 0 0,53 13 16,-66-26-16,-13 0 0</inkml:trace>
</inkml:ink>
</file>

<file path=ppt/ink/ink201.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24T07:05:37.245"/>
    </inkml:context>
    <inkml:brush xml:id="br0">
      <inkml:brushProperty name="width" value="0.05292" units="cm"/>
      <inkml:brushProperty name="height" value="0.05292" units="cm"/>
    </inkml:brush>
  </inkml:definitions>
  <inkml:trace contextRef="#ctx0" brushRef="#br0">2606 3956 0,'13'13'78,"1"-13"-62,12 0-1,14 0 1,-1 0 0,1 0-1,0 13 1,0-13 0,-14 0-1,0 0 16,-12 13-15,-41 14 15,1-1-15,13-26-16,-1 13 0,-12 1 16,-14 12-1,27-13-15,-27 14 16,-13 12-1,14-12 1,12-14 0,1 0-1,12 1 32,41-1-16,13-13-15,13 0 0,-40 0-16,79-13 15,-25 13 1,-28 0 0,1-14-1,-14 14 1,-12 0 15</inkml:trace>
  <inkml:trace contextRef="#ctx0" brushRef="#br0" timeOffset="764.99">2540 4154 0,'13'0'16,"0"0"-1,27 0 1,13 0 0,0-13-1,13 13 1,-13-13-1,-26 13 1,-1 0 0</inkml:trace>
  <inkml:trace contextRef="#ctx0" brushRef="#br0" timeOffset="12548.27">3492 4075 0,'14'0'15,"-1"0"-15,0 0 32,0-14-32,14 14 31,-14 0-31,0 0 0</inkml:trace>
  <inkml:trace contextRef="#ctx0" brushRef="#br0" timeOffset="12931.29">3413 4207 0,'27'0'15,"-14"0"-15,0 0 16,27 0 0,-1 0-1,-12 0 1,-1 0 0</inkml:trace>
  <inkml:trace contextRef="#ctx0" brushRef="#br0" timeOffset="14784.7">4683 3757 0,'-26'13'63,"26"1"-63,-27 25 16,14-26-16,-27 40 15,1 14 1,-1-15-1,13-25 1,14-14 0,0 0-1</inkml:trace>
  <inkml:trace contextRef="#ctx0" brushRef="#br0" timeOffset="15315.68">4458 3836 0,'0'14'32,"13"-1"-17,14 13 1,26 14-1,-27-13 1,14-1 0,-14 14-1,1-27 1,-14 0 15</inkml:trace>
  <inkml:trace contextRef="#ctx0" brushRef="#br0" timeOffset="16119.84">4379 3691 0,'13'13'15,"14"-13"1,12-13 0,27 13-1,-13 0 1,-13 0 15,-14-13-31,1 13 31,-14 0-15,0 0 0</inkml:trace>
  <inkml:trace contextRef="#ctx0" brushRef="#br0" timeOffset="17499.73">4789 3942 0,'40'-13'16,"-27"13"-1,13 0 1,1 0 0,-14 0-1,13 0 1,-12 0-1,-1 0 17</inkml:trace>
  <inkml:trace contextRef="#ctx0" brushRef="#br0" timeOffset="18448.8">5159 4101 0,'0'-26'47,"14"26"-32,-14-14 1,13-25 0,0 12-1,0-26 1,1 14 0,-14 12-1,13 1 1,-13 12-1,0 1 1,0 0 0,-13 26 31,13 0-32,-14 27-15,1 0 31,0 0-15,13 26 0,0-40-1,13 1 1,14-1 0,-14-13-1</inkml:trace>
  <inkml:trace contextRef="#ctx0" brushRef="#br0" timeOffset="18866.79">5411 3929 0,'0'-13'0,"0"0"31,0-1-31,0 1 16,0 0 0,0 0-1,-13 39 63,13-13-78,0 1 16,0 39 0,0-14-1,13 1 1,0 0 15,13-14-31,14-13 31,-13-13-15,-14 0-16</inkml:trace>
  <inkml:trace contextRef="#ctx0" brushRef="#br0" timeOffset="19748.72">5252 4114 0,'26'0'32,"-12"0"-17,12-13 1,-13 13-1,14 0 1</inkml:trace>
  <inkml:trace contextRef="#ctx0" brushRef="#br0" timeOffset="21148.6">5186 4088 0,'-27'13'31,"27"0"31,-13-13-46,13 14 0,-13-1-1,0 13 32,-1 1-31,1-1-1</inkml:trace>
  <inkml:trace contextRef="#ctx0" brushRef="#br0" timeOffset="21800.79">5345 4128 0,'13'-14'16,"0"14"0,0-13-1,1 0 1,12 13 0</inkml:trace>
  <inkml:trace contextRef="#ctx0" brushRef="#br0" timeOffset="23957.29">4180 4445 0,'27'0'31,"-14"0"-15,27 0 0,26-13-1,13 13 1,67-27-1,26 14 1,13 0 0,13 0-1,-65-1 1,-1 14 0,-26-13 15,-14 13-16,-12-13 1,-40 13 15,-14 0-31,0-13 16,1 13 0,-1 0-1,14-14 16,-27 14-15,1 0 0,-1 0-1,0 0 17,0 0-32,0 0 31,1 0-16,-1 0 17</inkml:trace>
  <inkml:trace contextRef="#ctx0" brushRef="#br0" timeOffset="26047.6">4445 4961 0,'-13'13'16,"0"-13"-1,-1 13 1,-12 1 0,13-14-1,-14 0 1,14-14-1,-14 1 1,14-13 0,13 12-1,13-12 1,-13 13 15,27 0-15,13-1-1,13 14 1,-14 0 0,27 0-1,-26 0 1,13-13 0,0 13-1,-13 0 1,-1 0-1,-12-13 1,-14 13 0,0 0-1</inkml:trace>
  <inkml:trace contextRef="#ctx0" brushRef="#br0" timeOffset="27381.97">5067 4657 0,'-13'26'16,"13"-13"-1,-27 27 1,1 26-1,-14 14 1,-26 39 0,0 0-1,13-40 1,26-26 0,1-13 15,13-14-16,13-13 1</inkml:trace>
  <inkml:trace contextRef="#ctx0" brushRef="#br0" timeOffset="28919.64">5001 5252 0,'26'-26'47,"-13"12"0,1 1-47,-1 0 0,0-14 15,0 14 1,0 0 0,1 13-1,-1 13 16,0 14-15,0-1 0,1-13-1,-1 1 1,0-14 15,0-14 0,-13-12-15,0-14 0,0 0-1,0 27 1,0 0-16,0-13 16,0 12-1,0 1 1,14 0 15,12 13-15,14-13-1,52 13 1,-26-14 0,1 1-1,-15 13 16,-38 0-15,12-13 0,-13 13-16,1 0 15</inkml:trace>
  <inkml:trace contextRef="#ctx0" brushRef="#br0" timeOffset="29681.67">5371 5133 0,'0'13'32,"-13"0"-1,13 14-15,0-14-1,-13 14 1,26-41 46,0 1-46,0 0 0,1 0-16,-1 13 0,0-14 15,27 1 16,-14 26-15,-13 1 0,1-14-1,-1 13 1,-13 13 0,0-12-1</inkml:trace>
  <inkml:trace contextRef="#ctx0" brushRef="#br0" timeOffset="32363.69">9036 3863 0,'13'13'63,"0"-13"-48,0 13-15,14-13 16,26 0-1,0 0 1,-40 0 0,13 0-1,-26 14 1,-26 12 15,-14 1 0,40-14-31,-53 26 16,0 14 0,-13 14-1,26-28 1,27-26-16,-27 14 16,27-1-1,26-12 16,27-1-15,0-13 0,39 0-1,14 0 17,-80 0-17,40-13-15,-40 13 0,14 0 31</inkml:trace>
  <inkml:trace contextRef="#ctx0" brushRef="#br0" timeOffset="32938.68">8864 4101 0,'0'0'0,"39"-13"63,-26 13-63,27 0 15,66-13 1,-13 13 15,-80-14-31,53 14 0,-53 0 16,27 0 0</inkml:trace>
  <inkml:trace contextRef="#ctx0" brushRef="#br0" timeOffset="34282.36">9657 3982 0,'27'0'15,"12"-13"16,-12 13-15,-1 0 0,-12 0-1</inkml:trace>
  <inkml:trace contextRef="#ctx0" brushRef="#br0" timeOffset="34481.36">9671 4101 0,'26'0'16,"0"0"-1,14-13 1,0 13-1</inkml:trace>
  <inkml:trace contextRef="#ctx0" brushRef="#br0" timeOffset="35866.65">10901 3651 0,'-27'13'0,"1"1"16,-14 25 0,27-25-1,-93 105 1,93-106 0,-66 93-1,39-67 1,27-12-1,-1-27 1</inkml:trace>
  <inkml:trace contextRef="#ctx0" brushRef="#br0" timeOffset="36164.65">10597 3757 0,'26'27'15,"-13"-27"-15,0 13 0,54 53 31,-14-13-15,-14 0 0,-12-27-1,-1-13 1</inkml:trace>
  <inkml:trace contextRef="#ctx0" brushRef="#br0" timeOffset="36700.98">10544 3559 0,'39'13'0,"-25"-13"15,25-13 1,54 13 0,-27 0-1,0 0 1,-26-14 0,-14 14-1</inkml:trace>
  <inkml:trace contextRef="#ctx0" brushRef="#br0" timeOffset="37166.14">11060 3876 0,'52'0'16,"-25"0"-1,13-13 1,-1 13 0,-25 0-1,12 0 1</inkml:trace>
  <inkml:trace contextRef="#ctx0" brushRef="#br0" timeOffset="38585.14">11430 4061 0,'13'-26'0,"0"13"15,-13-1-15,27-52 16,-1 13 0,1-13-1,-14 27 1,0 12 0,-13 1-1,14 12 16,-28 41 16,1 13-31,13-14 0,-26 27-1,26 0 1,13-27-1,0 1 1,14-27 0,-14 0-1,53-13 1,-40-14 0,1 1 15,-1-27-16,-12 13 1,-1 14 0,0-1-1,-13 14 1,0 39 31,-13-26-32,13 53 1,13-26 0,0-1-1,0 1 1,27-14 0,-27 0-1,14-13 1</inkml:trace>
  <inkml:trace contextRef="#ctx0" brushRef="#br0" timeOffset="39439.14">10438 4339 0,'26'13'16,"1"-13"-16,-14-13 0,119 13 16,106-13 15,-158 13-31,65-13 0,-65 13 0,237-14 16,-118 14-1,12-13 16,-78 13-15,-54 0 0,-66 0-16,0 0 15,14-13 1</inkml:trace>
  <inkml:trace contextRef="#ctx0" brushRef="#br0" timeOffset="41081.21">10689 4736 0,'-13'0'15,"0"0"1,-14 13-1,1-13 1,13-13 0,-1 0-1,14 0 1,14-14 0,-1 14-1,26 0 1,14 13-1,14 0 1,-15 0 0,-12 0-1,-27 0-15,14 0 32,-1 0-32,1 0 31,-14 0-31</inkml:trace>
  <inkml:trace contextRef="#ctx0" brushRef="#br0" timeOffset="41665.15">11351 4538 0,'-40'39'31,"40"-25"-31,-13-1 0,-53 66 16,-14 27 0,14-27-1,0 27 16,39-66-15,1-14 0,26-12-1</inkml:trace>
  <inkml:trace contextRef="#ctx0" brushRef="#br0" timeOffset="43784.77">11324 4961 0,'13'-13'31,"1"13"-31,-1-14 47,13 14-16,-12 14 0,-1-1-15,-13 0 0,13 0-1,0-13 1,0-13 15,-13-27-15,0 1-1,0-1 1,0 14 0,0 12-1,0 1 1,0 0-1,14 13 1,25-13 0,28 13-1,-1 0 1,53-14 0,-13 1-1,-54 13 1,-12-13-1,-13 13 1</inkml:trace>
  <inkml:trace contextRef="#ctx0" brushRef="#br0" timeOffset="44415.86">11655 4895 0,'0'13'15,"0"0"1,-13 0 0,13 14-1,-14-27 1,14 13-1,27-26 32,-27 0-47,26-14 16,14 1 0,-13 13 15,12 13-16,-26 26 1,14-13 0,-27 0-1,26 1 1,-26-1 0</inkml:trace>
  <inkml:trace contextRef="#ctx0" brushRef="#br0" timeOffset="46364.97">12779 4048 0,'27'-13'31,"-14"13"-15,27 0-16,-1 0 31,14 13-16,-26 0 1</inkml:trace>
  <inkml:trace contextRef="#ctx0" brushRef="#br0" timeOffset="46548.97">12779 4180 0,'27'0'16,"13"0"0,12-13-1,-25 13 1,-14 0 0</inkml:trace>
  <inkml:trace contextRef="#ctx0" brushRef="#br0" timeOffset="47166">13798 3691 0,'-13'26'32,"13"-12"-32,-27 65 31,14-13-16,0-39-15,0 52 16,-1-39 0,1-1-1,13-25 1</inkml:trace>
  <inkml:trace contextRef="#ctx0" brushRef="#br0" timeOffset="47615.97">14010 3797 0,'-14'13'32,"-12"13"-17,13 1 1,0 13 0,26 13-1,0-40 1,27 0-1,26-26 1,-40-14 0,-12-12-1,-14-1 1,-14 13 0,-12 1 15,-14 13-16,27 13 1</inkml:trace>
  <inkml:trace contextRef="#ctx0" brushRef="#br0" timeOffset="48265.24">14526 3810 0,'26'-13'0,"-13"13"16,1 0-1,-54 13 17,-13 0-17,0 14 1,13-14 0,27 13-1,26-12 16,1-1-15,25 13 0,-12-12-1,-14-1 1,-26 13 0,-14 1-1,-26-1 1,27-13-1,13-13 1,-1 0 0</inkml:trace>
  <inkml:trace contextRef="#ctx0" brushRef="#br0" timeOffset="48585.82">14790 3969 0,'27'-13'16,"-14"13"0,0-14-16,27 14 15,-1 0 1,-12 0 0,-14 0-1</inkml:trace>
  <inkml:trace contextRef="#ctx0" brushRef="#br0" timeOffset="49266">15319 3731 0,'-13'26'31,"13"14"-15,-13-27-16,-14 53 15,14-26 1,0 13-1,0-27 1,13-13 0</inkml:trace>
  <inkml:trace contextRef="#ctx0" brushRef="#br0" timeOffset="49684.68">15544 3770 0,'-26'14'31,"26"-1"-31,-13 13 15,13 14 1,13-14 0,13-12-1,27-1 1,-13-26 15,-14-14-15,-26 14-16,14-27 15,-28 1 1,1 25 0,-40-12-1,14 26 1,12 13 0,14 0-1</inkml:trace>
  <inkml:trace contextRef="#ctx0" brushRef="#br0" timeOffset="50016.71">15849 3744 0,'0'13'15,"-14"0"1,28 27-1,12-14 1,-13-26 0,0 14-16,40-14 15,-26-27 1,-14 1 0,-26-27-1,-14 13 1,-26 14-1,-13 26 1,-40 53 0,54-27-1</inkml:trace>
  <inkml:trace contextRef="#ctx0" brushRef="#br0" timeOffset="50681.71">13772 4326 0,'26'13'16,"0"-26"-16,120 13 15,66-13 1,145-1 0,159 1 15,-199 13-16,14 0 1,-133 0 0,-118 13-1,-40-13 1,-27 0 0</inkml:trace>
  <inkml:trace contextRef="#ctx0" brushRef="#br0" timeOffset="52084.25">14116 4643 0,'-27'14'32,"27"-1"-32,-13 40 15,-14-14 1,14 14 0,0-26-1,13-14 16</inkml:trace>
  <inkml:trace contextRef="#ctx0" brushRef="#br0" timeOffset="52648.34">14433 4670 0,'13'0'16,"-13"-13"-16,-13 13 31,-40 0-15,13 13 0,27 0-1,-13 0 1,52 14 15,-13-27-31,14 13 16,-1 0-1,-39 27 17,0-40-32,-40 26 31,27-12-16,-14-1 1,27-13 0,-1 13-1</inkml:trace>
  <inkml:trace contextRef="#ctx0" brushRef="#br0" timeOffset="53083.47">14909 4591 0,'-26'13'16,"13"0"-16,-1 0 15,-65 80 1,-53 52-1,-1 14 1,28-40 0,38-39-1,41-54 1,13 0 0</inkml:trace>
  <inkml:trace contextRef="#ctx0" brushRef="#br0" timeOffset="54217.32">14764 5106 0,'26'-13'31,"-13"0"-31,1 0 15,-1 13 1,13-13 0,-26-1-1,14 14-15,-1 14 47,-13-1-47,13 13 31,0 14-15,-13-27 0,13 0-1,1-26 32,-1 0-47,-13 0 0,13-27 16,-13 0-1,13-13 17,-13 40-32,14 0 15,12 0 1,14-1 0,52 1-1,54 0 16,-120 13-31,27-13 16,40 0 0,-40 13-1,0 0 1,-40-14 0,0 14-1</inkml:trace>
  <inkml:trace contextRef="#ctx0" brushRef="#br0" timeOffset="55864.13">15187 5080 0,'40'0'47,"-27"0"-32,13 0 1,-12 0 0,12 0-1,-13 13 1,-26 27 15,-13-14-15,12 27-1,1-53-15,0 40 32,0-14-32,13-12 15,0-1 16</inkml:trace>
  <inkml:trace contextRef="#ctx0" brushRef="#br0" timeOffset="56065.33">15121 5252 0,'26'0'31,"-12"0"-31,-1-13 0,40 13 32,-27 0-32,1 0 15</inkml:trace>
  <inkml:trace contextRef="#ctx0" brushRef="#br0" timeOffset="56649.33">15637 5146 0,'13'-13'16,"-39"26"31,-14-13-32,14 13 1,-1 1-1,14-1 1,26 0 15,-13 0-15,27 1-16,-14-1 0,0 13 16,-13-13-1,-26 27 16,-14-27-15,0 14 0,0-14-1</inkml:trace>
  <inkml:trace contextRef="#ctx0" brushRef="#br0" timeOffset="57765.33">16550 4180 0,'13'0'0,"0"0"16,40 0-1,13 0 1,-26 14 0</inkml:trace>
  <inkml:trace contextRef="#ctx0" brushRef="#br0" timeOffset="57949.33">16510 4313 0,'26'0'16,"-12"0"-16,-1 0 16,53 0-1,-13 0 1</inkml:trace>
  <inkml:trace contextRef="#ctx0" brushRef="#br0" timeOffset="59100.34">17727 3876 0,'40'-26'31,"-27"26"-31,0 0 0,14 0 16,39 13 0,-53-13-16,27 40 15,-53 13 1,-67 26 0,-12-13-1,12-26 1,27-14-1,40-13 17,79-13-17,14 0 17,-28 0-32,-38 0 0,65-13 15,-26 13 16,-13-13-15</inkml:trace>
  <inkml:trace contextRef="#ctx0" brushRef="#br0" timeOffset="59283.36">18190 4075 0</inkml:trace>
  <inkml:trace contextRef="#ctx0" brushRef="#br0" timeOffset="72048.82">18494 3863 0,'-39'0'16,"39"13"-16,-14-13 0,-12 13 15,0 14 1,12-14 0,1 0-1,26 14 1,1-14 15,25 0-15,-12 14-1,26-1 1,-27 1 0,-26-14-16,13 13 15,-13 1 1,-26-1-1,-1-13 1,-12-13 0,12-13-1,14 0 1,13-13 0,0-1-1,26 1 16,1-1-15,-1 1 0,27-14-1,-39 27 1,12-14 0,-26 1-1,-13-1 1,0 14-1,-14-13 1,1 26 0,12 0-1,1 13 1</inkml:trace>
  <inkml:trace contextRef="#ctx0" brushRef="#br0" timeOffset="72732.64">18891 3863 0,'0'0'0,"0"-13"0,-13 13 15,0-14 1,-14 14-1,-12 14 1,-1-1 0,0 27-1,27-14 1,0-13 0,26 1-1,27-14 16,-1-27-15,1 14 0,-13 13-1,-14 0 1,-13 40 0,0 12-1,-13 15 1,-1-14-1,14-27 1</inkml:trace>
  <inkml:trace contextRef="#ctx0" brushRef="#br0" timeOffset="73234.89">19143 4035 0,'-40'40'0,"13"-27"16,-39 40-1,40-27-15,-67 54 16,-39 25 0,39-12-1,40-53 1,40-14-1</inkml:trace>
  <inkml:trace contextRef="#ctx0" brushRef="#br0" timeOffset="73482">19275 4207 0,'-53'13'15,"13"0"1,1 14-16,-67 39 16,-66 53-1,79-26 1,-13-1-1,93-79-15,0 1 16</inkml:trace>
</inkml:ink>
</file>

<file path=ppt/ink/ink2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55:55.221"/>
    </inkml:context>
    <inkml:brush xml:id="br0">
      <inkml:brushProperty name="width" value="0.05292" units="cm"/>
      <inkml:brushProperty name="height" value="0.05292" units="cm"/>
      <inkml:brushProperty name="color" value="#0070C0"/>
    </inkml:brush>
  </inkml:definitions>
  <inkml:trace contextRef="#ctx0" brushRef="#br0">4432 4908 0,'-13'0'16,"-1"-13"31,14 26 31,0 0-47,0 0-15,0 1-1,-13-1 16,13 0 1,-13 0 30,0-13 1,-1 0-48,1 0 17,0 0-1,0 0-16,13-13 32,0 0-31,13 0 0,0 13-1,0 0-15,1 0 16</inkml:trace>
  <inkml:trace contextRef="#ctx0" brushRef="#br0" timeOffset="5066.43">22900 1535 0,'-14'0'0,"41"0"31,52 13-15,-39-13 0,-14 0-16,27 0 0,-13 0 0,0 13 0,-14-13 15,14 0-15,-14 0 0,1 0 16,12 0-16,-25 13 0,12-13 15,14 0-15,-27 0 0,0 0 16,1 0-16,-67 0 31</inkml:trace>
  <inkml:trace contextRef="#ctx0" brushRef="#br0" timeOffset="5444.39">22913 1601 0,'26'13'16,"-12"0"0,12-13-16,53 0 15,-39 13-15,0-13 0,-14 0 0,14 0 16,-14 0-16,14 0 0,-13 0 16,12 0-16,-26 0 0,14 14 15,-1-14-15,-12 0 0,-1 0 0,0 0 16,0 0-16,1 0 0,-1 0 0,0 0 15,0 0 1,0 0 0,1 0-16,-1 0 15,-40-14 110</inkml:trace>
  <inkml:trace contextRef="#ctx0" brushRef="#br0" timeOffset="6559.58">5437 4233 0,'-13'14'15</inkml:trace>
  <inkml:trace contextRef="#ctx0" brushRef="#br0" timeOffset="7826.24">20174 701 0,'27'-26'16,"-1"26"-16,1-14 15,-1 14-15,1-13 0,-1 13 0,14-13 16,-14 13-16,14-13 0,-13 13 0,25-13 16,-25 13-16,13 0 15,-27-14-15,0 14 16,0 0-16</inkml:trace>
  <inkml:trace contextRef="#ctx0" brushRef="#br0" timeOffset="8021.22">20294 754 0,'-14'0'15,"54"0"17,-27-13-32,14 13 0,-14 0 0,13 0 15,1-13-15,-1 13 0,-12 0 16,12 0-16,-13-14 0,0 14 0,1 0 15,12 0-15</inkml:trace>
  <inkml:trace contextRef="#ctx0" brushRef="#br0" timeOffset="17614.5">21418 5847 0,'13'14'16,"-13"-1"-16,0 0 0,-13 0 0,13 14 0,0-14 16,-13 13-16,13-12 15,-13 12-15,13-13 0,-14 0 0,14 14 16,-13-14-16,13 0 0,0 1 0,-13-1 16,13 0-16,0 0 15</inkml:trace>
  <inkml:trace contextRef="#ctx0" brushRef="#br0" timeOffset="17980.55">21669 5821 0,'-13'-13'0,"13"-1"31,-13 41-31,13-14 16,-13 0-16,13 14 16,0-14-16,0 0 0,0 0 0,0 1 15,13-1-15,-13 0 0,13 0 0,-13 1 16,13-1-16,1-13 0,-1 0 16,0 13-16,0-13 0,1 0 15,-1-13-15,0 13 0,0-13 16,-13-1-16,0 1 15,13-13 1,-26 12-16,13 1 0,0 0 0,0 0 16,-13 0-16,0-1 15,13 1-15,-13 13 0,-14-13 16,14 13-16,0-13 16,-1 13-1</inkml:trace>
  <inkml:trace contextRef="#ctx0" brushRef="#br0" timeOffset="18329.3">22225 5728 0,'-26'13'31,"12"1"-31,1-1 0,0 0 0,-14-13 16,14 13-16,-13 1 0,12-1 16,-12 0-16,13 0 0,0 1 0,-1-14 15,1 13-15,0 0 0,0-13 0,13 13 16,-14 0 0,14 1-16,27-1 15,-14 0 1,0-13-16,1 0 0,-1 13 15,0-13-15,13 0 0,-12 0 0,-1 14 16,13-14-16,-12 0 0,-1 0 0,0 0 16,0 0-16,14 0 15,-27-14-15,13 14 0,0 0 16</inkml:trace>
  <inkml:trace contextRef="#ctx0" brushRef="#br0" timeOffset="18565.5">22212 5715 0,'-13'26'16,"13"-12"-16,-14-1 0,14 13 0,-13 1 15,13-14-15,-13 14 0,13 12 16,-13-12-16,13 12 0,-14-12 15,14-1-15,-13-13 0,13 14 0,-13-1 16,13 1-16,0-14 0,0 0 16,-13-13-16,13 14 0,13-1 15</inkml:trace>
  <inkml:trace contextRef="#ctx0" brushRef="#br0" timeOffset="18807.41">22556 5927 0,'39'0'15,"-25"0"-15,-1 0 0,0 0 0,0 0 16,14 0-16,-14 0 16,-13-14-16,26 14 15</inkml:trace>
  <inkml:trace contextRef="#ctx0" brushRef="#br0" timeOffset="19065.36">23098 5689 0,'-13'26'15,"13"-13"-15,0 0 0,-13 14 0,13-14 16,-14 27-16,1-14 15,0 14-15,13-14 0,-13 1 16,13-14-16,0 0 0,-13 1 0,13-1 16,0 0-16,0 0 0,0 0 15</inkml:trace>
  <inkml:trace contextRef="#ctx0" brushRef="#br0" timeOffset="19311.43">23270 5741 0,'0'0'0,"0"-13"0,-26 26 16,26 1 0,-27 12-16,27-13 15,-13 1-15,13-1 16,0 0-16,0 14 0,0-14 15,0 0-15,0 0 16,13 0-16,-13 1 16,13-14-16,-13 13 15</inkml:trace>
  <inkml:trace contextRef="#ctx0" brushRef="#br0" timeOffset="19679.62">23482 5781 0,'-27'13'31,"14"-13"-31,0 67 15,13-54-15,0 0 0,0 0 16,13-13-16,0 0 16,14 0-16,-14 0 15,0 0-15,0-13 0,1 0 16,-1 0-16,-13-1 0,13 14 16,-13-13-16,0 0 0,0 0 0,0-1 15,0-12 1,-13 26-16,13-13 0,-13 13 15,13-14-15,-14 14 0,-12 0 0,13 14 16,0-14-16,-1 0 16,1 13-16,0 0 0</inkml:trace>
  <inkml:trace contextRef="#ctx0" brushRef="#br0" timeOffset="20443.4">23270 5913 0,'13'14'16,"1"-1"-16,-1-26 15,0 13 1,0-14-16,14-12 16,-14 13-1,-13 0-15,0-1 0,13-12 16,-13 13-1,0-1-15,0-12 16,0 13-16,-13 13 16,-14 0-1</inkml:trace>
  <inkml:trace contextRef="#ctx0" brushRef="#br0" timeOffset="20936.16">21762 6482 0,'238'-53'0,"-172"53"16,14-13-16,12 0 0,1 0 0,26-14 16,13 14-16,-13 0 0,146 0 15,-133-1-15,-26 14 0,13-13 0,-13 13 16,0 0-16,-14 0 0,1 0 16,-1-13-16,-12 13 0,26 0 15,-53 0-15,-14 0 0,-12 0 16,-1-13-16,1 13 0,-1 0 15,-13 0-15,1 0 0,-1 0 0,-13-14 16,-13 14 0,-27 0-1,-39 0-15</inkml:trace>
  <inkml:trace contextRef="#ctx0" brushRef="#br0" timeOffset="21544.62">22595 6588 0,'14'0'15,"-28"27"1,14-14 0,-13 0-16,13 0 0,0 14 15,-26 12 1,26-25-16,-14 12 15,14-13-15,-13 1 0,13-1 0,0 0 16,-13-13-16,13 13 0</inkml:trace>
  <inkml:trace contextRef="#ctx0" brushRef="#br0" timeOffset="21922.37">22860 6668 0,'-13'-14'16,"-27"28"0,27-14-16,0 13 0,-1-13 15,1 0-15,0 13 0,0-13 16,13 13-16,-14-13 0,28 13 15,-1 1 1,-13-1-16,26 0 16,-12 0-16,-1-13 15,-13 14-15,13-14 0,-13 13 16,13-13-16,-13 13 0,0 0 16,0 0-16,0 1 15,-13-14-15,0 13 0,-14 0 16,14 0-16,0-13 0,-14 14 15,1-14 1,13 0-16,0 0 16</inkml:trace>
  <inkml:trace contextRef="#ctx0" brushRef="#br0" timeOffset="22199.7">23297 6509 0,'-27'39'16,"1"-12"-16,-14 26 16,27-13-16,-27-1 0,-13 27 15,27-26-15,-1 0 0,-12-1 16,12 1-16,1-13 0,-14 39 15,13-40-15,1 27 0,13-40 16,0 1-16,-1-1 16,1 0-16,13 0 0,-13 0 0,0 1 15</inkml:trace>
  <inkml:trace contextRef="#ctx0" brushRef="#br0" timeOffset="22892.75">23178 7078 0,'13'39'32,"-13"-25"-32,13-1 0,-13 0 15,13 0-15,-13 0 0,13 1 16,1-1-16,-14 0 15,13-13-15,0 13 0,0-13 0,1 0 0,-1 0 16,0 0 0,0-13-16,-13 0 15,13 0-15,-13-1 0,-13-12 16,13 13-16,0 0 0,0-14 0,0 14 16,0-14-16,0 14 0,0 0 15,0-14-15,0 1 0,13 13 16,-13 0-16,14-1 0,-1 1 15,0 13-15,0-13 0,1 0 16,12 13-16,-13-14 0,14 14 0,-1 0 16,1-13-16,-1 13 0,1 0 15,-1-13-15,1 13 0,-14 0 0,13 0 16,1 0-16,-14 0 0,0 0 0,0 0 16,1 0-16,-1-13 0,0 13 15,0 13-15,0-13 0,1 0 16,-14 13-1</inkml:trace>
  <inkml:trace contextRef="#ctx0" brushRef="#br0" timeOffset="23419.46">23521 7091 0,'40'-27'0,"-27"14"16,27 13 0,-13 13-16,-14 1 15,0-14-15,-13 13 16,0 0-16,13-13 0,-13 13 16,0 1-16,0 12 0,0-13 15,-13-13-15,13 13 0,0 1 16,0-1-16,0 0 0,-13-13 0,13 13 15,0 1-15,0-1 0,0 0 16,0 0 0</inkml:trace>
  <inkml:trace contextRef="#ctx0" brushRef="#br0" timeOffset="23621.5">23495 7236 0,'13'-13'0,"0"0"15,40 0 1,-39 13 0,-1 0-16,0 0 0,14 0 0,-14 0 15,0 0-15,13 0 16,-12-14-16</inkml:trace>
  <inkml:trace contextRef="#ctx0" brushRef="#br0" timeOffset="23928.37">23958 7117 0,'-40'0'0,"27"14"16,13-1-16,0 0 16,0 0-16,0 0 15,13-13-15,1 27 0,-1-14 16,-13 0-16,0 1 16,0-1-16,0 0 15,-13 0 1,-1-13-16,1 13 15,0-13-15,0 0 0,-1 0 16,-12-13-16,13 13 0,-27-13 16,27 0-1,-14 13-15</inkml:trace>
  <inkml:trace contextRef="#ctx0" brushRef="#br0" timeOffset="24698.97">21061 6403 0,'53'-13'16,"-40"13"-16,0 0 0,0 0 0,1 0 15,-1 0-15,0 0 0,-13 13 16,13-13-16</inkml:trace>
  <inkml:trace contextRef="#ctx0" brushRef="#br0" timeOffset="24835.39">21114 6535 0,'26'-13'31,"-13"13"-15,14 0-16,-1 0 0,1 0 0,-14 0 16</inkml:trace>
  <inkml:trace contextRef="#ctx0" brushRef="#br0" timeOffset="25356.64">22357 7845 0,'14'-13'0,"-1"13"15,13 0-15,-13 0 0,1 0 0,12-14 16,1 14-16,-14 0 0,0 0 0,13 0 16,-12 0-16,-1 0 0,0 14 15,0-14-15</inkml:trace>
  <inkml:trace contextRef="#ctx0" brushRef="#br0" timeOffset="25524.13">22437 7990 0,'39'0'15,"-25"0"-15,12 0 16,0 0-16,-12 0 0,-1 0 0,13 0 15,-12-13-15,25 13 16,-12 0-16</inkml:trace>
  <inkml:trace contextRef="#ctx0" brushRef="#br0" timeOffset="32977.46">19024 11880 0,'-14'26'47,"28"-13"-47,-14 1 0,0 25 15,0-25 1,0-1-16,0 0 0,0 14 16,0-14-16,0 13 0,0 1 0,0-14 15,0 0-15,0 14 0,0-14 0,-14 13 16,14 1-16,0-14 16,0 0-16,0 0 0,0 1 15,0-1-15,0-40 47,0 14-31,0-26-16,0 25 15,0 1-15,0 0 0,0-14 16,0 14-16,0 0 0,14 0 0,-14-1 16,0 1-16,0 0 15,0 0-15,0 0 31,13 39-15,-13-13 0,0 0-16,0 14 0,13-14 0,-13 0 15,0 14-15,0-1 0,0-12 0,0 12 16,0-13-16,0 14 0,0 12 16,0-25-16,0-1 15,0 0-15,0 0 0,0 0 16,0 1-16,-13-14 15,13-27 17,0 14-32,0 0 15,-13 0-15,13-1 0,0 1 0,0 0 0,-14 0 16,14-1-16,-13 1 16,13 0-16,0 0 15</inkml:trace>
  <inkml:trace contextRef="#ctx0" brushRef="#br0" timeOffset="33652.53">18600 11364 0,'13'13'31,"-13"14"-15,0-14-16,0 0 0,14 40 16,-14-13-1,0-27-15,0 0 0,0 0 16,0 14-16,0-14 15,0 0-15</inkml:trace>
  <inkml:trace contextRef="#ctx0" brushRef="#br0" timeOffset="33849.51">18719 11483 0,'0'-13'15,"0"-1"-15</inkml:trace>
  <inkml:trace contextRef="#ctx0" brushRef="#br0" timeOffset="34388.12">18957 11284 0,'-39'0'16,"25"0"-16,1 14 0,0-1 15,-13 0 1,12 0-16,1 1 0,13-1 15,-13-13-15,13 13 0,-13 0 16,26-13 0,0 0-1,0-13 1,1 13-16,-1-13 0,0 0 16,0-1-16,0 14 15,-13-13-15,14 13 16,-1 13-16,-13 1 15,13-14 1,-13 13-16,0 0 0,0 0 0,0 14 16,0-1-16,0-13 0,0 1 15,0-1-15,0 13 0,0-12 0,0-1 16,0 0-16,0 0 0,0 14 16,0-14-16,0 0 31,13 0-16</inkml:trace>
  <inkml:trace contextRef="#ctx0" brushRef="#br0" timeOffset="34812.86">19248 11218 0,'0'-13'16,"-13"13"-16,0 0 0,0 13 16,-14 1-1,14 12-15,0-13 0,-14 53 16,14-26-1,0-27-15,13 14 0,0-14 16,0 0-16,0 0 0,0 1 16,13-1-16,-13 0 0,13 0 0,1 1 15,-1-14-15,0 13 16,0-13-16,1-13 0,-1 13 16,-13-14-16,13 14 0,-13-13 15,0 0 1,0 0-16,-13-1 0,0 14 15,-1 0-15,1 0 16,0 0-16,0 0 16,-1 14-16,1-14 0,0 13 0,0 0 15,-14 0-15</inkml:trace>
  <inkml:trace contextRef="#ctx0" brushRef="#br0" timeOffset="36239.41">13560 11602 0,'0'13'15,"13"0"-15,-13 14 16,0-14-16,13 40 0,-13 0 16,0-27-16,14 1 15,-14-1-15,0 1 0,0 12 16,0 1-16,0-27 15,0 27-15,0-27 16,0 1-16,0-1 0,13-66 63,-13 40-63,0-14 0,0-13 15,-13 27-15,13-13 0,13 13 16,-13-1-16,0 1 15,0 0-15,0 0 0,-13 52 32,13-25-32,0-1 15,0 0-15,0 0 0,0 27 0,0-27 16,0 14-16,0-14 16,-14 0-16,14 0 0,0 1 15,0-1-15,0 0 16</inkml:trace>
  <inkml:trace contextRef="#ctx0" brushRef="#br0" timeOffset="36756.58">13229 11284 0,'27'-13'0,"-14"13"16,13-13-16,-12 13 16,12-13-16,-13 13 0,27-13 15,-14-1 1,-12 1-16,-1 13 0,0 0 0,0-13 15</inkml:trace>
  <inkml:trace contextRef="#ctx0" brushRef="#br0" timeOffset="36981.83">13560 11033 0,'0'13'31,"13"1"-15,-13 12-16,0 14 16,0-14-16,0 1 15,0-14-15,0 0 0,0 14 16,-13-14-16,13 0 16,0 0-16,13 0 15</inkml:trace>
  <inkml:trace contextRef="#ctx0" brushRef="#br0" timeOffset="37175.66">13679 11126 0,'0'-14'15,"0"1"1</inkml:trace>
  <inkml:trace contextRef="#ctx0" brushRef="#br0" timeOffset="37572.44">13838 10941 0,'-53'13'16,"26"0"-16,14 13 15,0-12-15,0-1 16,26 0 15,27-26-15,-40 0-1,13 13-15,0-14 16,0 28 15,0-1-31,-13 40 16,0-40-16,0 13 15,0-12-15,0-1 16,0 0-16,0 0 0,0 14 16,0-14-16,0 0 0,14 1 15</inkml:trace>
  <inkml:trace contextRef="#ctx0" brushRef="#br0" timeOffset="37897.42">14049 10835 0,'-53'53'15,"40"-14"-15,0-12 16,13-14-16,-13 27 15,13-27-15,0 0 0,13 14 16,-13-14-16,13 0 0,0 0 16,1 0-1,-1-13-15,0-13 16,0 13 0,-13-13-16,0 0 15,-13 13 1,0 13-1,0-13-15,-1 13 0,1-13 16</inkml:trace>
  <inkml:trace contextRef="#ctx0" brushRef="#br0" timeOffset="38169.53">13441 11456 0,'145'-79'15,"-105"66"1,0 0-16,-14-1 0,14 1 0,39 0 16,-13-14-16,1 1 15,-41 26-15,0-13 16,1 0-1,-14 13-15,0 0 0,1 0 16</inkml:trace>
  <inkml:trace contextRef="#ctx0" brushRef="#br0" timeOffset="38452.53">13600 11496 0,'79'-40'31,"-53"40"-31,54-26 16,-14 0-16,-26 12 16,-1 1-16,1 0 0,13 0 15,0-1-15,13-12 16,-53 26-1,0-13-15,1 13 16,-1-14 0,0 14-16</inkml:trace>
  <inkml:trace contextRef="#ctx0" brushRef="#br0" timeOffset="58217.59">23495 7885 0,'-13'0'15,"0"13"-15,-14 0 16,14 0-16,-53 27 16,26-14-1,27-12-15,0-14 0,-1 26 16,1-26-16,13 13 16,-13-13-16,13 14 0,0-1 15,13 0-15,0-13 16,1 0-16,-1 13 15,13-13-15,-13 0 0,14 0 0,-1 0 16,-12 0-16,12 0 0,1-13 0,-14 13 16,26 0-16,-12 0 15,-14-13-15,0 13 0,1 0 0,-1 0 16,-13-13-16,13 13 16</inkml:trace>
  <inkml:trace contextRef="#ctx0" brushRef="#br0" timeOffset="58431.9">23495 7885 0,'-26'39'16,"12"14"-1,1-26-15,13-1 0,-13 1 16,0 12-16,13-26 0,-14 14 0,14 26 15,-13-27-15,13-12 0,0 12 16,0-13-16,-13 14 0,13-14 16,0 0-16,0 0 0,0 1 0,0-1 15</inkml:trace>
  <inkml:trace contextRef="#ctx0" brushRef="#br0" timeOffset="58729.65">22781 8546 0,'66'-26'15,"-27"12"-15,14 14 0,-13-13 0,26 0 0,0 13 16,1-13-16,12-1 0,0 1 15,80 0-15,-80 0 16,1 0-16,-14 13 0,13-14 0,-13 14 0,-13-13 16,0 13-16,-13 0 15,0-13-15,-27 13 0,13 0 0,-12 0 16,12 0-16,-13 0 0</inkml:trace>
  <inkml:trace contextRef="#ctx0" brushRef="#br0" timeOffset="59213.36">22992 8890 0,'14'0'0,"-14"13"31,0 14-15,-14 12-1,14 1 1,-13-13 0,13-1-1,0-13 17</inkml:trace>
  <inkml:trace contextRef="#ctx0" brushRef="#br0" timeOffset="59543.88">23336 8877 0,'-39'-13'15,"25"13"-15,1 0 0,-13 0 0,12 13 16,-12-13-16,13 0 15,0 13-15,-1-13 0,14 13 16,0 0-16,14 1 16,-1-14-16,-13 13 15,13-13-15,0 13 0,0 14 16,1-14 0,-41 13-1,27-12-15,-13-14 16,0 13-16,-14 0 0,14 0 15,0-13-15,-14 40 16,1-27-16,13 0 16,13 1-16</inkml:trace>
  <inkml:trace contextRef="#ctx0" brushRef="#br0" timeOffset="60152.56">22886 9512 0,'199'-146'0,"-146"107"16,0-1-16,13 0 0,-13 1 15,79-41-15,-66 40 16,0 14-16,-13 0 0,0-1 0,0 1 0,-26 12 16,12 1-16,-12 0 0,12 0 15,-25-1 1,12 1-16,-39 26 31</inkml:trace>
  <inkml:trace contextRef="#ctx0" brushRef="#br0" timeOffset="60789.25">23257 9631 0,'0'26'0,"13"-12"16,-13-1-16,13-13 0,-13 13 15,14-13-15,-1 0 16,-13 13-16,13-13 0,13-13 16,-12 13-1,-14-13-15,13 0 0,-13-1 16,0 1-16,0 0 0,0 0 0,13-1 16,-13 1-16,-13 0 0,13-14 15,0 14-15,0 0 16,0 0-16,13 0 15,-13-1-15,13 14 16,-13-13-16,14 13 0,-1-13 0,0 13 16,14-13-16,-1-1 0,0 1 15,1 13-15,39-26 16,-26 12-16,-1 14 0,-12-13 0,52-13 16,-66 26-1,14 0-15,-14-13 0,14 13 16,-14 0-16,0-14 15,-26 28 1</inkml:trace>
  <inkml:trace contextRef="#ctx0" brushRef="#br0" timeOffset="61077.62">23654 9525 0,'26'-13'15,"14"39"1,-27-13-16,-13 1 0,0-1 0,0 0 15,0 14 1,0-1-16,0-13 0,0 1 16,0-1-16,0 0 0,13 0 15,-13 0-15,0 1 0</inkml:trace>
  <inkml:trace contextRef="#ctx0" brushRef="#br0" timeOffset="61279.57">23614 9710 0,'-13'-13'16,"26"0"0,0 13-16,1-13 0,-1 13 15,0 0-15,0-14 0,14 14 0,-14 0 16,0-13-16,14 13 0,-14-13 15,13 13-15,40-27 16,-52 14-16</inkml:trace>
  <inkml:trace contextRef="#ctx0" brushRef="#br0" timeOffset="61493.41">23998 9525 0,'0'0'16,"-27"13"-1,14 0 1,13 1-16,0-1 15,0 13 1,0-12-16,0-1 0,0 0 16,0 0-1,-13 1-15,13-1 16,-13-13-16,-1 13 0,1-13 16,0 13-16,0-13 15,-1 0-15,1 0 16,0 0-16</inkml:trace>
  <inkml:trace contextRef="#ctx0" brushRef="#br0" timeOffset="61994.48">22040 10927 0,'53'-13'0,"-14"0"16,-25 13-16,-1 0 15,0 0-15</inkml:trace>
  <inkml:trace contextRef="#ctx0" brushRef="#br0" timeOffset="62171.36">21987 11073 0,'26'0'16,"-12"0"-1,-1 0-15,0-13 0,13 13 0,1 0 16,-14 0-16,14-14 0,26 1 16</inkml:trace>
  <inkml:trace contextRef="#ctx0" brushRef="#br0" timeOffset="62841.49">23270 10702 0,'0'14'15,"0"-1"1,-26 13-16,12-12 16,1-1-16,0 0 0,0 0 15,0 0-15,-1 1 0,1-1 0,0 0 16,0-13-16,13 13 0,-14 1 0,14-1 16,-13-13-16,26 13 15,1 0-15,-1-13 16,0 0-16,0 0 0,1 14 15,12-14-15,0 0 0,1 0 0,-1 0 16,1 0-16,-1 0 0,14-14 0,-14 14 16,1 0-16,-14 0 0,14-13 15,-14 13-15,13 0 0,1-13 16,-14 0-16</inkml:trace>
  <inkml:trace contextRef="#ctx0" brushRef="#br0" timeOffset="63076.66">23363 10649 0,'-14'80'0,"14"-67"0,0 14 16,0-1-16,0 0 0,0 14 0,0-13 15,0-1-15,0 1 16,-13-1-16,13 14 0,0-14 0,0-13 16,0 1-16,0-1 0,0 0 15,0 0-15,0 14 16</inkml:trace>
  <inkml:trace contextRef="#ctx0" brushRef="#br0" timeOffset="78867.5">23402 10808 0,'0'-26'15,"-13"13"1,0 13-16,0 0 16,-1 0-16,1 13 0,-13-13 15,13 13-15,-1 0 0,1-13 0,0 13 16,0 14 0,13-14-16,13 0 0,0 1 15,0-14-15,1 0 16,12 0-16,-26-14 0,13 14 15,0 0-15,-13-13 0,14 13 0,-14-13 16,0 0-16,-14-1 16,1 14-16,0 0 15,0 0-15,0 0 0,-14 0 16,14 14-16,-14-14 0,14 13 16,0 0-16,0 0 15,0 1-15,-1-1 0,1 0 16,13 0-16</inkml:trace>
  <inkml:trace contextRef="#ctx0" brushRef="#br0" timeOffset="79335.46">22371 11655 0,'92'-40'16,"-79"40"-16,1 0 0,25 13 16,-26-13-1,1 27-15,-28-1 16,-12 14-16,-27 13 16,27-27-16,-1 1 15,1-1-15,13-12 0,-1-1 16,14 0-16,0 0 15,0 0-15,14-13 16,-1 0-16,0 14 0,27-28 16,13 14-16,-40-13 15,13 13-15,-13 0 0,14-13 16,-14 0-16,0 13 0,1-13 0,-1 13 16</inkml:trace>
  <inkml:trace contextRef="#ctx0" brushRef="#br0" timeOffset="79479.92">22754 11800 0,'13'-13'0,"-13"0"0,14 13 32</inkml:trace>
  <inkml:trace contextRef="#ctx0" brushRef="#br0" timeOffset="79769.8">23111 11615 0,'-13'13'31,"0"1"-31,13-1 0,13 0 16,0 0-16,1 1 0,12 12 16,-13-26-16,1 27 15,-14-14-15,13 0 16,-13 0-16,0 0 16,-13 1-16,13-1 0,-14 0 0,1 0 15,0-13-15,0 14 0,-1-1 16,1-13-16,-13 26 0,12-26 15,14 13-15</inkml:trace>
  <inkml:trace contextRef="#ctx0" brushRef="#br0" timeOffset="80197.5">23310 11668 0,'-13'27'16,"26"12"-1,0-39-15,0 14 16,27-14 0,-27 0-16,0 0 15,14-27-15,-14 27 0,0-26 16,-13 12-16,0 1 15,0 0-15,0 0 0,-26-1 16,13 1-16,-1 13 0,1-13 16,-27 13-16,-12 0 15,25 0-15,1 0 0</inkml:trace>
  <inkml:trace contextRef="#ctx0" brushRef="#br0" timeOffset="80504.6">23019 11589 0,'39'26'0,"-78"27"15,-1-13 1</inkml:trace>
  <inkml:trace contextRef="#ctx0" brushRef="#br0" timeOffset="83013.72">19460 12554 0,'13'14'78,"1"-1"-63,-14 0-15,0 27 16,0-27 0,0 0-16,0 1 0,0-1 15,0 0-15,0 0 0,0 14 16,0-14 15,0-40 16,0 1-31,0 13-16,0 0 0,0-14 15,0 14 1,13 39 31,-26 1-32,13-14-15,0 0 0,13 0 16,-13 1-16,0 12 16,0-13-1,0-39 32,0 13-31,0-1-16,0 1 0,0-26 15,0 12 1,0 14-16,0 0 16,0-1-1,0 41 16,0-14-31,0 0 16,0 1-16,0-1 0,0 0 0,0 0 16,0 0-16,0 1 0,0-1 0,13 0 15,-13 0-15,0 1 16,0-1-16,0 0 16,0 0-16,0 1 15,0-54 16,0 13-15,0 14 0,0 0-16,0-14 0,0 1 15,0 13-15,0 0 16,-13 13-16,13-14 0,0 1 16,26 26 15,-13 1-16</inkml:trace>
  <inkml:trace contextRef="#ctx0" brushRef="#br0" timeOffset="83884.67">19487 13137 0,'0'-14'16,"13"14"0,0 0-16,0 0 0,0 14 15,-13-1-15,14 0 16,-28 0 0,14 0-16,0 1 0,-13-1 15,13 0-15,-13 0 16,13 1-16,-13-14 0,13 13 15,-13 0 1,39-13 31,-13 0-31,14-13-1,-14 0 1,0 13-16,0 0 0,-13-14 15</inkml:trace>
  <inkml:trace contextRef="#ctx0" brushRef="#br0" timeOffset="84040.61">19778 13189 0,'-27'-13'0</inkml:trace>
  <inkml:trace contextRef="#ctx0" brushRef="#br0" timeOffset="84484.15">19857 13097 0,'13'-27'15,"0"27"1,1 14-16,-1-1 15,-13 0 1,0 0 0,0 1 15,13-14-15,0 13-16,1-13 31,-14 13-31,13-13 15,-26 13 1,-1 14 0,1-27-16,13 13 0,-13-13 15,0 13 1,-1-13-16</inkml:trace>
  <inkml:trace contextRef="#ctx0" brushRef="#br0" timeOffset="84781.67">20029 13110 0,'0'-13'16,"0"39"0,13-12 15,0-1-16,1-13-15,-1 0 0,0 0 16,0 0-16,1-13 16,-14-14 15,0 14-31,0 0 0,-14-1 16,-25 14 15,25 0-31,-25 27 15,25-14-15,-12-13 16,13 13-16</inkml:trace>
  <inkml:trace contextRef="#ctx0" brushRef="#br0" timeOffset="85038.21">19460 13428 0,'93'-27'15,"-1"14"1,-52 0-16,0-1 0,-1 14 16,1-13-16,13 0 0,-27 13 15,1-13-15,-1 13 0,1-13 16,-14 13-16,13 0 15,-12 0-15,-14 13 16</inkml:trace>
  <inkml:trace contextRef="#ctx0" brushRef="#br0" timeOffset="85631.88">19513 13520 0,'-26'0'15,"65"-13"1,-26 13-16,40-13 16,66-27-1,-79 40-15,0-13 0,0 0 0,-14 13 16,0-14-16,1 1 0,39 0 16,-53 13-1,0 0-15,27-13 16,-27-1-16,1 14 15,-1 0 1,13-13 15,-12 13-15,-14 13 93,13-13 32,0-13-110</inkml:trace>
  <inkml:trace contextRef="#ctx0" brushRef="#br0" timeOffset="86784.43">16470 12515 0,'0'26'16,"14"-13"-1,-14 27-15,0 0 16,13-27-16,-13 0 0,0 14 15,0-14-15,13 53 16,-13-53-16</inkml:trace>
  <inkml:trace contextRef="#ctx0" brushRef="#br0" timeOffset="87276.77">16510 13031 0,'-26'13'0,"26"0"0,0 14 16,0-14-16,13 0 0,-13 0 15,13-13-15,0 14 0,-13-1 16,27-13-16,-14 0 0,0 13 0,0-13 15,1 0-15,-1-13 0,0 13 0,0 0 16,1 0-16,-1-13 0,0-1 16,0 1-16,-13 0 15,0 0-15,0-1 16,-13 1-16,0 13 0,-27-26 16,27 13-16,-14 13 15,1 0-15,13-14 16,-1 28-16,14-28 0,-13 28 15,0-14-15</inkml:trace>
  <inkml:trace contextRef="#ctx0" brushRef="#br0" timeOffset="87840.65">17436 12568 0,'0'26'31,"0"-13"-31,0 1 0,0-1 16,0 27-16,0-27 0,13 26 15,-13-25-15,-13 12 16,13-13-16,13 14 0,-13-14 16,0 0-16</inkml:trace>
  <inkml:trace contextRef="#ctx0" brushRef="#br0" timeOffset="88054.5">17555 13018 0,'-13'66'15,"0"-53"1,13 0-16,0 0 0,0 1 0,0-1 16,0 0-16,13 0 0</inkml:trace>
  <inkml:trace contextRef="#ctx0" brushRef="#br0" timeOffset="93216.48">22873 11523 0,'0'-14'0,"13"1"15,1 0-15,-1 13 16,0 0-16,-13-13 0,13 13 0,1 0 16,25 0-16,-25 0 15,-1 0-15,13 0 16,-13 13-16,1 0 0,-14 0 16,0 1-1,0-1-15,-14 0 0,1 0 16,-26 14-1,25-14-15,1-13 0,0 13 16,0-13-16,-1 13 0,1 1 31,0-14-31,26 0 32,14 0-17,-14 0-15,0 0 16,0 13-16,1-13 0,-1 0 0,0 13 15,0-13-15,0 13 16,1 1-16,-1-1 16,-13 0-1,0 0-15,-13 1 0,13-1 16,-14 0 0</inkml:trace>
  <inkml:trace contextRef="#ctx0" brushRef="#br0" timeOffset="95396.69">18693 11708 0,'0'13'15,"26"-13"1,1-13-16,-14 13 0,13-13 0,14 13 16,0-14-16,-1 1 0,14 13 0,-13-13 15,13 0-15,-13 13 0,92-40 16,-92 40 0,-1-13-16,1 0 0,0-1 0,-14 1 15,1 13-15,-1-13 0,1 0 0,-1 13 16,-13-14-16,27 1 0,-14 0 15,-12 0-15,-1-1 16,0 1-16,0-13 0,1 13 16,-1-1-16,-13 1 0,0 0 0,13-14 15,-13 14-15,0-27 16,0 27-16,0 0 0,0-13 0,-13 12 16,13-12-16,0 13 0,-13-1 0,-1 1 15,14-13-15,-13 12 16,-13-25-16,12 26 0,1-1 0,0 1 15,0 0-15,-1 0 0,1-1 0,0 1 16,-13 0-16,12 0 16,1 0-16,0-1 0,-14 1 0,14 13 15,-13-13-15,13 13 0,-14-13 0,1 13 16,-1-14-16,1 14 0,-1 0 16,-26 0-16,14 0 0,12 0 15,1 0-15,-14 0 0,14 0 16,-1 14-16,-13-14 0,14 0 0,-1 13 15,1-13-15,-27 13 0,27 0 16,12-13-16,-12 14 0,-1-14 16,1 13-16,13 0 0,-14 0 0,14 0 15,-13 1-15,12-14 0,-25 26 16,12-13-16,14 1 0,-13 12 0,-1-13 16,1 14-16,-1-14 0,-12 27 15,25-27-15,1 0 0,0 0 16,-14 1-16,14 12 0,0-13 15,0 0-15,-1 1 0,14-1 0,-13 0 16,0 14-16,13-14 0,0 0 0,-13 0 16,13 14-16,0-14 15,0 0-15,0 0 0,0 14 0,0-14 16,0 0-16,13 1 0,-13-1 16,13 13-16,0-12 15,-13-1-15,14 0 0,-1 0 0,0 0 0,0 1 16,1-14-16,12 13 0,-13 0 15,14 0-15,-14-13 0,13 14 16,-12-14-16,12 0 0,1 0 0,-14 13 16,13-13-16,-12 0 0,12 0 15,-13 0-15,14 0 0,-1 0 16,-13 0-16,1 0 0,-1 0 0,0 0 16,0 0-16,0 0 0,1 0 15,-1 0 1,0 0-16,0 0 0,1 0 15,-1 0 1,0 0 0,0 0 15,1 0-15,-1 0 62</inkml:trace>
  <inkml:trace contextRef="#ctx0" brushRef="#br0" timeOffset="98511.75">19063 12250 0,'0'-13'62,"0"-13"-46,0 12-16,0 1 15,0-13 1,-13 12-16,13 1 0,0 0 0,0 0 0,0-1 16,0 1-16,0 0 0,0 0 0,0 0 15,0-1 1,0 1-16,0 0 15,0 53 17,0-27-32,0 40 15,0 26 1,0-52-16,0 39 16,0-53-16,0 0 15,0 0-15,0 1 0,0-1 16,0 0-16,0 0 0,0 0 15,0-39 17,0 13-32,0 0 0,0-1 15,0-39-15,-13 1 16,13 38-16,0-12 0,0-1 16,-13 14-16,13 0 0,0 0 0,0-14 15,0 14-15,0 53 31,0-27-15,0 13-16,0 27 16,0-26-16,0-1 0,0 1 0,0 26 15,0-14-15,0-12 16,0-14-16,0 27 16,0-27-16,0 0 0,0 0 15,0 1 1,0-41 31,0 14-32,0-14 1,0 1 0,0 13-16,0-1 15,0 1-15,0 0 16,0 0-1,0 0 17,0-1-17,0 1 157,0 0-156,0 0-1</inkml:trace>
  <inkml:trace contextRef="#ctx0" brushRef="#br0" timeOffset="103011.99">22622 12171 0,'66'0'0,"-40"0"15,1 0-15,-1 0 0,1 13 0,52-13 16,27 0-16,-53 0 16,0 0-16,0 0 0,0-13 15,26 13-15,-13-13 0,0-1 0,1 14 16,-1-13-16,0 0 0,-26 0 0,12-1 15,1 1-15,-13 0 0,0 0 16,-1 13-16,1-13 0,0-1 0,-14 1 16,1 0-16,-14 13 0,13-13 15,-12-1-15,12 14 0,-13-13 0,1 0 16,-1 0-16,0-1 0,-13 1 0,13 0 16,0 0-16,-13 0 15,0-1-15,0-12 0,0 13 0,0-14 0,-13 1 16,13-1-16,0 14 0,-13-13 15,0-1-15,0 1 0,-1-1 0,1 1 16,0 13-16,0-14 0,-1 14 16,1-14-16,-40-12 0,27 25 0,-1-12 15,1 13-15,-40-14 16,26 14-16,14-13 0,-14 12 16,0 1-16,-26 0 0,40 0 15,-14-1-15,-13 1 16,27 13-16,-1-13 0,-39 0 15,26 13-15,14-13 0,-1 13 16,-12 0-16,12-14 0,-12 14 0,-67 0 16,79 0-1,-12 0-15,12 0 0,1 0 0,-14 0 16,13 0-16,1 0 0,-14 0 0,14 0 16,-54 14-16,54-14 15,-14 13-15,1-13 0,12 13 0,1-13 16,-1 13-16,1 0 0,-1-13 15,1 14-15,-14-1 0,14 0 0,13 0 16,-14-13-16,1 14 0,12-1 16,-12 0-16,13 14 0,-1-14 0,1 0 15,0 13-15,0 1 0,-14 13 16,27-14-16,-13-13 16,0 40-16,0-26 0,13 26 15,-14-27-15,14 1 0,-13 12 0,13-12 16,0-1-16,0 1 0,0 12 15,0-12-15,0-1 16,0 1-16,0-14 0,13 13 0,-13-12 16,14 12-16,-1-13 15,0 0-15,27 27 0,-14-27 0,1 1 16,12-14-16,1 13 0,0-13 0,-1 0 16,14 0-16,-13-13 0,13 13 15,0-14-15,26 1 0,-39 0 16,-14 13-16,-12-13 0,-1 13 15</inkml:trace>
  <inkml:trace contextRef="#ctx0" brushRef="#br0" timeOffset="105263.85">12912 12594 0,'-14'66'15,"14"-39"-15,0-14 16,0 0-1,0 0-15,0 1 0,14-1 16,-14-40 15,0 14-31,0 0 16,13 0-16,-13-27 16,0 27-1,-13 0 1,13 52 15,0-12-15,0-14-16,0 0 0,-14 0 0,14 1 15,0-1-15,0 0 0,0 0 16,0-39 15,0 13-15,0-1-1</inkml:trace>
</inkml:ink>
</file>

<file path=ppt/ink/ink2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4:57:44.812"/>
    </inkml:context>
    <inkml:brush xml:id="br0">
      <inkml:brushProperty name="width" value="0.05292" units="cm"/>
      <inkml:brushProperty name="height" value="0.05292" units="cm"/>
      <inkml:brushProperty name="color" value="#0070C0"/>
    </inkml:brush>
  </inkml:definitions>
  <inkml:trace contextRef="#ctx0" brushRef="#br0">1124 2143 0,'80'-13'0,"-40"0"0,-1-1 0,27 1 16,146-26 0,-133 25-16,14 1 0,13-13 15,13-1-15,0 14 0,0-14 0,0 1 0,0 0 16,0 12-16,119-25 15,-145 25-15,26 1 0,-40-13 16,14 26-16,0-14 0,-14 1 0,0 13 16,-13-13-16,1 13 0,12-13 15,-39 13-15,-14 0 0,1 13 16,-14-13-16,13 0 0,-12 0 0,-1 0 16,0 0-16,0 13 0,0 0 15,-13 1-15,14-1 0,-14 0 16,13 0-16,-13 14 0,13-1 0,-13-12 15,13 25-15,1 1 0,-14 0 0,26 79 16,1-66 0,-14 13-16,0-13 0,0 13 15,27 66-15,-14-66 0,1 0 0,-14 1 16,14-1-16,-1 13 0,0-13 16,-12 0-16,12 0 0,1 1 15,-1-14-15,-13 13 0,0 0 0,14-13 16,-14 0-16,14 92 15,-27-105-15,13 0 0,-13-1 16,0 1-16,0-14 0,0 1 0,0-1 16,-13 14-16,-1-14 0,1 27 15,0-26-15,0-14 0,-14 14 16,1-1-16,13-13 0,-14 0 16,-39 14-16,26-14 0,1 0 0,-41 14 15,27-27 1,14 13-16,-28-13 0,-65 13 15,53 1-15,-1-14 0,1 0 0,0 13 16,-14-13-16,0 0 0,1 0 16,-1 0-16,-13 0 0,14 13 0,-1-13 15,1 0-15,-14 0 0,13 0 0,-13 0 16,14 0-16,-1 13 0,-198-13 16,198 13-1,-12-13-15,12 0 0,0 14 0,1-14 0,-1 13 16,1-13-16,-80 13 0,92 0 15,1-13-15,0 0 16,12 0-16,14 14 0,-13-14 0,-26 0 16,52 0-16,0 0 0,-13-14 15,27 14-15,0 0 16,-1 0-16,14 0 0,-27 0 16,27 0-16,0-13 0,-1 13 15,1-13-15,0 0 16,0-1-16,13 1 0,0 0 15,-13-13-15,13-14 0,-14 0 0,14 0 0,-13-26 16,0 0-16,13 0 0,-13-13 0,-1-1 16,1 1-16,0-1 15,13 1-15,-13 0 0,-1-1 0,14 1 16,-13 0-16,13-1 0,-13 14 16,13 0-16,0 0 0,0 0 0</inkml:trace>
  <inkml:trace contextRef="#ctx0" brushRef="#br0" timeOffset="1157.5">15743 3492 0,'92'-13'0,"-52"13"16,13 0-16,0-13 0,0 13 15,66-13-15,-40 13 16,-13 0-16,-13 0 0,0-13 0,0 13 16,0 0-16,-13 0 0,-14-14 0,1 14 15,-1 14-15,14-14 16</inkml:trace>
  <inkml:trace contextRef="#ctx0" brushRef="#br0" timeOffset="1338.71">15981 3559 0,'-40'0'0,"67"0"16,26 0-16,-14 0 0,14 13 0,0-13 0,13 0 15,-13 0-15,66 0 16,-66 0-16,0 13 0,0-13 16,-13 0-16,13 13 0,-27-13 0,0 0 15</inkml:trace>
  <inkml:trace contextRef="#ctx0" brushRef="#br0" timeOffset="2226.08">18600 4485 0,'-26'53'0,"26"-27"16,0-13-16,0 14 0,0-1 0,0 1 15,0-1-15,0 1 0,0-14 16,0 13-16,0 1 0,0-14 0,0 27 16,0-27-16,0 13 0,0-12 15,0-1-15</inkml:trace>
  <inkml:trace contextRef="#ctx0" brushRef="#br0" timeOffset="2401.94">18759 4842 0,'0'-13'0,"0"-1"0,0 1 15,0 0 1,13 0 15,0 13-15</inkml:trace>
  <inkml:trace contextRef="#ctx0" brushRef="#br0" timeOffset="2817.9">19275 4458 0,'-119'-26'0,"92"39"16,-39 0-16,40 0 16,-40 27-16,39-27 15,14 1-15,0 12 0,-1-13 0,1 14 16,13-14-16,13 0 16,1-13-16,-1 13 15,27-13-15,-1-13 16,-12 0-16,-14 13 0,13-13 0,1 0 15,-1-1 1,-12 14-16,-1-13 0,0 13 16,0 0-16,-13 13 15,14-13-15,-14 14 0,13-1 0,-13 0 16,0 13-16,0-12 0,13 12 16,-13-13-16,0 27 0,0-14 15,0-12-15,0-1 16,0 13-16,0-12 0,0-1 15,0 0-15,0 0 16,13-13-16</inkml:trace>
  <inkml:trace contextRef="#ctx0" brushRef="#br0" timeOffset="3137.5">19592 4458 0,'-66'53'15,"40"-13"-15,13 13 16,13-40-16,0 13 0,0-12 16,13 25-16,0-25 0,13-1 15,14 0 1,-27 0-16,1-26 0,-1 13 15,0 0-15,0-13 16,-13 0-16,0-1 16,-13 14-16,13-13 0,-13 13 15,0-13-15,-14 13 0,-13 0 16,1 13-16,26 0 16,-14-13-16,-13 27 15,14-14-15</inkml:trace>
  <inkml:trace contextRef="#ctx0" brushRef="#br0" timeOffset="3874.95">18018 7686 0,'-13'265'15,"13"-173"-15,0 27 0,0 0 16,0 14-16,13-1 0,-13 0 0,13 14 16,-13-1-16,14 318 15,-14-304-15,0 0 0,0 0 0,13-14 16,-13-13-16,0 14 15,0-27-15,0 0 0,13-40 0,-13 14 16,0-14-16,0-12 0,0 12 0,0-26 16,0-13-16,0-1 0,0 1 15,0-14-15,-13 1 0,13-14 16,-13 0-16</inkml:trace>
  <inkml:trace contextRef="#ctx0" brushRef="#br0" timeOffset="4336.56">16047 10954 0,'238'-27'15,"-159"14"-15,305-13 0,-265 12 0,13 1 16,14 0-16,-14 0 0,27-1 15,159-12-15,-146 13 0,13 13 16,0-13-16,13 13 0,1-14 16,12 14-16,67 0 0,-66 0 15,66 0-15,-53 0 0,277-13 0,-224 26 16,212-13-16,-67 0 16,-145 0-16,-67 0 0,1 0 15,185-13-15,-199 13 16,160 0-16,-186-13 0,-14 13 15,-25 0-15,-28 0 0,81-13 16,-107-1-16,-13 14 0,-26 0 16,39-13-16,-65 13 0,-1-13 15</inkml:trace>
  <inkml:trace contextRef="#ctx0" brushRef="#br0" timeOffset="7097.3">18164 10610 0,'13'0'32,"0"0"-17,14 0 1,-14 0-16,0 0 0,27 0 16,-27 0-16,40-13 15,39-1 1,-65 14-16,-1-13 0,1 13 0,26-13 15,-27 0-15,1 13 0,-1-14 16,1 1-16,-1 13 0,0-13 16,1 0-16,26-14 15,-27 14-15,14 0 0,-27 0 0,14-1 16,-14 1-16,27-13 16,-14 12-16,-13 1 0,27-13 15,-27 13-15,27-27 16,-27 27-16,0-1 0,1 1 15,12-13-15,-13 12 0,1 1 16,-1 0-16,0 0 0,0 0 16,14-27-16,-1 13 15,-26 1-15,13 13 0,14-27 16,-14 27-16,0-27 16,1 14-16,-1 12 0,0-25 15,13 12-15,-12 1 16,-14 13-16,13-1 0,0 1 0,-13-13 15,13 12-15,1-25 16,-1 12-16,0 14 0,0-27 16,14-26-16,-14 53 15,0-13-15,-13 12 0,27-25 16,-27 25-16,13-12 0,-13 13 16,13-1-16,-13-12 0,13 13 15,-13 0-15,14-1 0,-14-12 0,13 13 16,-13-1-16,0 1 0,13-13 0,0 13 15,0-27-15,-13 13 16,14 14-16,-1-27 16,0 1-16,0 26 15,1-1-15,-14-12 0,13 13 0,0-1 16,-13-12-16,27-14 0,-14 27 16,-13 0-16,13 0 0,0-14 0,0 14 15,1 0-15,-1-27 0,0 27 16,-13-1-16,13 1 0,1 0 15,-14 0-15,13-14 0,0 14 16,0 0-16,0 0 0,1-1 16,12-25-1,-13 25-15,1-12 0,-1 26 16,0-13-16,0 0 0,1-1 16,-1 1-16,0 0 0,13 0 15,14-14-15,0 1 16,-27 13-16,14 13 15,-14-14-15,13 1 0,14 0 16,13-14-16,-13 14 16,-27 13-16,13-13 0,1 13 15,-14-13-15,13 13 0,-12 0 16,-1 0-16,13-14 0,-12 14 16,-1 0-16,13 0 0,-13 0 0,1-13 15,12 13-15,1 0 16,-1 0-16,-13 0 0,0 0 0,14 0 15,-14 0-15,0 0 0,1 0 0,12 0 16,-13 13-16,1-13 0,-1 0 16,13 14-16,-13-14 0,14 13 15,-14 0-15,0-13 0,1 13 16,-1 1-16,0-14 0,0 13 16,14 13-16,-14-12 0,0-1 15,0-13-15,14 26 0,-14-13 16,0 1-16,1-1 0,-1 0 0,0 0 15,0 1-15,0 12 0,1-13 16,12 14-16,-13-14 0,1 0 16,-1 14-16,0-14 0,14 13 15,-14 1-15,0-14 0,13 13 16,-12 1-16,-1-14 0,-13 0 16,13 1-16,0-1 0,1 13 15,-1-12-15,0-1 0,0 0 0,14 27 16,-14-27-16,0 13 0,27 27 15,-27-39-15,0-1 16,14 26 0,13-12-16,-27-1 0,0-12 15,27 12-15,-14 14 16,-13-27-16,14 0 0,26 27 16,-40-27-16,13 14 15,1 12-15,-27-26 16,13 1-16,0-1 0,1 0 15,-1 27-15,13-14 16,1 1-16,-14 12 16,0-25-16,0-1 15,1 0-15,12 27 0,-13-27 0,1 0 16,-1 1-16,0-1 0,0 0 16,14 13-16,-14-12 0,13 12 15,-12-13-15,39 27 16,-14-14-1,-12-12-15,-1-1 16,-13 0-16,14 0 0,12 14 16,1-1-16,0 1 15,13-14-15,0 27 16,13-14-16,-40-13 16,40 14-16,-26-14 15,-13 0-15,52 14 0,-53-14 16,41 13-16,12-12 15,-13 12-15,0 1 16,-26-14-16,26 13 16,53 14-16,-79-27 15,26 0-15,13 14 16,-39-27-16,39 26 16,-26-26-16,0 14 15,-26-14-15,-14 0 0,27 0 16,-27 0-16,0 0 15,14-14-15,-14 1 16,-13 0-16,-27 0 16,-26-14-1,14 14-15,-14 0 0,-13 0 0</inkml:trace>
  <inkml:trace contextRef="#ctx0" brushRef="#br0" timeOffset="7749.17">20942 10716 0,'13'53'16,"0"-40"-16,-13 0 0,0 40 16,0 13-16,0-26 15,-13 13-15,13-27 0,0 40 16,0-39-16,0-1 16,13 1-16,-13-14 0</inkml:trace>
  <inkml:trace contextRef="#ctx0" brushRef="#br0" timeOffset="8354.37">22754 10147 0,'27'79'16,"-27"-52"-16,0-1 0,0 80 15,0-66 1,0-1-16,0 14 0,-14-13 0,14 39 15,-13-26-15,0 0 16,13-40-16,0 14 16,0-14-16,0 0 0,0 0 0,0 1 15,0-1 1</inkml:trace>
  <inkml:trace contextRef="#ctx0" brushRef="#br0" timeOffset="9029.78">23257 10253 0,'-53'26'15,"40"1"-15,0-14 0,-14 13 0,14 1 16,-14-14-16,14 27 16,0-27-16,13 0 0,-13 0 0,13 1 0,0-1 15,0 0-15,13-13 16,-13 13-16,13-13 0,0 0 16,14-13-16,-14 13 0,0-13 15,14 0-15,-1-14 0,14-13 16,-27 27-16,14-13 15,-27 12-15,13 1 0,-13 0 16,-27 39 0,14-12-1,-13 12-15,-1-13 0,1 14 0,13-1 16,-1-12-16,1-1 16,0 0-16,13 0 0,0 0 0,0 1 15,0-1-15,13 0 0,0-13 16,1 0-16,25 0 15,-26-13-15,14 13 0,-1-13 16,-12-1-16,12 14 0,0-13 0,-12 13 16,-1-13-16,13 13 15,-12-13-15,-14 26 0,13-13 16,-13 26-16,-13-26 16,13 14-16,0-1 0,0 0 15,-14 0-15,28 1 16,-14-1-16,13 0 0,0-13 0,0 0 15,1 0-15,12 0 16,-13 0-16,14 0 0,-1 13 0,14-13 16,-14 0-16,-12 0 0,12 0 15,0 0-15,-12 0 0,12 0 0,14 0 16,-14 0-16,27-13 16,-26 13-16,-14-13 0,13 13 0,14-13 15,-27 13-15,0-14 16,1 14-16</inkml:trace>
  <inkml:trace contextRef="#ctx0" brushRef="#br0" timeOffset="9604.92">19368 10292 0,'-27'40'16,"27"-14"-16,0-12 15,0 12-15,0 1 0,0-1 0,-13 1 16,13-1-16,0 0 0,-13 1 16,13 13-16,-14-14 0,14 0 15,0-12-15,-13-1 0,0 0 16</inkml:trace>
  <inkml:trace contextRef="#ctx0" brushRef="#br0" timeOffset="10308.99">18693 10491 0,'-40'13'16,"14"0"-16,92-39 0,-198 79 15,118-27-15,1-13 0,-13 1 16,-14 25-16,27-26 16,-1 14-16,14-14 15,14 0-15,12-13 16,14 0-16,0-13 15,-1 0-15,1 0 0,0-14 16,12 1-16,1-1 0,-13 1 0,0 13 16,-1-14-16,-12 14 0,-14 0 0,14 0 15,-14-1 1,0 14-16,-39 27 16,12-14-16,1 0 15,-13 14-15,-1-14 0,14 13 0,0-12 16,-14 12-16,27-13 15,0 0-15,14-13 16,-1 0-16,0 0 0,27-13 16,-14 0-16,1 0 15,-1 0-15,1-1 0,-1 1 0,14 0 16,-27 0-16,0-1 16,-26 41 15,0-14-31,-14 14 0,14-1 15,-13 0-15,12-12 0,-12 12 16,13-26-16,13 13 0,26-26 31,14-27-31,-14 27 0,1-13 16,-1 13-16,-13-1 0,14-12 16,-14 13-16,0 13 15,1-14-15,-14 41 31,-14-14-31,14 0 0,0 1 16</inkml:trace>
  <inkml:trace contextRef="#ctx0" brushRef="#br0" timeOffset="11720.52">19434 10755 0,'13'53'16,"-13"-40"-16,0 40 0,13-26 15,-13-1-15,-13 27 0,13-13 0,0 39 16,0-39-16,-13 0 16,13-14-16,0 1 0,0 12 15,0-12-15,0-14 0,0 13 16,0-12-16,-14-1 0,14 13 15,0-12-15,0-1 16,0 0-16,0 0 16,0 0-1,0 1 1,14-14 0,-14 13 15,13-13 0,0-13-15,0 13-16,1 0 15,-1 0 1,0 0-16,0-14 16,0 14-16,1 0 15,-14-13 1,13 13-16,0 0 0,0-13 15,1 13-15,-1 0 0,53-13 32,-40 0-32,-12 13 0,12 0 15,27 0-15,13-14 16,-39 14-16,12 0 0,120-13 16,-106 13-16,26-13 15,67 0-15,-80 13 16,13 0-16,-12-14 0,-1 14 0,53 0 15,-53 0-15,0 0 0,0 0 16,14 0-16,-1 0 0,-13 0 16,66 0-16,-65 0 0,12 0 15,-13 0-15,13 0 0,-12 0 16,-1 0-16,-13 0 0,13-13 16,-13 13-16,0 0 0,13 0 0,13 0 15,-26 0-15,13-13 16,-39 13-16,-14 0 0,13 0 15,14 0-15,-27 0 0,14 0 16,-14-13-16,0 13 0,0 0 0,1 0 16,12 0-16,-13-14 0,14 14 15,-14 0-15,13-13 0,-12 13 16,12 0-16,1-13 16,-1 13-16,-13 0 15,1-13-15,-1 13 0,26 0 0,-12-13 16,-1 13-16,1 0 0,-14 0 15,0-14-15,1 14 16,12 0-16,-13 0 0,0-13 0,1 13 16,-1 0-16,0-13 0,14 13 0,-14 0 15,0-13-15,0 13 16,1 0-16,-1 0 16,0 0-16,-13-14 0,13 14 15,0-13 1,1 0-1,-14 0 1,0-1 0,-14 1-16,14 0 0,0 0 0,0 0 15,0-1-15,-13-12 0,13 13 16,0-14-16,0 1 0,-13-1 0,13 14 16,0-13-16,0 12 0,0-25 15,0 25-15,0 1 0,0 0 16,0 0-16,0 0 15,0-1-15,0 1 0,-13 13 16,0 0 0,-1 13-16,1-13 15,0 14-15</inkml:trace>
  <inkml:trace contextRef="#ctx0" brushRef="#br0" timeOffset="12353.67">21061 11681 0,'-80'27'0,"41"-1"0,-14 14 32,40-14-32,-14-12 15,27-1-15,0 0 0,13 0 16,1-13-16,-1 0 15,0-13-15,14 13 0,25-26 16,1-14-16,-26 27 16,-1 13-16,-12-13 0,12-1 15,-13 1-15,0 13 16,1 13-16,-1 1 16,-13-1-16,0 0 0,0 13 15,0-12-15,0-1 0,0 13 16,0-12-16,0-1 0,0 0 15,-13 0-15,13 0 0,0 1 0,0 12 16,0-13-16,-14-13 16,14 14-16,14-1 15</inkml:trace>
  <inkml:trace contextRef="#ctx0" brushRef="#br0" timeOffset="12672.3">21497 11774 0,'-13'0'0,"0"0"0,0 0 15,-1 0-15,-12 13 16,0 0-16,12-13 16,1 0-16,13 14 0,0-1 31,13 0-31,1 0 0,-1-13 15,0 14-15,27 12 16,-27-26-16,0 13 16,0 0-16,-13 1 0,0-1 15,0 0 1,0 0-16,-13-13 0,13 14 0,-13-1 0,0-13 16,13 13-16,-14 0 0,1-13 15,13 14-15,-13-14 0,13 13 16,-13-13-16</inkml:trace>
  <inkml:trace contextRef="#ctx0" brushRef="#br0" timeOffset="12868.18">21762 11708 0,'13'-13'0,"-13"39"31,-13-13-16,13 1-15,-13-1 0,13 0 0,-13 27 16,-1-14-16,1-13 16,0 14-16,0-14 0,-1 13 15,14-12-15,-13-1 0,13 0 0,-13 0 0,13 1 16,0-1-16</inkml:trace>
  <inkml:trace contextRef="#ctx0" brushRef="#br0" timeOffset="12988.5">21669 11906 0,'0'-13'0,"-13"0"0,26 39 16,-26-65-1</inkml:trace>
  <inkml:trace contextRef="#ctx0" brushRef="#br0" timeOffset="13104.35">21921 11933 0,'13'0'16,"0"-14"-1</inkml:trace>
  <inkml:trace contextRef="#ctx0" brushRef="#br0" timeOffset="13757.18">21061 12356 0,'40'13'0,"-14"-13"16,-92-13-16,172 26 0,-80-26 0,14 13 0,13-13 15,13 0-15,0-1 16,66-12-16,-66-1 0,1 14 0,52-26 16,-40 12-16,-39 1 15,-1 12-15,-12 1 0,-1 0 16,14-27-16,-27 27 0,0 0 15,14-14-15,-27 14 16,13-27-16,0 14 16,-13-1-16,0-25 0,-26-41 15,13 53-15,-1 14 16,-12-14-16,13 14 0,-27-1 16,14 1-16,-14 13 0,0-14 0,1 1 15,-14 12-15,-40-25 0,53 25 16,-13 14-16,-52-13 0,52 13 15,0-13-15,-13 26 0,-1-13 16,1 13-16,-66 1 16,13 25-16,53-25 0,13 12 15,0 1-15,13-1 0,-13 0 16,-26 41-16,39-28 0,14-12 0,13-1 16,-14 40-16,14-26 15,13 0-15,0-1 0,40 28 16,13 25-16,-14-52 15,54 13-15,-53-27 0,12 1 16,15-1-16,52 1 16,-66-27-16,0 0 0,-14 0 0,14 0 15,0-14-15,0 1 0,0 0 16,-13 0-16,12-1 0,-12 1 16,26-26-16,-26 12 0</inkml:trace>
  <inkml:trace contextRef="#ctx0" brushRef="#br0" timeOffset="15096.1">22979 10425 0,'-40'53'16,"27"-27"-16,0-13 0,0 0 16,-1 14-16,1-1 15,13-12-15,-13-1 0,13 0 0,13 0 16,14-26-1,-14 0-15,0 0 16,14-1-16,-1-12 0,27-27 16,-27 13-16,-12 14 0,-1 13 15,-13-1-15,13 14 16,-13-13-16,-26 26 16,12 1-16,-38 25 0,25-12 15,14-1-15,-14 1 16,14-1-16,0-13 0,0 27 15,13-14-15,13 1 16,0-27-16,0 13 0,27-26 16,-13 13-16,52-27 15,-53 14-15,14 0 0,0-13 0,-14 12 16,1 1-16,-1 0 16,-13 0-16,1-1 0,-1 14 0,0 0 0,0 0 15,-13 14 1,0-1-16,13 13 15,-13-12 1,14-14-16,-14 13 0,13-13 0,0 0 16,0 0-16,1 0 0,-1 0 15,13 0-15,-12 0 0,12 0 16,0 0-16,-12 0 0,12 13 0,-13-13 16,14 13-16,-14-13 0,14 13 15,-1 1-15,-13-1 0,0-13 0,14 13 16,-14 0-16,0 1 0,1-14 0,-1 13 15,0-13-15,0 0 0,0 0 16,1 0-16,-1 0 0,0 0 0,14 0 16,-14-13-16,0 13 15,0-14-15,1 14 0</inkml:trace>
  <inkml:trace contextRef="#ctx0" brushRef="#br0" timeOffset="16207.93">23746 10623 0,'-26'79'0,"26"-52"0,0-14 15,0 0-15,0 40 0,0-40 16,-13 14-16,13-14 0,0 14 0,0-14 16,0 13-16,0-12 0</inkml:trace>
  <inkml:trace contextRef="#ctx0" brushRef="#br0" timeOffset="16934.84">23720 11245 0,'40'0'0,"-1"0"16,-26 13 0,1 0-16,-14 0 0,-14 14 15,14-14-15,-13 0 16,0 1-16,0-1 0,-14 13 15,14-12-15,13-1 16,-13-13-16,13 13 0,-13 0 16,-1 0-16,14 1 31,14-1-15,12-13-16,-13 0 15,1 0-15,12-13 16,-13 13-16,0-14 15,1 14-15,-14-13 16</inkml:trace>
  <inkml:trace contextRef="#ctx0" brushRef="#br0" timeOffset="17634.3">22728 9565 0,'0'39'31,"0"-25"-31,0 12 0,0-13 0,13 80 16,-13-53-1,0-14-15,0 0 0,0 41 16,0-14-16,-13-27 16,13-13-16,0 14 0,0-14 0,0 0 15,0 0-15,0 1 0,0-1 0</inkml:trace>
  <inkml:trace contextRef="#ctx0" brushRef="#br0" timeOffset="18010.14">22609 8943 0,'0'26'0,"0"14"15,0-27 1,0 1-16,-14-1 0,14 0 0,0 0 16,-13 40-16</inkml:trace>
  <inkml:trace contextRef="#ctx0" brushRef="#br0" timeOffset="18181.07">22767 8996 0,'-26'0'15,"13"13"-15</inkml:trace>
  <inkml:trace contextRef="#ctx0" brushRef="#br0" timeOffset="18522.5">22860 8864 0,'-40'0'0,"27"13"16,66-26-16,-119 26 0,53 0 0,-1-13 15,1 13-15,0-13 0,13 13 16,-13 1-16,26-14 31,13 0-15,-12 0-16,-1 0 0,0-14 0,0 14 0,14 0 15,-1 14 1,-26-1 0,0 0-16,0 0 15,0 1-15,0-1 0,0 0 16,0 0-16,0 1 0,-13-1 0,13 0 16,0 0-16,0 0 15</inkml:trace>
  <inkml:trace contextRef="#ctx0" brushRef="#br0" timeOffset="18803.97">23151 8824 0,'-53'26'16,"53"-12"-16,-26 38 15,26-38-15,0-1 0,0 0 16,13 27 0,0-27-16,0 0 15,1-13-15,-1 0 16,-40-13 15,1 26-15,13 1-1,-1-1 1</inkml:trace>
  <inkml:trace contextRef="#ctx0" brushRef="#br0" timeOffset="19477.21">24051 11284 0</inkml:trace>
  <inkml:trace contextRef="#ctx0" brushRef="#br0" timeOffset="20037.96">24223 11179 0,'39'-14'16,"-12"28"-16,-14-1 15,-13 0 1,0 14-1,13-27-15,-13 13 0,13 0 16,-13 0 0,14 0-16,-1 1 0,-13-1 0,13 0 15,-13 0 1,-13 1-16,13-1 16,0 0-16,-13-13 0,13 13 0,-14-13 15,1 14-15,0-1 0,-27 13 16,27-13-16</inkml:trace>
  <inkml:trace contextRef="#ctx0" brushRef="#br0" timeOffset="20662.28">23892 11774 0,'106'-13'0,"-67"13"0,1-13 0,13 13 16,-13-14-16,79-12 15,-66-1-15,0 14 0,0-13 16,-14 12-16,14-12 0,-13 13 0,-1-14 16,1 14-16,0-13 0,0-1 15,-14 14-15,0-14 0,1 1 16,-1 0-16,-12-1 0,12 1 0,-26 12 0,13-12 15,1-1-15,-14 1 0,0-27 16,0 13-16,-14 1 16,14-14-16,-26 13 0,13-13 0,-14 14 15,1-1-15,-14 0 0,14 0 16,-27 14-16,-40-14 0,53 27 16,-26 13-16,13 0 0,-13 0 0,0 0 15,0 13-15,0 1 0,-14 12 16,14 0-16,-13 1 0,-106 92 15,118-66-15,15 0 0,-1 0 16,13-14-16,0 28 16,-39 91-16,66-92 0,-1-26 15,14 0-15,14 0 0,-1-1 16,13 1-16,14 0 0,-14-1 16,27-12-16,-13-1 0,0-13 0,-1 1 15,1-14-15,-13 0 0,39 0 16,-40-14-16,1 1 0</inkml:trace>
  <inkml:trace contextRef="#ctx0" brushRef="#br0" timeOffset="28993.13">5212 9525 0,'-13'159'15,"0"-146"-15,13 13 0,0 1 16,0-14-16,-13 40 16,13-40-16,0 0 0,0 1 0,0-1 15,0 0-15,0 0 16,0-66 15,13 40-31,-13-53 16,0 13-16,0 14 0,0-1 15,13-13-15,-13 13 0,13 1 0,-13-1 0,14 0 16,-1 14-16,0-1 0,0 14 16,0-27-16,1 40 15,-14-13-15,13 13 0,0 0 0,0 0 16,1 0-16,-1 27 16,0-14-16,14 13 0,-14 14 15,13 26-15,-26-39 0,13-14 0,-13 13 16,0 1-16,14-1 0,-14 1 0,0-1 15,13-13-15,-13 14 0,0-14 16,0 13-16,0-12 0,0-1 0,0 0 16,0 0-16,0 1 0,13-14 0,-13 13 15,0 0-15,0 0 16</inkml:trace>
  <inkml:trace contextRef="#ctx0" brushRef="#br0" timeOffset="29230">5173 9763 0,'13'-13'15,"13"13"1,1-13-16,-1-1 0,-13 14 16,1 0-16,12-13 0,-13 13 0,14 0 15,-14-13-15,0 13 16,14-13-16</inkml:trace>
  <inkml:trace contextRef="#ctx0" brushRef="#br0" timeOffset="30105.22">5662 9618 0,'13'26'31,"-13"-13"-31,0 1 0,14-14 15,-14 13-15,0 0 0,13-13 0,0 26 16,13-12 0,-12-14-1,12-14 1,-26 1-16,13 0 16,-13 0-16,0-14 0,0 14 15,0 0-15,0 0 0,0-1 16,14 1-16,-14 0 15,0 0-15,26 26 32,14 0-1,-27-13-31,0 13 0,0-13 0,1 0 16,12 0-16,-13 0 0,1-13 15,-1 13-15,0 0 0,0-13 0,0 13 16,1-13-16,-1 13 15,-13-14-15,0 1 0,-13 13 16,-1 0 0,1 13-1,0-13 1,26 14 0,0-1-16,14 0 31,-14-13-31,14 27 0,-14-27 15,-13 13-15,13 0 0,0 0 0,1 1 16,-14-1-16,0 0 0,13 0 0,-26 0 16,13 1-16,0 12 0,-14-13 0,14 1 15,-13 12-15,0-13 0,-14 14 16,14-27-16,0 13 16,0-13-16,13 13 0,-14-13 0,1 0 15,13-13 1,13 0-16,-13-1 15,14 1-15,-1 0 0,0 0 0,0 13 16,27-27-16,-27 14 0,1 0 16,25 0-1,1-1-15,-27 14 0,14-13 16,-14 13-16</inkml:trace>
  <inkml:trace contextRef="#ctx0" brushRef="#br0" timeOffset="30325.06">6601 9591 0,'67'-26'16,"-54"26"-16,40-14 0,-40 14 16</inkml:trace>
  <inkml:trace contextRef="#ctx0" brushRef="#br0" timeOffset="30496.19">6641 9737 0,'-13'13'0,"39"-13"16,-12 0 0,-1-13-16,0 13 0,0 0 0,14 0 15,-14-14-15,0 14 0,0 0 16,14-13-16,-14 13 0,13-13 16</inkml:trace>
  <inkml:trace contextRef="#ctx0" brushRef="#br0" timeOffset="31340.33">7607 9327 0,'0'-14'0,"0"41"15,13-14-15,-13 0 16,0 40 0,13-40-16,-13 27 15,0 0-15,0-27 0,0 0 0,0 0 16,0 1-16,0-1 15,0 0-15,0 0 0,0 1 0,13-1 16,1 0-16,-1-13 16,0-13-1</inkml:trace>
  <inkml:trace contextRef="#ctx0" brushRef="#br0" timeOffset="31698.32">7911 9393 0,'-13'0'16,"26"0"-16,-53 0 16,40 13-1,0 0-15,0 0 16,0 1-16,14-1 0,-14 0 16,13-13-16,0 13 0,-13 1 0,27-14 0,-14 13 15,0-13-15,0 0 0,0 0 16,1 0-16,-1 0 0,0 0 0,14 0 15,-14-13 1,0-1-16,-13 1 16,0 0-16,0 0 15,0-1-15,-13 1 16,13 0-16,-13 13 0,-1-13 0,1-1 16,0 14-16,0-13 0,-1 13 15,1 0-15,0 0 16,0 0-16,0 0 15</inkml:trace>
  <inkml:trace contextRef="#ctx0" brushRef="#br0" timeOffset="31964.71">8109 9313 0,'0'40'15,"0"-27"-15,14 14 16,12-1 0,-13-26-16,14 13 15,-14-13 1,0-13-16,1 13 16,-14-13-16,0-14 15,-14 14-15,14 0 16,-13 0-16,0 13 0,13-13 0,-13 13 15,-1-14 1,1 14-16,0-13 16</inkml:trace>
  <inkml:trace contextRef="#ctx0" brushRef="#br0" timeOffset="32212.59">8705 9353 0,'53'-26'0,"-40"26"0,0 0 16,0 0-16,1 0 0,-1 0 15</inkml:trace>
  <inkml:trace contextRef="#ctx0" brushRef="#br0" timeOffset="32394.07">8731 9472 0,'-13'0'16,"66"-13"15,-13 0-31,-27-1 0,13 14 16,-12-13-16,-1 13 0,13-13 15,-13 13-15,1-13 0</inkml:trace>
  <inkml:trace contextRef="#ctx0" brushRef="#br0" timeOffset="33030.48">9684 9512 0,'13'-13'15,"0"-14"-15,40-52 16,-40 39 0,14-53-16,-14 54 15,0-27-15,0 52 16,-13-52 0,0 53-16,-13 39 31,13-12-16,-13 12-15,13 27 16,13-40-16,-13 1 0,13-1 16,1 0-16,12 0 15,1 0-15,-14-13 0,53-13 16,-40 0-16,-12 0 0,12 0 16,-13-1-16,1 1 0,12 0 15,-13-14-15,-13 14 0,14 0 16,12-14-16,-13 27 15,-13 14 1,0-1 0,0 0-16,0 0 0,13 1 15,-13-1-15,14 0 16,-14 0-16,13 1 0,0-1 16,0 0-16,1-13 15,-1 0-15,0 13 0,0-13 0,1 0 16</inkml:trace>
  <inkml:trace contextRef="#ctx0" brushRef="#br0" timeOffset="33566.36">11576 8903 0,'-40'27'0,"27"-14"16,-1 13-16,1 1 0,-13-1 0,12 1 0,-25 26 16,12-27-16,14 1 0,-13-1 15,12 1-15,-12-14 0,13 13 0,13-13 16,-14 1-16,1 12 15,0-13-15,13 1 0,-13-14 16</inkml:trace>
  <inkml:trace contextRef="#ctx0" brushRef="#br0" timeOffset="33834.22">11179 8903 0,'0'-13'0,"13"53"16,0-14 0,14 1-16,-1-1 15,53 40-15,-39-39 16,-13-14-16,12 13 0,-12-12 16,12 12-16,1-13 0,-13 1 0,12-1 15,-12 0-15,-1 0 0,-13 0 16,1 1-16,-1-14 0,0 13 0,0-13 15,1 13-15,-1-13 32</inkml:trace>
  <inkml:trace contextRef="#ctx0" brushRef="#br0" timeOffset="39492.33">6628 10147 0,'383'-80'15,"-263"54"-15,12-1 16,146-25-16,-133 25 0,1 14 15,-1-14-15,14 1 0,0 13 16,118-27-16,-144 14 0,131-1 16,-171 14-16,-14 13 15,1-27-15,-27 27 0,0 0 0,-27 0 16,0-13-16,1 13 0</inkml:trace>
  <inkml:trace contextRef="#ctx0" brushRef="#br0" timeOffset="39724.98">7038 10372 0,'251'-40'16,"1"-13"-1,-147 27-15,-12 12 0,-14 1 16,14-13-16,0 12 0,-14 1 0,14 0 16,-1 0-16,-12 13 15,-1-13-15,-13 13 0,0-14 0,-13 14 0</inkml:trace>
  <inkml:trace contextRef="#ctx0" brushRef="#br0" timeOffset="40203.91">11086 10821 0,'93'-13'16,"-67"13"-16,27 0 0,-13-13 0,13 13 15,0-13-15,-14 0 0,14 13 0,-13-14 16,13 14-16,-27-13 0,27 13 15,-26-13-15,-14 13 16,13 0-16,-12-13 0,-1 13 16</inkml:trace>
  <inkml:trace contextRef="#ctx0" brushRef="#br0" timeOffset="40426.22">11562 10610 0,'14'-13'0,"25"-1"15,-26 14 1,14 0-16,13 0 0,65 27 16,-91-14-1,-1 0-15,13 0 0,-26 1 16,14 12-16,-14-13 0,0 14 16,0-14-16,0 14 0,-14-1 0,1 0 15,-13 27-15,12-26 0,14-14 16,0 0-16,0 1 0,0-1 0,0 0 15</inkml:trace>
  <inkml:trace contextRef="#ctx0" brushRef="#br0" timeOffset="40790.14">12435 10504 0,'27'-13'15,"-14"26"1,0 0-16,1 0 0,-1 14 16,0-14-16,0 14 15,0 12-15,1-26 0,-14 14 0,13-1 16,-13-12-16,13 25 0,-13-12 16,0-14-16,13 0 0,-13 14 0,0-14 15,14 0-15,-14 0 16,0 1-16</inkml:trace>
  <inkml:trace contextRef="#ctx0" brushRef="#br0" timeOffset="40996.04">12435 10808 0,'14'-39'16,"-1"39"-16,40-27 16,-27 14-16,14 0 0,-14-1 15,14 1-15,-13 0 0,12 0 0,1-1 16,26 1-16,-26 0 0,-1 0 16</inkml:trace>
  <inkml:trace contextRef="#ctx0" brushRef="#br0" timeOffset="41245.26">13123 10464 0,'-39'0'0,"25"0"0,1 0 16,79 0-16,-145 0 0,66 0 0,13 14 31,39 25-15,-25-26-16,-1 1 15,0-1-15,0 0 0,1 0 16,12 14-16,-26-14 0,13 0 15,-13 14-15,-13-14 16,13 13-16,-13-12 0,0-1 16,-1 0-16,-12 0 0,-1 1 0,14 12 15,-13-13-15,-1 14 0,-12-14 0,12 0 16,-13 14-16,14-14 0</inkml:trace>
  <inkml:trace contextRef="#ctx0" brushRef="#br0" timeOffset="41658.04">12449 11126 0,'53'-14'16,"-14"14"-16,-12 0 0,12-13 15,1 0-15,26 0 0,53-27 16,-66 14-16,13 12 0,1-12 16,-1 13-16,0-14 0,53-26 15,-66 27-15,0-1 0,39-25 16,-52 25-16,-14 14 0,27-40 15,-39 26-15,12-12 16,-13 12-16,0-52 0,-13 39 0,0-52 16,0 26-1,-26-40-15,-1151 1032 0,2328-1918 0,-1178 952 16,-13 0-16,-65-26 0,38 40 16,-65 12-16,53 14 15,-14 14-15,-105 25 0,79 1 16,-80 39-16,107-26 15,-80 53-15,92-40 0,27-26 16,0 13-16,-13 53 0,53-53 16,0-1-16,13-12 0,26 40 15,1-41-15,12 1 16,14-14-16,66 27 0,14-13 16,25-14-16,-38-12 15,-68-1-15,54-13 16,-53 0-16</inkml:trace>
</inkml:ink>
</file>

<file path=ppt/ink/ink2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3:06.785"/>
    </inkml:context>
    <inkml:brush xml:id="br0">
      <inkml:brushProperty name="width" value="0.05292" units="cm"/>
      <inkml:brushProperty name="height" value="0.05292" units="cm"/>
      <inkml:brushProperty name="color" value="#0070C0"/>
    </inkml:brush>
  </inkml:definitions>
  <inkml:trace contextRef="#ctx0" brushRef="#br0">12422 2752 0,'27'-14'15,"-14"14"-15,-13-13 16,13 13-16,-39 13 31,-14 14-15,0-14-16,14 0 15,-1 1-15,1-1 0,13 0 0,-1-13 16,-12 13-16,13 1 0,0-1 16,-1 0-16,1 0 0,13 0 15,13 1 1,40-14-1,-13 13 1,0-13-16,-27 0 0,13 0 16,-13 13-1,1-13-15,-1 0 0,0 13 16,-13 1-16,0-1 16,0 0-16,-13 0 0,0 0 15,-1 1-15,1-1 0,-13 0 16,13 0-16,-1 1 0,1-14 0,0 13 15,0 0-15,-1-13 16,1 13-16,0-13 0,0 14 0,0-14 0,-1 0 31</inkml:trace>
  <inkml:trace contextRef="#ctx0" brushRef="#br0" timeOffset="259.99">12859 2699 0,'-13'26'32,"13"-13"-32,-14 1 15,14 12-15,-13-13 0,-27 80 16,27-67-1,0 1-15,0-14 0,-1 14 0,1 12 16,0-26-16,13 1 0,-13-1 16,0 13-16,-1-12 15,14-1-15,-13 0 0,0-13 16,13 13-16</inkml:trace>
  <inkml:trace contextRef="#ctx0" brushRef="#br0" timeOffset="427.04">12502 2990 0,'13'-13'16,"0"13"-16,0 0 0,0 0 0,1 0 15,-1 0-15</inkml:trace>
  <inkml:trace contextRef="#ctx0" brushRef="#br0" timeOffset="571.83">12938 3016 0,'13'0'47,"1"0"-47</inkml:trace>
  <inkml:trace contextRef="#ctx0" brushRef="#br0" timeOffset="3962.93">3069 9419 0,'172'-13'0,"-119"13"15,26 0-15,1 0 0,-1-13 16,1 13-16,12-14 0,173 1 16,-186 13-16,-13 0 15,14 0-15,-27-13 0,13 13 0,-27 0 16,14 0-16,-13 0 0,26 0 15,-53 0-15,1 13 16</inkml:trace>
  <inkml:trace contextRef="#ctx0" brushRef="#br0" timeOffset="4194.78">3426 9538 0,'93'-13'0,"-40"0"0,66-14 15,-40 27 1,1-13-16,-14 13 0,13-13 0,-13 13 0,-13-13 16,0 13-16,13 0 0,-26 0 0,13 0 15,-13 13-15,-14-13 16,1 0-16,-14 13 0,13-13 0,-13 13 15,1 1-15</inkml:trace>
  <inkml:trace contextRef="#ctx0" brushRef="#br0" timeOffset="5279.99">5596 10663 0,'53'0'16,"-27"-14"-16,27 14 0,13-13 0,14 13 15,-14-13-15,26 13 0,173-26 16,-186 26-16,1-14 16,-1 14-16,1 0 0,52-13 15,-79 13-15,0 0 0,92 13 16,-92-13 0,-26 0-16,-14 0 0</inkml:trace>
  <inkml:trace contextRef="#ctx0" brushRef="#br0" timeOffset="5536.96">7183 10742 0,'40'13'31,"-27"-13"-31,1 0 0,38 0 16,-25 14-16,-1-14 0,1 0 15,92 0 1,-53 0-16,-26 0 16,-14 0-16,40 0 15</inkml:trace>
  <inkml:trace contextRef="#ctx0" brushRef="#br0" timeOffset="6836.8">22556 10147 0,'132'-13'0,"-106"13"15,27 0-15,0 0 0,0 0 16,13 0-16,-13 13 16,0-13-16,0 0 0,0 0 0,0 0 0,-13 13 15,-1-13-15,-12 0 0,-1 13 16,1-13-16,-14 13 0,13 1 0,-12-1 15,-1 0-15,-13 0 0,13 14 0,-13-1 16,0 1-16,0-1 0,0 14 16,-13 0-16,13 39 15,-13-39-15,13-1 0,-14-12 0,14 12 0,-13 1 16,13 0-16,-13 0 0,13-1 16,0 1-16,0 0 0,0 13 15,0-14-15,0-12 0,0-1 16,13 14-16,0-14 0,-13 1 15,14-1-15,-14 1 0,13-14 0,0 53 16,0-40 0,-13 1-16,0-14 0,0 0 15,0 1-15,14-1 0,-28-13 0,14 13 16,0 0-16,-13 1 0,0-1 0,-14 13 16,1-13-16,-27 1 0,-13-1 15,-13 13-15,-1-26 0,-39 27 0,-13-27 16,-146 26-16,106-26 15,0 0-15,-13 14 0,0-28 16,-27 14-16</inkml:trace>
  <inkml:trace contextRef="#ctx0" brushRef="#br0" timeOffset="7843.09">7739 11496 0,'27'0'0,"-1"0"16,14-13-16,-1 13 0,-12-13 0,-1-1 16,14 1-16,-14 13 0,1-13 15,-14 0-15,14 0 0,-14-1 16,0 1-16,0 13 0,-13-13 15,13 13-15,-13-13 0,-26 26 32,13 0-32,0 0 0,-1 1 15,1 12-15,0 0 0,-14 14 0,14-13 16,-13 39-16,13-40 0,-1 14 16,1 0-16,0-14 0,0 1 15,13-1-15,-14-13 0,14 14 16,0-14-16,-13 0 0,13 0 0,0 1 0,13-1 15,-13 13 1,14-26-16</inkml:trace>
  <inkml:trace contextRef="#ctx0" brushRef="#br0" timeOffset="8351.9">8268 11708 0,'27'-13'15,"-14"13"-15,0 0 16,0-14-1,14 14-15,-14 0 0,0 0 16,1-13-16,-1 13 16</inkml:trace>
</inkml:ink>
</file>

<file path=ppt/ink/ink2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3:21.810"/>
    </inkml:context>
    <inkml:brush xml:id="br0">
      <inkml:brushProperty name="width" value="0.05292" units="cm"/>
      <inkml:brushProperty name="height" value="0.05292" units="cm"/>
      <inkml:brushProperty name="color" value="#0070C0"/>
    </inkml:brush>
  </inkml:definitions>
  <inkml:trace contextRef="#ctx0" brushRef="#br0">2805 6350 0,'13'0'79,"0"13"-64,14-13 1,-14 0-16,26 0 15,-25 0-15,-1 0 16,0 0-16,40 0 16,-40 0-16,40 0 15,-40 0-15,1-13 0,12 13 16,-13 0-16,1 0 0,12-13 16,-13 13-16,0 0 0,1-13 0,-1 13 15,27-14 1,-27 1-16,0 0 0,0 13 15,1-13-15,-1 13 16,-13-14-16,13 14 0,0-13 0,-13 0 31,13 13-31,1-13 0,-14-1 16,13 1-16,-13 0 16,0-13-1,-13 12 1,13-12-1,-14 26-15,14-13 0,-13-1 16,0-12 0,0 13-16,0-1 15,-14-12 1,14 13-16,0 0 16,-1 13-16,1-14 15,-13 1 1,-1 0-1,14 0-15,0 13 0,0-14 16,-1 14-16,1 0 16,-13-13-16,12 13 15,1 0-15,0 0 16,0-13-16,-1 13 16,-25 0-1,12 13 1,1-13-1,13 0-15,-1 0 16,-12 0 0,13 13-16,0-13 0,-1 0 15,1 0 1,-13 14-16,12-14 16,1 0-16,13 13 15,-13-13-15,0 0 16,-14 13-1,14-13-15,13 13 0,-13-13 16,0 14-16,-1-14 16,1 13-1,0-13-15,0 26 16,-1-26 0,14 13-16,-13 14 15,0-27-15,13 13 16,-13-13-16,13 13 0,-14 1 15,14-1-15,0 0 16,0 0-16,0 1 16,-13-14-16,13 13 15,13 13 1,-13-13-16,14 1 16,-14-1-1,13 0 1,0 0-16,0-13 0,-13 14 15,14-14 1,-1 13-16,13 0 16,-12-13-16,-1 0 15,0 0-15,0 13 16,0-13-16,1 0 16,-1 0-16,0 0 15,0 0-15,1 0 16,-1 0-16,0 0 15,0 0 1,1 0 0,-1-13-16,0 13 31,0 0-31,0 0 16,1 0-1,-1 0 32,0 0 31,-26 13 0,0 14-62,-1-14-16,1 0 0,13 0 16</inkml:trace>
  <inkml:trace contextRef="#ctx0" brushRef="#br0" timeOffset="1087.55">2143 10729 0,'0'26'16,"13"1"-1,-13-14-15,0 13 0,14 1 0,-1 79 16,-13-67-1,13-12-15,-13-1 0,0 1 0,13 12 16,0-12-16,-13-14 16,0 0-16,14 1 0,-14-1 0,0 0 15,-14-26 32,1 0-47,-40-14 16,14 14-16,12 13 0,-39 0 15,-13 13 1,13 14 0,26-1-16,27-26 15,13 13-15,-14 14 16,14-14-16,0 0 0,14 0 16,25 14-1,-12-27-15,-14 0 16,66-13-1,-52 13-15,13-14 0,52-25 16,-79 26-16,14-1 0,-14 1 16,27-13-1</inkml:trace>
  <inkml:trace contextRef="#ctx0" brushRef="#br0" timeOffset="1546.73">2566 10597 0,'-92'-40'0,"79"40"0,-1 0 15,1 40 1,13 12-16,0-12 15,13 13-15,-13 0 0,14 0 0,-1 13 0,13-13 16,14 119 0,-14-106-16,-12-26 0,-1 13 15,0-14-15,0 1 0,1-13 0,-14-1 16,13 40 0,-13-53-16,0 1 0,-13-1 0,-1 0 15,1-13-15,0 13 0,0-13 0,-14 14 16,-39-14-1,53-14-15,-14 14 0,14 0 16,-13-13-16,12 13 0,1-13 0,0 0 16,0-1-16,13 1 0,0-40 15,13 40 1,0 0-16,0-14 0,14 1 0,39-40 16,-26 52-16,-27 1 15,13 0-15,-12 0 16,12 13-16,-13-13 0,1 13 0,-14-14 15,13 14-15</inkml:trace>
  <inkml:trace contextRef="#ctx0" brushRef="#br0" timeOffset="2070.31">1905 11642 0,'119'-53'0,"-66"40"0,119-54 16,-106 54-16,0-13 15,0-1-15,146-52 16,-159 39-16,13 14 0,-13-1 16,0 1-16,-13-1 0,39-39 15,-39 40-15,-14-14 0,1 0 16,-1 1-16,1-14 0,-1 0 0,0 0 15,-12-13-15,-1 13 0,-13-13 16,0 13-16,0 0 0,-27-13 0,14 26 16,-26-13-16,-1 13 0,0 1 15,-13 12-15,-13 1 0,0 13 0,-13-1 16,-1 14-16,1 0 0,-14 0 0,-13 14 16,-13-1-16,0 13 0,0 1 15,13 12-15,1 1 0,-15 0 0,28 13 16,-14 0-16,13 13 0,14 0 15,0 0-15,-1 13 0,14 1 16,13-1-16,14 1 0,12-14 0,1 0 0,12 0 16,14 0-16,0 0 0,14 0 15,12-13-15,14 0 0,-1 0 0,28-13 16,12 13-16,14-13 0,-27-14 16,13-13-16,14 0 0,13 1 15,-14-14-15,1 0 0,-1 0 0,1-14 0,-14 1 16,-13 0-16,1-13 0,-14 12 15,-1-12-15,-12 13 0,0-1 16,0 1-16,-27 0 0,13 0 0</inkml:trace>
  <inkml:trace contextRef="#ctx0" brushRef="#br0" timeOffset="4786.56">17674 12091 0,'-40'0'16,"67"-13"-1,-1 13-15,1 0 16,13-13-16,184 0 15,-157 0-15,-14 13 0,-1-14 16,1 14-16,13-13 0,-13 13 0,40-13 16,-40 13-16,-27 0 0,14-13 15,-27 13-15,14 0 0,-14 0 0,0 0 16,0 0-16,1 0 16,-14-14-1,-40 28 1</inkml:trace>
  <inkml:trace contextRef="#ctx0" brushRef="#br0" timeOffset="5038.63">17648 12131 0,'53'0'16,"0"-13"-16,119 0 15,-106-1-15,13 1 16,-13 13-16,14-13 0,-14 0 0,13 13 0,-26-13 16,-13 13-16,13-14 0,52 14 15,-52-13 1,-26 13-16,-14 0 0,0 0 16,0 0-16,27 13 31,-27-13-31,1 0 0</inkml:trace>
  <inkml:trace contextRef="#ctx0" brushRef="#br0" timeOffset="6240.36">20413 12052 0,'39'13'16,"-25"0"-16,12-13 0,14 0 15,-14 0 1,14-13-16,0 13 0,-1-13 0,1 13 15,13-13-15,-14-1 0,1 1 0,13 0 16,-13 0-16,79-54 16,-93 54-16,14-13 0,-27-1 15,14 14-15,-1-13 0,-13-1 16,1 14-16,-1-13 0,0 12 0,0-25 16,-13 25-16,0-12 0,13 13 15,-13-14-15,-13 14 0,13 0 16,0-14-16,0 14 0,-13-13 15,0-14-15,0 27 0,-1-14 16,1 14-16,0 0 0,0-14 0,-1 14 16,1 0-16,0 0 0,-13-1 15,12 1-15,1 0 0,0 0 0,0 13 16,-1-14-16,-12 14 0,13-13 16,-1 13-16,1-13 0,-13 13 0,13 0 15,-1-13-15,1 13 0,-13 0 0,12 0 16,1 0-16,-13 0 0,12 0 15,1 0-15,0 0 0,-13 13 16,12-13-16,-12 13 0,-27 0 16,40-13-16,-14 14 0,14-1 15,-13 0-15,-14 0 0,27 1 16,-1-1-16,1 0 0,0 0 16,0-13-16,0 14 0,-1-1 15,1 0-15,0-13 0,0 13 0,-1 0 16,1 1-16,13-1 0,-13 0 0,-14 14 15,14-14 1,13 0-16,-13 0 0,13 1 0,-13-1 16,13 0-16,-13 0 0,13 0 15,0 1-15,-14 25 16,14-25-16,0 25 16,0-25-16,-13-1 15,26 0-15,-13 0 0,0 0 16,0 1-16,0-1 0,0 0 0,14 0 15,-14 1-15,0-1 0,13 0 0,-13 0 16,0 0-16,26 14 16,14 13-1,-14-27-15,-12 0 16,39 0 0,-40 1-16,40-14 0,-40 13 15,0-13-15,14 0 0,-14 0 16,0 0-16,0 0 15,1 0-15,-1 0 0,0 13 16,0-13-16,0 0 31</inkml:trace>
  <inkml:trace contextRef="#ctx0" brushRef="#br0" timeOffset="15509.78">18137 12634 0,'53'-13'16,"-40"-1"-16,-26 28 31,-13-1-16,12 0-15,-12-13 0,-14 27 16,27-14-16,0-13 16,0 13-16,-1-13 0,1 13 15,13 0 1,27 1 0,-14-14-16,0 13 0,0-13 0,-13 13 15,14-13-15,-1 13 16,0 14-1,-26-14-15,0 0 0,13 1 16,-40 12 0,13-13-16,-12 0 15,25 1-15,1-14 0,0 13 16</inkml:trace>
  <inkml:trace contextRef="#ctx0" brushRef="#br0" timeOffset="15809.75">18865 12740 0,'26'13'31,"-13"-13"-31,1 0 0,-1 0 16,13 0-16,-26-13 0,27 13 15,39-14 1,-40 1-16</inkml:trace>
  <inkml:trace contextRef="#ctx0" brushRef="#br0" timeOffset="15983.94">19394 12568 0,'13'26'0,"-26"1"16,13 12-1,0-12 1,0-14-16,0 27 16,13-27-1,-13 0-15,0 14 16</inkml:trace>
  <inkml:trace contextRef="#ctx0" brushRef="#br0" timeOffset="16895">16920 13586 0,'0'53'16,"0"-40"-16,0 1 16,0 12-16,0-13 0,13 1 0,-13-1 15,0 0-15,0 0 0,0 1 16,14-1-16,-14 0 0,0 0 15,0 0-15,-14 1 16,1-28 0,-40 1 15,40 13-31,0 0 0,-14 0 16,14 13-16,0-13 15,0 14-15,-1-1 16,1 0-16,13 0 15,0 1-15,13-14 16,1 26-16,12-26 16,-13 0-16,1 0 0,-1 0 15,0 0 1,53-26-16,-39 26 0,-1-27 0,14 14 16,-14 0-1</inkml:trace>
  <inkml:trace contextRef="#ctx0" brushRef="#br0" timeOffset="17118.48">17277 13626 0,'0'-26'0,"-13"12"16,0 14-1,0 14 1,-1-1-16,14 13 16,-13-13-16,13 14 0,0-14 0,0 40 15,-13-26-15,13-1 16,0 0-16,0 1 0,0 26 15,0-27-15,0 40 16,0-52-16,-13 12 0,13-13 16,0 1-16,-14-1 15,1 13-15</inkml:trace>
  <inkml:trace contextRef="#ctx0" brushRef="#br0" timeOffset="17341.46">17145 13904 0,'26'-27'31,"-12"27"-31,25-13 0,-12 0 0,26 0 16,-27-1-16,80-12 16,-66 26-1</inkml:trace>
  <inkml:trace contextRef="#ctx0" brushRef="#br0" timeOffset="17582.52">18031 13639 0,'0'0'16,"40"-13"-1,-27 13 1,1 0-16,-1 0 16,0 13-16</inkml:trace>
  <inkml:trace contextRef="#ctx0" brushRef="#br0" timeOffset="17777.57">18071 13798 0,'-13'0'0,"39"-13"31,-12 13-31,12 0 0,-13-13 16,53-1 0</inkml:trace>
  <inkml:trace contextRef="#ctx0" brushRef="#br0" timeOffset="18101.7">18891 13507 0,'-66'40'0,"53"-40"0,0 13 16,-27 13-16,27-12 16,-14-1-1,27 0-15,-13 0 0,0 0 0,13 1 16,0-1-16,0 0 16,13 0-1,0 1-15,0-14 0,1 13 16,12-13-16,-13 0 0,27 13 15,39-13 1,-65 0-16,12 0 0,-13 0 0,14 0 16,-14-13-16,0 13 0,1 0 0,-1-13 15</inkml:trace>
  <inkml:trace contextRef="#ctx0" brushRef="#br0" timeOffset="18302.61">18931 13507 0,'-13'13'0,"13"0"16,-14 40-1,14-39-15,0 12 0,0 0 16,0 67-16,0-66 16,0-1-16,0 0 0,0 14 0,0-13 15,0-1-15,0 14 16,0-27-16,0 40 15</inkml:trace>
  <inkml:trace contextRef="#ctx0" brushRef="#br0" timeOffset="20650.95">2818 8176 0,'-13'0'0,"-1"0"31,81 0 0,-54 0-31,13 13 16,1-13-16,-14 0 0,13 0 0,40 0 15,-26 0 1,-27 0-16,14 0 0,26 0 16,-40 0-1,13 0-15,-12 0 0,39-13 16,-40 13-16,0 0 0,53-14 15,-53 1-15,1 13 16,-1 0-16,0-13 0,0 13 16,14-13-16,-14-1 15,0 1 1,0 13-16,-13-26 16,0 13-1,0-14 1,-13 14-1,0 0-15,13-1 16,0 1-16,-13 0 16,0 13-16,13-13 0,-14 13 15,14-13-15,-13 13 0,0-14 16,0 1-16,-1 0 16,1 0-1,-13-1-15,13 1 16,-1 13-16,14-13 0,-13 13 0,0-13 15,-14-1 1,14 14 0,13-13-16,-13 13 0,0 0 0,-1-13 15,1 13 1,0-13-16,0 13 16,0 0-16,-1 0 0,1 0 15,0-13 1,-14 13-1,1 0-15,13 0 16,-1 0-16,-12 0 16,13 0-1,-14 0 1,14 13-16,0-13 16,0 0-16,-1 0 15,1 0-15,13 13 0,-26-13 16,13 0-16,-1 13 15,1-13-15,0 13 16,0-13 0,-1 14-16,1-14 0,0 13 15,0-13 1,13 13-16,-14-13 16,1 27-1,0-27-15,13 13 0,-13 0 16,13 14-16,-13-14 15,13 0-15,0 0 0,0 27 16,0-27-16,0 0 16,0 1-16,13-1 15,-13 0-15,0 0 0,39 14 16,-25-14 0,-1-13-16,27 13 15,-27-13-15,0 13 0</inkml:trace>
  <inkml:trace contextRef="#ctx0" brushRef="#br0" timeOffset="23523.92">1905 5398 0,'0'-14'16,"26"14"15,-12 0-31,-1 0 16,13 0-16,1 0 16,65 0-1,-65 0-15,13 14 16,-14-14-16,80 0 31,-80 0-31,1 0 0,12 0 0,-12 0 16,79 0-1,-40 0-15,-40 0 0,1 0 16,-1 0-16,1 0 0,39 0 16,-40 0-16,1 0 15,-14 0-15,14 0 0,12 0 16,-26 0-16,14 0 15,26 0-15,-40 0 16,27-14-16,-14 14 0,-13 0 0,14 0 16,-14 0-16,40-13 15,-40 0-15,14 13 0,-1 0 16,1-13-16,-1 13 0,-13-14 16,14 14-16,-1 0 0,14-13 15,-27 13-15,53-26 16,-39 26-16,-14-14 15,0 14-15,0-13 16,1 13-16,-1-13 0,0 0 16,0 0-1,-13-14 1,14 14-16,-14-27 16,0 27-16,0 0 15,0-1-15,-14 14 0,14-13 16,0 0-16,-13 0 0,0-14 15,0 14 1,-40-27 0,39 40-16,1-13 15,0 0-15,0 13 0,0-13 0,-1 13 16,1-14-16,0 14 0,0-13 0,-1 13 16,-25-26-16,12 26 15,14-13-15,-27-1 16,27 14-16,0-13 0,-14 13 15,-25-13 1,38 13-16,1 0 0,-27-13 16,-13 13-1,40 0-15,-13-14 0,-14 14 16,14 0-16,12 0 16,-12 0-16,0 0 15,12 0-15,1 0 0,0 0 0,0 0 0,-1 0 16,1 0-16,0 0 0,-27 0 15,14 0 1,-1 0-16,14 0 16,0 0-16,0 0 0,-1 0 15,-25 0-15,25 0 16,-12 0-16,13 0 0,0 0 0,-1 0 16,-12 0-16,13 0 15,-1 0-15,1 0 16,-13 0-16,12 0 0,-12 0 15,13 0 1,0 0-16,-14 0 16,14 0-16,0 14 15,-1-14-15,-25 0 16,25 0 0,-25 0-1,-14 13 1,40-13-1,-1 0-15,-12 0 16,13 0-16,-14 13 16,14-13-16,-13 13 15,12-13 1,1 14-16,0-14 16,0 13-16,-1 0 15,1-13-15,0 0 0,0 13 16,0-13-1,-1 13 1,-12 1 0,13-1-1,-1-13 1,1 26 0,0-12-1,0 12 1,-1-13-1,1 14 1,0-14 0,13 13-1,-13 1 17,13-14-32,0 0 0,-13 14 15,13-14 1,0 14-1,0-14 1,13 13 0,-13-13-16,0 14 15,13-14 1,-13 0-16,13 1 16,-13-1-1,13-13-15,-13 13 16,0 0-16,14-13 0,-14 14 15,13-14-15,0 13 16,0-13 0,1 13-1,-1-13-15,0 13 16,-13 0-16,13-13 16,-13 27-1,0-14-15,14 0 0</inkml:trace>
  <inkml:trace contextRef="#ctx0" brushRef="#br0" timeOffset="27324.06">12568 5265 0,'26'13'32,"-26"1"-32,27-14 15,-14 0-15,-13 13 16,13-13-16,0 0 0,27 13 16,-27-13-16,0 0 0,14 0 15,66 27 1,-67-27-16,-13 0 0,0 0 15,14 0-15,-14 0 0,14 13 0,-14-13 16,0 0-16,0 0 0,1 0 16,12 0-16,-13 0 0,0 0 15,1 0-15,12 0 0,-13 0 0,1 0 16,-1 0-16,0 0 0,13 0 0,-12 0 16,-1 0-16,0-13 0,0 13 15,1 0-15,-1 0 0,13 0 0,-12-14 16,-1 14-16,0 0 0,0 0 15,0 0-15,1-13 0,-1 13 0,0 0 16,0-13-16,1 13 0,-1 0 16,0-13-16,14 13 15,-14 0-15,-13-14 16,13 14-16,0-13 16,0 13-16,14-13 15,-14 0 1,0 13-16,1 0 15,-14-13-15,13 13 16,-13-14 0,13 14-16,-13-13 15,13 13 1,-13-13-16,13 0 16,-13-1-1,0 1 1,0 0-1,0 0 1,0-1 0,0 1-1,0 0-15,-13 0 32,13 0-17,-13 13 16,13-14-31,-13 1 32,13 0-17,-13 13 1,-1-13 0,1-1 15,0 14-16,0-13-15,-1 0 16,1 13 0,0-13-1,0 13 1,0-14 0,-1 14-16,1-13 15,0 13 1,0 0-16,-1-13 15,1 13 1,0-13 0,-14 0-1,14 13-15,0-14 16,0 1-16,0 13 16,-1-13-16,1 13 15,0 0-15,13-13 0,-27 13 16,14-14-1,0 14-15,0 0 0,13-13 16,-14 13-16,1 0 0,0 0 16,13-13-16,-13 13 0,0 0 0,-1 0 15,1-13-15,0 13 0,0 0 16,-1 0-16,1 0 16,0 0-16,0 0 0,0-14 15,-1 14-15,1 0 0,0 0 16,0 0-16,-1 0 0,1 0 15,0 0-15,0 0 16,-1 0-16,1 0 0,0 0 16,0 0-1,0 0-15,-1 0 0,-12 0 16,13 0 0,-1 0-1,1 0-15,-13 14 16,-1-14-16,1 0 15,13 0 1,-1 0 0,1 0-16,0 0 15,0 0-15,-1 0 16,1 0-16,0 13 31,0-13-31,-1 0 0,1 0 16,0 13-16,0-13 15,0 0-15,13 13 16,-14-13-16,1 0 16,13 14-16,-26-1 15,12-13 1,1 26 0,0-12-16,0-14 15,13 13 1,-14 0-1,14 0-15,0 0 16,-13 1 0,13-1-16,13 13 15,-13-12 1,0-1 0,0 0-16,14 0 15,-14 1-15,13-14 16,-13 13-16,0 0 0,13-13 15,-13 13-15,13-13 16,-13 13-16,14 1 0,-1-1 16,0 0-16,0-13 15,1 13 1,-1-13-16,0 14 0,0-14 0,0 0 0,1 13 16,-1-13-16,0 0 0,0 0 15,1 0-15,-1 0 16,0 0-16,0 0 0,1 0 15,-1 0-15,0 0 16,-13-13-16</inkml:trace>
  <inkml:trace contextRef="#ctx0" brushRef="#br0" timeOffset="34487.83">8149 11218 0,'-26'-13'16,"12"26"-16,1-13 0,0 0 0,0 14 15,-14-1-15,-39 26 16,53-12-16,-13-1 16,-1 1-16,14-1 0,-14-12 0,27 12 0,-13-13 15,0 0-15,13 14 0,-13-14 0,13 0 16,0 14 0,0-14-16,0 0 0,0 1 0,13-14 15,-13 13-15,13 0 0,0 0 0,1-13 16,12 0-16,-13 13 0,1-13 15,-1 0-15,0 0 0,0 0 0,0 0 16,1 14-16,-1-28 0,0 14 16,0 0-16,1 0 0,-1 0 0,0 0 15,0-13-15,0 13 16,1-13-16,-1 13 0</inkml:trace>
  <inkml:trace contextRef="#ctx0" brushRef="#br0" timeOffset="34958.62">8453 11192 0,'27'26'16,"-27"-12"-16,13-1 0,-13 13 0,13-13 16,14 54-1,-27-54-15,26 27 0,-13-27 0,-13 0 16,14 0-16,-1 0 0,-13 1 15,13-1-15,0 0 0,1-13 16,-14 13-16,26-26 16,-13 0-1,-13 0-15,0-1 16,14 1-16,-14-13 0,0 13 0,0-14 16,0 1-16,0 12 0,0-12 15,0 13-15,13-1 0,-13 1 0,0 0 16,0 0-16,0 0 0,0-1 15,0 1-15,13 13 16</inkml:trace>
  <inkml:trace contextRef="#ctx0" brushRef="#br0" timeOffset="35140.44">9141 11192 0,'53'-27'0,"-39"27"0,-14-13 16</inkml:trace>
  <inkml:trace contextRef="#ctx0" brushRef="#br0" timeOffset="35320.71">9115 11364 0,'-13'13'16,"39"-26"15,-13 13-31,1 0 0,-14-13 0,13 13 0,0 0 15,0 0-15,1 0 16,-1-14-16,0 14 0</inkml:trace>
  <inkml:trace contextRef="#ctx0" brushRef="#br0" timeOffset="35871.57">10081 10980 0,'39'-26'0,"-25"26"0,12-13 0,-13 13 16,53-14-1,-39 14-15,-14 0 0,14 14 0,-14-14 16,0 0-16,-13 13 0,13-13 16,-13 13-16,0 0 0,-13 14 0,13-14 15,-26 27-15,12-14 0,-12 0 16,-1 1-16,14-1 0,-13 1 0,12-14 16,-12 14-16,13-14 0,0 0 0,-1 0 15,1-13 1,13 13-16,-13-13 0,13 14 0,13-1 15,0-13 1,1 0-16,25 0 16,-12-13-16,-14 13 15,40-14-15,-27 1 0,14-13 16,-14 13-16,1-1 16</inkml:trace>
  <inkml:trace contextRef="#ctx0" brushRef="#br0" timeOffset="36025.08">10597 11073 0,'0'-13'0,"13"26"78</inkml:trace>
  <inkml:trace contextRef="#ctx0" brushRef="#br0" timeOffset="36594.64">10954 10874 0,'0'-13'0,"0"53"15,0-27 1,0 0-16,0 14 0,0-14 16,0 13-16,0-12 0,0 12 0,0-13 15,0 1-15,0 12 0,0 14 16,0-27-1,0 0-15,0 14 16,13-27 0,0 0-16</inkml:trace>
  <inkml:trace contextRef="#ctx0" brushRef="#br0" timeOffset="37223.42">11258 10901 0,'-13'26'31,"13"-12"-31,-13-1 0,-1 0 16,14 0 0,0 0-16,14 1 15,12 12 1,0-13-16,1 14 16,-14-27-16,-13 13 15,0 0-15,0 0 0,-13 1 16,13-1-16,-13 0 15,-1-13-15,1 13 0,0 1 0,0-1 0,0 0 16,-1-13-16,1 13 0,0 1 16,0-14-1</inkml:trace>
  <inkml:trace contextRef="#ctx0" brushRef="#br0" timeOffset="37551.56">11470 10901 0,'39'13'0,"-39"14"15,0-14-15,0 0 16,-13 0-16,0 0 0,13 1 0,-13-1 15,13 0-15,0 0 0,0 1 0,0-1 16,0 0-16,0 0 16,13-13-16,0 13 0,0-13 0,1 0 15,-1 0-15,0 0 0,14 0 0,-14 0 16,13 0-16,-13 0 0,14 0 16,-14 0-16,0-13 0,1 13 0,-1 0 15,0 0-15,0 0 0,1-13 16,-1 13-16,0 0 15</inkml:trace>
  <inkml:trace contextRef="#ctx0" brushRef="#br0" timeOffset="38240.9">11245 10941 0,'0'-14'0,"0"1"0,0 0 16,0 0-1,-13 13-15,13-14 16,-14 1-16,1 13 16,0 0-1,0 0-15,-1 0 0,1 0 16,0 13-16</inkml:trace>
  <inkml:trace contextRef="#ctx0" brushRef="#br0" timeOffset="50200.17">19553 1349 0,'0'27'0,"-14"-14"16,14 0-16,-13 14 15,0-1-15,0 1 0,0-1 16,13 1-16,-14-14 0,14 0 15,-13 0-15,0 14 16,13-14-16,0 13 0,-13-26 16,13 14-16,0-1 0,0 0 15,13 0-15,0 1 16,0-14-16,1 0 16,12 0-16,-13 0 15,27 0-15,-27 0 16,14-14-16,-14 14 0,0 0 15,0 0-15,14 0 16,-27-13 0</inkml:trace>
  <inkml:trace contextRef="#ctx0" brushRef="#br0" timeOffset="50406.03">19539 1601 0,'27'-13'0,"-14"13"0,0 0 16,1 0-16,-1-14 0,0 14 0,14-13 15,-14 13-15,0 0 0,-13-13 16</inkml:trace>
  <inkml:trace contextRef="#ctx0" brushRef="#br0" timeOffset="50587.52">19553 1442 0,'26'-13'15,"-13"13"-15,1 0 0,25 0 16,-25 0 0,-1 0-16,13 0 0,-13 0 0</inkml:trace>
  <inkml:trace contextRef="#ctx0" brushRef="#br0" timeOffset="50751.68">19936 1376 0,'0'0'16,"0"26"-16,-13-12 15,-13 38 1,12-25-16,-25 52 31,26-65-31,13 12 0,-27 0 0,14-12 16,0 12-16,13-13 16</inkml:trace>
  <inkml:trace contextRef="#ctx0" brushRef="#br0" timeOffset="50919.04">19764 1574 0,'14'-13'15,"25"40"1,-12-14 0,-27 0-1,13-13-15,0 0 0,0 0 0,1 13 16,-1-13-16,0 0 0</inkml:trace>
  <inkml:trace contextRef="#ctx0" brushRef="#br0" timeOffset="51323.44">20135 1336 0,'-13'27'47,"13"-14"-47,0 0 0,0 14 0,-14-14 16,1 40-16,13-40 15,-13 13-15,13 1 0,0-14 0,0 14 16,-13-14-16,13 13 0,0-13 16,0 1-16,-14-1 15,28-53 16,-14 14-31,0 13 16,13-1-16,-13 1 0,13-40 16,0 40-16,-13 0 15,14 13-15,-14-14 16,-14 41 15,14-14-31,-13 0 0,13 1 16,-13-1-16,0 0 15</inkml:trace>
  <inkml:trace contextRef="#ctx0" brushRef="#br0" timeOffset="52083.42">21074 1363 0,'13'26'0,"-13"-13"0,0 1 15,0-1-15,14 0 0,-14 0 16,0 0-16,0 1 16,13-28 30,-13 1-46,0 0 16,13 0-16,-13 0 0,13 13 16,-13-14-16,13 14 0,1-13 15,12 13-15,1 13 16,-27 1 0,13-1-16,0 0 0,0 0 15,0 0-15,-13 1 16,14-1-16,-1 0 15,-13 0-15,13-13 16,0 14-16</inkml:trace>
  <inkml:trace contextRef="#ctx0" brushRef="#br0" timeOffset="52280.58">21550 1376 0,'40'-27'16,"-27"27"-16,0-13 16,1 13-16,-1 0 0,0 0 0,0 0 15,1 0-15</inkml:trace>
  <inkml:trace contextRef="#ctx0" brushRef="#br0" timeOffset="52450.93">21537 1468 0,'-13'14'0,"39"-28"15,1 14 1,-1 0-1,-13-13-15,14 13 0,-14-13 16,0 13-16,1-13 0</inkml:trace>
  <inkml:trace contextRef="#ctx0" brushRef="#br0" timeOffset="52900.02">21974 1177 0,'26'-13'16,"-13"13"-16,1 0 16,12 0-1,-13 0-15,0 13 0,1-13 16,-14 14-16,13-1 0,0 0 15,-13 0-15,0 1 0,0-1 16,0 0-16,13 27 16,-13-27-16,0 0 0,0 0 15,0 1-15,14-1 0,-14 0 16,0 0-16,0 1 16,13-14-16,-13 13 0,13-13 15</inkml:trace>
  <inkml:trace contextRef="#ctx0" brushRef="#br0" timeOffset="53085.48">22040 1376 0,'13'-13'0,"0"13"0,0 0 0,1-14 15,12 14-15,-13-13 16,1 13-16,-1 0 0,0-13 0,14 13 16,-14-13-16,0 13 0</inkml:trace>
  <inkml:trace contextRef="#ctx0" brushRef="#br0" timeOffset="53394.3">22542 1151 0,'-39'0'15,"78"0"-15,-105 0 16,53 0-16,0 13 16,0 0-1,13 1-15,13 12 16,-13 1-1,0-1-15,0-13 16,0 0-16,0 1 16,-13-14-16,13 13 0,-14 0 0,1-13 15,13 13-15,-13-13 0,0 14 16,0-1-16,-1-13 0,-12 13 16,13-13-16,-1 13 0,1 1 15,0-14-15</inkml:trace>
  <inkml:trace contextRef="#ctx0" brushRef="#br0" timeOffset="53986.93">21484 1693 0,'106'-13'0,"-80"13"16,27-13-16,53 13 0,-53-13 0,27 13 16,-1-14-16,-13 14 15,13-13-15,1 13 0,-1-13 0,1 0 0,-14 0 16,66-14-16,-66 14 16,-13 0-16,0-1 0,-13 1 0,-1 0 15,1 0-15,0-14 0,-1 14 16,28-27-16,-41 14 0,0 13 15,1-14-15,13-26 0,-27 27 16,0-1-16,0 14 0,-13-13 16,14-1-16,-14 14 0,13-14 0,0-25 15,-13 38-15,0-12 16,0 13-16,0-14 0,0 14 16,-26-27-16,12 14 0,-12-1 0,13 1 15,-54-14-15,-12 14 16,39 13-16,-26-1 0,0 1 15,0 0-15,-93 13 0,80-13 16,-1 13-16,14 0 16,-92 13-16,91-13 0,-12 13 15,-53 14-15,66-14 0,13 13 16,-66 27-16,66-26 0,0-1 16,0 14-16,13-1 0,-39 41 15,26-1-15,26-39 16,1 0-16,-1 26 0,14-27 15,13-12-15,0-1 0,0 1 16,0-14-16,0 13 0,13 14 0,40 40 16,-39-67-16,12 0 15,-13 0-15,14-13 0,-14 13 16</inkml:trace>
  <inkml:trace contextRef="#ctx0" brushRef="#br0" timeOffset="54894.41">21418 2302 0,'-13'79'16,"0"-66"-16,13 1 0,0-1 15,0 13 1,13-52 31,0 13-47,-13-1 0,13 14 0,-13-13 16,13 0-16,1-13 15,-1 26-15,0 0 16,0 0-16,1 0 15,-1 13-15,0 0 16,0 0 0,-13 14-16,14-27 0,-14 13 15,0 0-15,13 0 0,-13 1 16,13-1-16,0 0 16</inkml:trace>
  <inkml:trace contextRef="#ctx0" brushRef="#br0" timeOffset="55075.69">21802 2315 0,'92'-26'0</inkml:trace>
  <inkml:trace contextRef="#ctx0" brushRef="#br0" timeOffset="55271.34">21788 2447 0,'-13'14'16,"40"-14"-16,-14 0 15,0 0-15,0-14 16,1 14-16,12 0 0,-13 0 16,1-13-16,-1 13 0,13-13 15,-13 13-15</inkml:trace>
  <inkml:trace contextRef="#ctx0" brushRef="#br0" timeOffset="56028.42">22238 2222 0,'53'-26'16,"-40"26"-16,14 0 15,-14 0-15,0 13 16,1-13-16,-14 13 16,0 1-16,0-1 0,-14 0 15,1 0-15,0 14 16,-14-1-16,14-12 0,0-14 16,0 13-16,-1 0 0,1 0 15,0-13-15,13 13 16,-13-13-16,39 0 31,14 0 0,-27 0-31,0 0 0,1-13 0,-1 13 16,0 0-16,0 0 0,1-13 16,-1 13-16,0 0 0,0 0 15,0-13-15</inkml:trace>
  <inkml:trace contextRef="#ctx0" brushRef="#br0" timeOffset="56417.61">22728 2170 0,'-27'0'16,"14"0"-16,0 13 16,0-13-16,-1 0 0,1 13 0,0-13 0,13 13 15,-27-13-15,27 13 16,0 1-1,14-14-15,-1 13 16,0-13-16,0 13 0,1-13 0,-1 13 16,0-13-16,0 14 15,0-14 1,-13 13-16,-13 0 16,13 0-1,-13-13-15,-13 14 0,12-1 16,-25 13-16,12-26 0</inkml:trace>
  <inkml:trace contextRef="#ctx0" brushRef="#br0" timeOffset="57442.73">22000 2593 0,'93'0'0,"-67"0"0,1 0 16,12 0-16,1 0 0,66-13 16,-40 13-16,0-14 15,-13 1-15,13 13 0,0-13 0,-13 0 0,0 0 16,40-14-16,-54 14 16,1 0-16,40-14 0,-41 14 15,14-14-15,-26 14 16,39-26-1,-53 25-15,0 1 0,0-13 16,1 12-16,-14 1 0,13 0 0,-13-14 16,0 1-16,0 0 15,-13 12-15,13-12 0,-40-27 16,0 0-16,14 27 16,-14-1-16,14 1 0,-14-14 15,-39 0-15,-14-13 16,40 27-16,-13 13 0,0-14 15,-67 1-15,54 13 0,13 13 16,-93-14-16,67 14 0,12 0 0,-12 0 16,12 14-16,-12-14 15,-67 26-15,66-13 0,14 14 16,-67 12-16,1 14 16,79-13-16,13-14 0,-13 14 15,-40 26-15,13 0 16,14 14-16,52-54 0,-12 40 15,12-26-15,27-13 16,0-1-16,0-13 0,14 40 16,12-26-16,27 26 15,-13-40-15,79 26 16,-53-25-16,66-1 0,-53 0 16,1-13-16,-1 0 0,-13 0 0,80 0 15,-80-13-15,-13 13 16,-13 0-16,13-13 0,-1 13 15,-12 0-15,-13-14 16,-14 14-16,0 0 0,0 0 16,1 0-16,-1 0 0,0 0 15,-13-13-15,13 13 16,0 0 0,1 0-16,-1 0 46,0 0 1,-13-13 63,13 26-32,1-26-47</inkml:trace>
  <inkml:trace contextRef="#ctx0" brushRef="#br0" timeOffset="58400.47">22410 2844 0,'-39'14'16,"25"-1"-16,-25 13 15,-41 40-15,41-39 16,-41 52-16,40-39 16,-52 52-16,-1-12 15,54-27-15,-41 26 0,-26 14 16,80-67 0,-1 1-16,-25 26 15,38-40-15,-25 13 0,12 1 16,14-14-16,0-13 15,13 13-15,-14-13 16,1 13-16,13 1 31,13-41 1,1 14-17</inkml:trace>
  <inkml:trace contextRef="#ctx0" brushRef="#br0" timeOffset="58798.76">21471 3466 0,'-13'13'31,"-1"14"-31,-12 12 16,0 1 0,12 0-16,1-27 15,13 27-15,-13-14 0,13-13 16,0 1-16,0 12 15,13-13-15,0 1 16,1-1-16,25 0 0,1-13 16,-14 0-16,14 0 15,-13 0-15,-1 0 16,0 13-16,41-13 0,-41 0 16,1 0-16,-1 0 15,-13 13-15,0-13 16,1 0-16</inkml:trace>
  <inkml:trace contextRef="#ctx0" brushRef="#br0" timeOffset="64521.5">22648 4075 0,'27'0'0,"-14"0"15,0 13-15,0 0 16,1 14-16,-14-1 0,0-13 16,13 14-16,-13 12 0,13 1 15,-13 0-15,13-1 0,-13 67 16,14-53-16,-14 13 0,0 0 15,13 14-15,-13-14 0,0 13 16,-13 1-16,13-1 0,0 93 16,0 27-16,-14-1 15,14-105-15,0 26 0,0 0 16,0-14-16,0 15 0,14-15 0,-1 94 16,0-93-16,0 0 0,-13-1 15,14-12-15,-1 0 0,0-1 16,0 14-16,0-27 0,1 93 15,-1-92-15,-13 12 0,13-12 0,-13-14 16,0 13-16,0 1 0,13-14 0,-13 0 16,0 0-16,-13 0 0,13 0 15,-13-13-15,13 0 0,-40 66 16,27-92-16,-13-1 16,12-13-16,-12 1 0,-146-28 15</inkml:trace>
  <inkml:trace contextRef="#ctx0" brushRef="#br0" timeOffset="66080.36">1442 3254 0,'-172'14'0,"146"-14"0,-14 13 16,0 0-16,14-13 0,-40 40 16,13-14-16,26 1 15,14-1-15,-14 14 0,14-14 16,13 1-16,-13-1 0,13 1 15,-13 12-15,13 1 0,-13 0 0,13 39 16,0-39-16,0 13 16,-14 0-16,14 0 0,0-1 0,0 1 15,0 0-15,0 13 0,0 1 0,14 65 16,-14-79-16,0 13 16,13 0-16,-13 0 0,13 0 15,0 53-15,-13-52 0,13 65 16,1-66-16,-14 0 0,13 0 15,-13 53-15,13-52 16,-13-1-16,0 0 0,0 0 0,13 66 16,-13-13-16,0-53 15,0 67-15,0-67 16,-13 0-16,13 0 0,0 40 16,0-40-16,-13 0 0,13-13 0,0 13 15,0 1-15,-13-15 0,13 15 16,-14-1-16,14 0 0,-13 53 15,0-53-15,13-13 0,-13 13 0,0 0 16,13-13-16,-14-13 0,14 13 16,-13-14-16,13 14 0,-13-13 15,13 0-15,-13-1 0,13 1 0,0-13 16,-14 26-16,1-27 0,13 0 16,0 14-16,-13-13 15,13 12-15,-13 14 0,0 13 16,13-39-16,0 12 0,0-12 0,0 26 15,0-27 1,13 54-16,-13-54 0,13 14 0,-13 0 16,26 12-16,1 15 15,-1-41-15,-12 14 0,12-14 16,14 14-16,13 13 16,-14-40-16,-12 13 0,52 14 15,-39-27-15,52 14 16,1-14-16,0 14 15,-54-27-15,14 13 0,40 0 16,-53-13-16,-1 13 16</inkml:trace>
  <inkml:trace contextRef="#ctx0" brushRef="#br0" timeOffset="71138.62">3215 8864 0,'-40'52'15,"40"-38"-15,-13-1 0,13 0 0,0 0 16,0 27 0,0-27-16,13 14 15,0-14 1,-26-39 31,-13 12-32,12 14 1,1 14-16,-27-1 16,27 13-16,0-26 15</inkml:trace>
  <inkml:trace contextRef="#ctx0" brushRef="#br0" timeOffset="71399.83">3122 9247 0,'40'13'0,"-40"1"16,13-1-16,-13 0 0,0 0 0,0 1 16,0 12-16,0 0 0,-13 1 15,13-14-15,0 0 0</inkml:trace>
  <inkml:trace contextRef="#ctx0" brushRef="#br0" timeOffset="71544.42">3056 9485 0,'40'0'15,"-27"0"-15,0-13 16,0 13-16,1 0 0</inkml:trace>
  <inkml:trace contextRef="#ctx0" brushRef="#br0" timeOffset="72007.67">3162 9816 0,'26'26'0,"-26"14"16,0 0 15,0-14-15,13-39 15,-13 0-31,0 0 15,0-1-15,0 1 0,0 0 16,0 0-16,0-1 0,-13 1 0,0 0 16,13 0-1,-26 0-15,12 13 16,1 0-16</inkml:trace>
  <inkml:trace contextRef="#ctx0" brushRef="#br0" timeOffset="72515.39">3215 10332 0,'-80'40'15,"67"-40"-15,0 13 0,26 0 16,-13 0-1,13-13-15,1 14 0,-1-14 16,-13 13-16,26 0 16,-13 0-16,1-13 0,-1 27 15,-13-14-15,0 0 16,13 0-16,-13 1 0,0-1 0,13 0 16,-13 0-16,0 1 0,0 12 0,0-13 15</inkml:trace>
  <inkml:trace contextRef="#ctx0" brushRef="#br0" timeOffset="73588.52">3016 12039 0,'27'0'0,"-14"0"15,0 0-15,0 13 0,1-13 16,-1 13 0,-13 0-16,0 0 15,0 1-15,0-1 16,-13-13-16,13 13 0,0 0 15,-14-13-15,14 14 16,14-14 15,-1 13-15,-13 0 0,-13 14-1,13-14-15,-14-13 0,14 13 16,-13-13-16,0 26 15,0-26-15,13 14 0,13-41 32</inkml:trace>
  <inkml:trace contextRef="#ctx0" brushRef="#br0" timeOffset="73851.62">3201 12105 0,'14'13'15,"-14"0"-15,0 0 16,0 1 0,0-1-16,13-13 15,-13 13-15,13-13 0,0 0 16,1-13 0,-1 13-16,0-13 0,-13-1 15,0 1-15,0 0 16,0 0-16,-13 13 15,0-14-15,-1 14 16,1-13-16,0 13 16,0 0-1</inkml:trace>
  <inkml:trace contextRef="#ctx0" brushRef="#br0" timeOffset="75170.39">4419 8864 0,'0'26'16,"0"14"-1,0-1 1,0-12-16,0 13 15</inkml:trace>
  <inkml:trace contextRef="#ctx0" brushRef="#br0" timeOffset="75331.03">4485 9393 0,'0'39'16,"0"-25"-16,-14-1 0,14 13 15,0-12 1,0-1-16,0 13 0,14-13 0</inkml:trace>
  <inkml:trace contextRef="#ctx0" brushRef="#br0" timeOffset="75468.72">4564 9710 0,'13'27'15,"-26"-14"1,13 0-1,0 0-15,0 1 16,-13 25-16,0-26 16,13 27-16,0-27 0</inkml:trace>
  <inkml:trace contextRef="#ctx0" brushRef="#br0" timeOffset="75603.59">4670 10186 0,'0'27'0,"-13"-14"15,13 0 1,-14 1-16,1-1 16,13 13-16,-13-12 0,26-1 15,-13 0-15</inkml:trace>
  <inkml:trace contextRef="#ctx0" brushRef="#br0" timeOffset="75719.8">4710 10478 0,'13'26'31,"-26"-13"-16,13 0 1,0 1-16,-14 12 16,14-13-16,0 1 0,0 12 15</inkml:trace>
  <inkml:trace contextRef="#ctx0" brushRef="#br0" timeOffset="75795.3">4829 10861 0,'13'40'31</inkml:trace>
  <inkml:trace contextRef="#ctx0" brushRef="#br0" timeOffset="76051.7">5927 9221 0,'0'-13'15,"-1098"1666"1,2196-3280-1</inkml:trace>
  <inkml:trace contextRef="#ctx0" brushRef="#br0" timeOffset="76314.24">6006 9803 0,'-26'106'16,"12"-67"-16,14-25 15,-13 38 1,0-38-16,13-1 0,13 40 16,14-27-1,-27-12-15,26-345 0,-26 688 16,13-344-16,0 0 16,1 1-16,-14-1 0,13-13 15,-13 13-15,13-13 16,0 0-1,1 0 1</inkml:trace>
  <inkml:trace contextRef="#ctx0" brushRef="#br0" timeOffset="76599.59">9829 9472 0</inkml:trace>
  <inkml:trace contextRef="#ctx0" brushRef="#br0" timeOffset="77909.59">3096 12621 0,'13'0'16,"0"13"-16,-13 0 0,13-13 15,-13 13-15,0 1 0,0-1 16,0 0-16,14-13 0,-14 13 16,0 0-16,0 1 0,0-1 15,13 0 1,-13 0-16,13-13 15,-13 14-15,13-1 16,-13 0-16,0 0 16,13 1-16,-26 12 15,13-13-15,-13 0 16,13 1-16,-13-1 0,0 0 16,-1 0-16,1-13 15</inkml:trace>
  <inkml:trace contextRef="#ctx0" brushRef="#br0" timeOffset="78659.03">3149 12898 0,'26'-26'16,"-26"13"0,13 0-16,-13-1 0,13 1 15,1-13 1,-14 12-16,0 1 0,0-13 16,0 12-1,0 1-15,0 0 16,-14 13-16,14-13 15,-13 13-15,0 0 0,0 0 16,0 0 0,13 13-16,-14-13 15,14 13-15,-13 0 16,13 1-16,0-1 0,0 0 16,0 0-16,13 1 15</inkml:trace>
  <inkml:trace contextRef="#ctx0" brushRef="#br0" timeOffset="78848.41">3281 12779 0,'13'14'16,"-13"-1"-16</inkml:trace>
  <inkml:trace contextRef="#ctx0" brushRef="#br0" timeOffset="81676.19">3029 12515 0,'27'13'0,"-14"-13"15,14 0-15,52 0 16,-26 0-16,0 0 0,0 0 16,13 0-16,93 0 0,-80-13 15,14 13-15,211 0 16,-198-13-16,26 13 16,0 0-16,-26 0 0,40 0 15,-14 0-15,13 0 0,1 0 0,-14 0 16,1 0-16,-1 0 0,0 0 0,-13 0 15,-13 0-15,26 0 0,-26 0 16,0 13-16,0-13 0,0 0 0,105 0 16,-12 13-16,-93-13 15,-14 0-15,1 0 0,-14 0 16,1 13-16,92-13 16,-133 13-16,1-13 0,-14 0 15,1 0-15,-1 0 0,1 0 16,-1 0-16,-13 0 0,1 0 0,-1 0 15,0 14-15,0-14 16,1 0-16,-1 0 16,0 0-16,-13 13 31,0 0-31,0 0 0,-13 14 16,13-14-16,-13 53 0,13-39 15,-14 12-15,14 1 16,-13 0-16,13-1 0,0 41 0,0-40 15,0-1-15,0 1 0,13 0 16,-13 12-16,0-25 16,14-1-16,-14 1 0,0-1 0,0-12 15,0 12-15,0 0 0,0-12 16,13-1-16,-13 0 0,-13 0 16,13 1-16,0-1 0,-14 0 15,1-13-15,13 13 16,-13-13-16,0 0 0,-1 14 0,-12-14 15,-27 13-15,27-13 0,-14 13 16,-13-13-16,-53 13 0,53-13 16,0 13-16,-13-13 0,-13 14 15,13-14-15,-14 0 0,-65 13 16,65 0-16,1-13 0,-14 0 16,-92 13-16,93-13 15,-411 27 1,397-27-16,0 0 15,0 0-15,1 0 0,-1 0 0,0 0 16,-198 0-16,105 0 16,120 0-16,-14 0 15,14 0-15,-1 0 0,1 0 16,26 0-16,-13 0 0,13 0 0,0 0 16,-13 0-16,26 0 0,1 0 15,12 0-15,14 0 16,-13 0-16,12 0 0,1 0 15,0 0-15,0 0 0,-1 0 16,1 0-16,0 0 0,0 0 16,-1 0-16,1-13 0,0 13 15,-13 0 1,12 0-16,1 0 0,0 0 0,0 0 16,-1 0-16,1 0 0,-13 0 0,12 0 15,-12 0-15,13 0 16,-14 0-16,14 0 0,-13-14 0,-1 14 15,-12 0-15,-14 0 0,26 0 16,14-13-16,-40 13 16,27-13-16,-1 0 15,14 13-15,0 0 0,-1-14 0,-12 14 16,13-13-16,-1 13 16,1 0-16,-26-13 15,39 0-15,-14 13 0,1-13 16,13-1-1,-13 14-15,13-26 0,0 13 16,0-1-16,0 1 16,0-13-16,0-14 15,0 27-15,0-14 0,0 14 16,0-13-16,0-1 0,-13 1 0,13-14 16,13 0-16,-13-26 0,0 27 15,0 12-15,0 1 0,0-27 16,13 26-16,-13 1 15,0-1-15,13 14 0,-13-13 0,0 12 16,14-12-16,-14-1 16,13 27-16,-13-13 0,0 0 15,0 0-15,0 0 16,0-1 0,13 1-1,-13 0 16,0 0 16,13 13 63,-13-14-95,13 14 1,-13-13 0,14 0-1,-14 0 1,0-1 31,13 1-16,0 26 16,14-13-32,-14 0-15,0 0 16,27 0-16,-1 14 31,-12-14-15,-1 0 0,-12 0 15,-1 0-31,-13 13 15</inkml:trace>
  <inkml:trace contextRef="#ctx0" brushRef="#br0" timeOffset="82316.89">3717 12687 0,'-185'145'0,"145"-118"15,1 12-15,-54 28 0,54-28 16,-14 1-16,13-14 0,-26 41 15,39-41-15,1 0 0,13-12 16,13-1-16</inkml:trace>
  <inkml:trace contextRef="#ctx0" brushRef="#br0" timeOffset="82536.78">4194 12713 0,'0'13'0,"-27"14"0,14-14 0,-13 14 15,-1-1-15,-13 14 0,1-14 16,-41 54-16,41-41 16,-1 1-16,0 0 0,-26 39 15,26-53-15,27 14 0,0-13 16,0-14-16,-1 0 0</inkml:trace>
  <inkml:trace contextRef="#ctx0" brushRef="#br0" timeOffset="82743.39">4670 12779 0,'-27'53'0,"1"-26"0,0-1 16,-14 14-16,-26 39 16,26-39-16,0 0 0,1-1 0,-1 1 15,-39 39-15,52-39 16,1-13-16,-1-1 0</inkml:trace>
  <inkml:trace contextRef="#ctx0" brushRef="#br0" timeOffset="82907.6">5014 12938 0,'-13'40'0,"26"-80"0,-26 93 0,-1-26 16,-25 25-16,12-12 0,-12 0 15,12-1-15,1 1 0,-14 0 16,13 0-16</inkml:trace>
  <inkml:trace contextRef="#ctx0" brushRef="#br0" timeOffset="83767.74">3096 12409 0,'66'13'0,"-53"-13"16,13-13-16,14 13 0,-13-13 15,12-1-15,1 1 0,26-13 16,-26 13-16,13-27 15,-27 27-15,-13-1 0,14-12 16,-1 13-16,-12-14 0,-14 14 0,13-27 16,-13 14-16,0-1 0,-13-12 15,-1 12-15,1-12 0,-27 12 16,14-13-16,-14 14 0,-52-14 16,52 27-16,-13 13 0,0 0 0,13 0 15,-12 13-15,-68 14 16,68-1-16,-1-13 0,0 14 0,0 13 15,-27 13-15,41-14 16,12-12-16,-12 39 16,25-26-16,-12 12 0,26-25 15,13 26-15,0-40 16,1 27-16,12-14 0,1-13 0,-1 14 16,0-14-16,54 0 0,-40 1 15</inkml:trace>
  <inkml:trace contextRef="#ctx0" brushRef="#br0" timeOffset="84170.77">3836 12316 0,'225'0'16,"-132"0"-16,-53 0 16,13 0-16,-1 0 0,-12-13 15,0 13-15,-14 0 0,1 0 0,26-13 16,-14 13-16,-12-13 15</inkml:trace>
  <inkml:trace contextRef="#ctx0" brushRef="#br0" timeOffset="84393.61">4604 12091 0,'106'40'16,"-67"0"-16,1 0 0,-27-27 16,0 13-16,1-13 0,-1 1 15,-13 25-15,0-25 16,-13 12-16,13-13 0,-27 14 0,1-1 16,-14 14-16,27-27 0,-14 0 15</inkml:trace>
</inkml:ink>
</file>

<file path=ppt/ink/ink2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6T09:22:46.377"/>
    </inkml:context>
    <inkml:brush xml:id="br0">
      <inkml:brushProperty name="width" value="0.05292" units="cm"/>
      <inkml:brushProperty name="height" value="0.05292" units="cm"/>
      <inkml:brushProperty name="color" value="#0070C0"/>
    </inkml:brush>
  </inkml:definitions>
  <inkml:trace contextRef="#ctx0" brushRef="#br0">1759 10941 0,'0'13'125,"0"0"-109,0 13-16,-13 27 15,13 13 1,-13 67 15,0-27-15,13-27 0,13 0-1,0-39 1,0 0-1,14-27 1,-14 0 0,14-13-1,-14-13 1</inkml:trace>
  <inkml:trace contextRef="#ctx0" brushRef="#br0" timeOffset="649.02">1535 11284 0,'26'-13'63,"1"13"-63,12 0 15,1-13 1,0 13-1,-14 0 17,0-13-17,1 13 17</inkml:trace>
  <inkml:trace contextRef="#ctx0" brushRef="#br0" timeOffset="1736.25">2222 11298 0,'0'-14'0,"14"14"32,12 0-17,14 0 1,0-13-1,-1 26 1,-26-13 0</inkml:trace>
  <inkml:trace contextRef="#ctx0" brushRef="#br0" timeOffset="1982.06">2275 11430 0,'0'13'16,"27"-26"15,-1 13 0,14 0-15,-27-13-1,14 13 1,-1-13 0</inkml:trace>
  <inkml:trace contextRef="#ctx0" brushRef="#br0" timeOffset="2732.07">3360 11020 0,'-26'13'31,"-1"14"-15,14-14 0,-27 40-1,1 0 1,39-40-16,-27 13 16,14 1-1,-13-1 1,12-13-1,1-13 1</inkml:trace>
  <inkml:trace contextRef="#ctx0" brushRef="#br0" timeOffset="3116.13">3109 11060 0,'13'26'31,"0"-13"-15,14 14 0,12 12-1,-12-12 1,-1-1-1,1 1 1,-1-14 15,-12-13-15</inkml:trace>
  <inkml:trace contextRef="#ctx0" brushRef="#br0" timeOffset="3782.4">3003 10927 0,'26'-13'0,"14"13"15,-13-13 1,12 13 0,41-13-1,12 13 1,-65-14-16,12 14 15,14 0 1,-26-13 0,-14 13-1,13 0 1</inkml:trace>
  <inkml:trace contextRef="#ctx0" brushRef="#br0" timeOffset="4385.22">3532 11192 0,'27'-13'0,"-1"13"16,1 0 0,-1 0-16,14-14 15,-1 14 1,-12 0-1,-14 0 1,0 0 15,1 0-31,-1 0 32</inkml:trace>
  <inkml:trace contextRef="#ctx0" brushRef="#br0" timeOffset="5685.08">4035 11324 0,'26'-26'31,"-26"12"-15,27-25-1,-14-27 1,0-1 0,1 28-1,-1 12 1,-13 1 0,0 52 30,-13-26-46,13 53 16,0 0 15,0-13-15,13 0 0,0-40-1,13 0 1,14-14-1,-13-12 1,12-27 0,-12 0-1,-14 13 1,0 14 0,-13 13-1,0 39 16,0 1-15,0-14 0,13 53-1,1-26 1,-1-1 0,27-12-1,-14-27 1,-13 13-1</inkml:trace>
  <inkml:trace contextRef="#ctx0" brushRef="#br0" timeOffset="6699.91">2686 11721 0,'39'0'0,"-26"0"15,54 0 1,38 0-1,54-13 1,-13 0 0,-93 13-16,185-40 15,-40 13 1,80 1 0,-66 13-1,-54 0 1,41-1-1,-159 1 1,52 13 0,1-13-1,-40 13 1,-40 0 0,0 0-1,0 0 1</inkml:trace>
  <inkml:trace contextRef="#ctx0" brushRef="#br0" timeOffset="8566.31">3307 11906 0,'-26'0'47,"-1"13"-32,1 1 1,-27-1 0,27 13-1,-1-12 1,14-1 15,39 0 0,-12 0-15,12-13 0,-13 14-16,14-1 15,-14 0 1,-13 0-1,0 14 1,-27-14 0,-12 13-1,26-12-15,-27-1 16,-13-13 0,13 13-1,1-13 1</inkml:trace>
  <inkml:trace contextRef="#ctx0" brushRef="#br0" timeOffset="9682.51">3612 11774 0,'-14'26'16,"14"-12"-1,-39 52 1,-28 40 0,15-1-1,-41 41 1,40-53-1,0 12 1,27-65 15,12 13-15,-12-27 0,26-12-1</inkml:trace>
  <inkml:trace contextRef="#ctx0" brushRef="#br0" timeOffset="11115.26">3492 12462 0,'14'-27'46,"-1"14"-30,0-13 0,-13 12-1,13-12 1,1 13 0,-14 0-1,13-1 16,0 41-15,0-1 0,1-13-1,-1 1 1,0-14 0,-13 13-1,26-40 1,-12-12 15,-14-1-31,0 0 31,-14 1-15,14 12 0,0 14-1,14-13 1,-1 12-1,27 14 1,39-13 0,-66 13-16,93-13 15,26 0 1,-52-1 0,-1 1-1,-39 0 1,-14 13-1,-13 0 17</inkml:trace>
  <inkml:trace contextRef="#ctx0" brushRef="#br0" timeOffset="11849.26">3903 12290 0,'0'26'46,"0"-12"-30,0 12-16,0-13 31,0 14 1,13-41-1,0 14-31,-13-13 15,27-13 1,-14 26 0,0-13-1,0 26 1,0-13 0,1 13-16,-1 13 15,-13-12 1,0 25-1,0-25 1,13-14 0</inkml:trace>
  <inkml:trace contextRef="#ctx0" brushRef="#br0" timeOffset="13699.77">8784 10954 0,'13'-13'0,"-26"39"16,-27 40 0,1 0-1,-27 40 1,26-27 15,27-26-31,13-13 31,26-27-15,14 1 0,-14-14-1,14-14 1,-27 14-1,0-13-15</inkml:trace>
  <inkml:trace contextRef="#ctx0" brushRef="#br0" timeOffset="13998.87">8467 11218 0,'13'-13'0,"27"0"31,26 0-16,-13-1 1,-14 14 0,27 0-1,-52 0 1</inkml:trace>
  <inkml:trace contextRef="#ctx0" brushRef="#br0" timeOffset="15032.47">9036 11245 0,'0'-13'31,"26"13"-15,0-14 0,14 14-1,-27 14 1,1-14 0</inkml:trace>
  <inkml:trace contextRef="#ctx0" brushRef="#br0" timeOffset="15249.19">9036 11351 0,'-14'13'0,"41"-13"47,12 0-32,1 0 1,0-13 0,13 13-1</inkml:trace>
  <inkml:trace contextRef="#ctx0" brushRef="#br0" timeOffset="16048.44">10636 10954 0,'-13'-13'0,"-27"39"31,-26 27-15,27-13-1,-28 26 1,41-53-16,-1 27 16,-12-1-1,12-12 17,14-27-32</inkml:trace>
  <inkml:trace contextRef="#ctx0" brushRef="#br0" timeOffset="16349.43">10292 11007 0,'-13'-14'15,"26"41"17,14-1-17,12 14 1,1 0 0,13 13-1,-26-27 1,-14 1-1,0-14 1</inkml:trace>
  <inkml:trace contextRef="#ctx0" brushRef="#br0" timeOffset="16970">10319 10861 0,'53'-13'32,"-40"13"-32,13 0 15,27 0 1,40 0 0,-40 0-1,-27 0 1,1 0 15,-27 13-15</inkml:trace>
  <inkml:trace contextRef="#ctx0" brushRef="#br0" timeOffset="17532.24">10808 11192 0,'13'-13'16,"1"13"-1,25-14 1,1 14-1,13 0 1,-27 0 0,-12-13-16,-1 13 15,13 0 1</inkml:trace>
  <inkml:trace contextRef="#ctx0" brushRef="#br0" timeOffset="18584.09">11258 11271 0,'13'-13'47,"0"-13"-32,1-14 1,12-13 0,-13 0-1,1 27 1,-1-1-1,-26 54 32,-1-1-31,14 0 0,0-12-16,0-1 15,14 0 1,12 0-1,1-26 17,-14 13-32,26-40 15,-12 1 1,13-1 0,-27 0-1,0 27 1,-26 40 15,13-14-15,-27 66 15,41-52-31,-1 12 16,27-12-1,-14-14 1,14-13-1</inkml:trace>
  <inkml:trace contextRef="#ctx0" brushRef="#br0" timeOffset="19383.14">9988 11589 0,'26'0'16,"27"-13"15,119-1-15,-119 14-16,133-13 15,25 13 1,80-13 0,-119 0-1,53 13 1,-26 0 0,-94 0-1,-38 0 1,-28 0-1,-26 0 32</inkml:trace>
  <inkml:trace contextRef="#ctx0" brushRef="#br0" timeOffset="20900.12">10676 11840 0,'-13'0'0,"-14"-13"16,1 26 15,-27-13-15,0 13 0,27 1-1,12-1 1,14 0-1,14 13 1,12-12 0,27 12-1,-40 1 1,0-14 0,-26 27-1,-13-27 1,-27 13-1,-13 1 17,26-27-17,-13 0 1,40 0-16,0 0 16,-1 0-16</inkml:trace>
  <inkml:trace contextRef="#ctx0" brushRef="#br0" timeOffset="21332.67">11007 11734 0,'-27'14'31,"14"-1"-31,13 0 0,-13 0 16,-106 172-1,53-105 1,-54 105 0,28-40-1,39-65 1,13-27 0,27-40-1</inkml:trace>
  <inkml:trace contextRef="#ctx0" brushRef="#br0" timeOffset="23000.15">10742 12396 0,'13'-14'31,"1"1"-15,-1 0-1,0 0 1,-13 0 0,13 13-1,0 13 16,1 13-15,-14-13 15,13 14-15,-13-14 0,13-13-1,14-26 16,-14-14-15,0-13 0,-13 0-1,0 14 1,0 12 0,13 1-1,1 12 1,25 1-1,14 13 1,26-13 15,1 13-15,65-13 0,-78-1-1,-1 1 1,-27 13-1,-25 0 1,-1 13 15</inkml:trace>
  <inkml:trace contextRef="#ctx0" brushRef="#br0" timeOffset="24715.56">11218 12277 0,'0'26'62,"0"-13"-62,-13 27 32,13-14-17,0-12 32,27-41-31,-1 1-1,-13 13 1,14 13 15,-14 13-15,0 0 0,-13 13-1,13-12 1,1-14-1,-1 0 1</inkml:trace>
  <inkml:trace contextRef="#ctx0" brushRef="#br0" timeOffset="25549.69">12502 11364 0,'13'0'32,"0"0"-32,13-13 15,14 13 1,0 0 0,-27 0-1</inkml:trace>
  <inkml:trace contextRef="#ctx0" brushRef="#br0" timeOffset="25765.66">12435 11509 0,'14'14'15,"-1"-14"1,27 13 0,12-13-1,-12-13 1,0 13 0</inkml:trace>
  <inkml:trace contextRef="#ctx0" brushRef="#br0" timeOffset="39249.71">13970 10848 0,'-13'0'31,"-14"0"-15,14 0 0,-27 26-1,14-12 1,-1 12-1,14-13 1,0 1 15,39 12-15,-26-13-16,40 14 16,0 12-1,13 14 1,-40-26-1,-13 12 1,-13 1 0,-27-13-1,0-27 1,14-14 0,-1-12-1,27-1 1,14-12-1,25-14 1,1 26 15,0-26-15,-1 14 0,-12 12-1,-27 14 1,-13-27-1,-14 27 1,1 0 0,-1 26-1,1-13 1</inkml:trace>
  <inkml:trace contextRef="#ctx0" brushRef="#br0" timeOffset="39949.17">14288 10927 0,'-14'-13'0,"1"0"15,0 13 17,-40 13-17,26 0 1,-12 27-1,26-27 1,-1 14 0,28-14-1,-1-13 1,26-13 0,1-14-1,0 1 1,-27 13-1,0 13 17,-13 13-17,0 26 1,0 28 0,-13-1-1,-13 26 1,26-78-1,0-1 1</inkml:trace>
  <inkml:trace contextRef="#ctx0" brushRef="#br0" timeOffset="40732.21">14565 11112 0,'40'-13'16,"13"0"15,13 0-15,-13 13-1,-27-13-15,-12 13 16,25 0-1,-12-14 17</inkml:trace>
  <inkml:trace contextRef="#ctx0" brushRef="#br0" timeOffset="41283.21">15266 10848 0,'0'26'16,"0"14"-1,0-27-15,-26 67 16,13-27 0,0 13-1,-1-13 1,14-40 15</inkml:trace>
  <inkml:trace contextRef="#ctx0" brushRef="#br0" timeOffset="41816.11">15505 10901 0,'-27'0'15,"27"13"-15,-13 0 16,-14 27-1,14 26 17,13-39-17,13 12 1,14-12 0,13-27-1,26 0 1,-40-14-1,1-12 1,-27-27 0,-14 27-1,1-14 1,-13 0 0,-14 40-1,14 0 1,12 0-1</inkml:trace>
  <inkml:trace contextRef="#ctx0" brushRef="#br0" timeOffset="42416.56">15809 10901 0,'-13'13'16,"-1"0"-16,14 1 15,-13 25 1,13 1-1,0-27-15,27 27 16,-1-14 0,27 1-1,-13-27 1,13 0 0,-27-27-1,-26 1 1,0-27 15,-13 13-31,-14 1 31,-12 12-15,-14 14 0,-13 26-1,13 0 1</inkml:trace>
  <inkml:trace contextRef="#ctx0" brushRef="#br0" timeOffset="43383.28">13692 11549 0,'27'-13'15,"-1"13"1,-13 0 0,67 0-1,52-13 1,0-1 0,-79 14-16,119-13 15,40 0 1,185-14-1,-80 14 1,-79 0 0,80 13-1,-27-13 1,-119 13 0,40 0-1,-160 0 1,-12 0 15,-13 0-31,-14 0 47</inkml:trace>
  <inkml:trace contextRef="#ctx0" brushRef="#br0" timeOffset="44848.75">14195 11761 0,'-13'39'16,"13"-12"-1,-14 39 1,-12 0 0,0-13-1,26-40 1,-27 27-16,27-14 31</inkml:trace>
  <inkml:trace contextRef="#ctx0" brushRef="#br0" timeOffset="45615.78">14433 11827 0,'13'0'15,"0"0"-15,1 0 16,-1-13 0,0 13-1,-66 26 32,40-26-31,-40 27-1,27-14 1,-1 0 0,14 0-1,13 14 1,26-14-1,-12 27 1,12-27 0,-13 27-1,-26-14 1,-13 0 15,26-12-31,-27-1 0,1 0 16,13-13-1,-27 13 17</inkml:trace>
  <inkml:trace contextRef="#ctx0" brushRef="#br0" timeOffset="45772.18">14512 12065 0</inkml:trace>
  <inkml:trace contextRef="#ctx0" brushRef="#br0" timeOffset="47884.13">14936 11827 0,'13'0'31,"-40"-13"16,14 13-32,0 0-15,-27 13 16,14 0 0,-1 0 15,1 1-15,26 12-1,13-13 1,14 14-1,-1-14 1,14 13 0,13 14-1,-40-13 1,-13 12 0,0-12-1,-27-1 1,-12 1-1,-14-27 17,26-14-17,14 1 1,13 0 0,0 0-1,0-14 1,40-12-1,-14 12 1,1 14 0,-1-14-1,1 1 1,-27 13 0,13-1-16,-13-25 15,0 26 1,-13-14-1,-14 14 1,14 13 15,-13 0-15,12 13-16</inkml:trace>
  <inkml:trace contextRef="#ctx0" brushRef="#br0" timeOffset="48332.27">15094 11853 0,'0'27'16,"0"-1"-1,-13 27 1,0 0 0,13 0-1,-13-13 1,13-14-1</inkml:trace>
  <inkml:trace contextRef="#ctx0" brushRef="#br0" timeOffset="49832.51">15610 11655 0,'14'0'0,"-41"13"47,27 0-47,-13 1 16,-53 91-1,-14-12 1,-92 132-1,53-80 1,-39 41 0,25-28-1,67-78 1,13-27 0,27-14-1,13-25 1</inkml:trace>
  <inkml:trace contextRef="#ctx0" brushRef="#br0" timeOffset="51049.07">15399 12475 0,'13'-13'47,"-13"0"-31,26-14 15,-12 1-15,-1 12-1,0 14 32,0 40-31,1-13 0,-14 12-1,13-12 1,-13-14-1,0 0-15,13-13 16,0-39 15,1-14-15,-14 13 0,0-13-1,0 40-15,0 0 16,0-27-1,26 13 1,0 14 15,41-13-15,65-1 0,0 1-1,-13-1 1,-53 27-1,-52-13-15,25 13 16,1 0 0,-27-13-1,-13 26 32</inkml:trace>
  <inkml:trace contextRef="#ctx0" brushRef="#br0" timeOffset="53001.06">15994 12290 0,'0'-13'0,"13"13"16,1 0 0,-1 0-16,13-14 15,1 14 1,-14 0 0,0 0-1,-53 0 32,1 14-16,-1-14-15,0 13 0,14 0-1,13 0 1,-1-13-16,-12 14 15,26-1 1,-13 0 0,0-13-1,39 0 63,-13 0-62,0 0-16,14 13 31,-14 0-15,0 27 0,-13 0-1,-26-14 1,-1 1-1,-12-1 1,-14-13 0,0-26-1,26 13 1</inkml:trace>
  <inkml:trace contextRef="#ctx0" brushRef="#br0" timeOffset="53982.17">17502 11271 0,'27'-13'0,"-1"13"31,27 0-15,-27 0 0,1 0-1</inkml:trace>
  <inkml:trace contextRef="#ctx0" brushRef="#br0" timeOffset="54216.17">17410 11456 0,'26'0'16,"-13"0"-1,40 0 1,13 0-1,-26 0 1</inkml:trace>
  <inkml:trace contextRef="#ctx0" brushRef="#br0" timeOffset="55283.4">19381 10954 0,'-13'66'15,"13"-40"1,-27 54-1,1 12 1,-1-12 0,1-41-1,12 1 1,14-27 0</inkml:trace>
  <inkml:trace contextRef="#ctx0" brushRef="#br0" timeOffset="55500.39">19487 11298 0</inkml:trace>
  <inkml:trace contextRef="#ctx0" brushRef="#br0" timeOffset="57152.08">19791 10980 0,'26'0'15,"-12"0"-15,25-13 16,1 13-1,26 0 1,-53 0 15,14 0-15</inkml:trace>
  <inkml:trace contextRef="#ctx0" brushRef="#br0" timeOffset="57666.36">19831 10980 0,'-14'13'16,"-12"27"15,-1 0-15,14-1 0,-13-12-1,26-1 1,0-12 15,39-28-15,-25 14-1,-1 0-15,13 0 16,14 27 0,-14-1-1,-26-12 1,0 12-1,-39 14 1,26-40-16,-27 26 31,-13-13-15,26-13 0,1-13-1</inkml:trace>
  <inkml:trace contextRef="#ctx0" brushRef="#br0" timeOffset="58283.33">20320 10914 0,'-26'13'0,"-1"1"15,14-1-15,-27 53 32,14-13-17,-1 13 1,27-26 0,0-27-16,27 13 15,-1-12 1,1-14-1,-14-14 1,-26 1 0,-14 0-1,-13 0 1,1 26 0,26-13-16,-14 0 15</inkml:trace>
  <inkml:trace contextRef="#ctx0" brushRef="#br0" timeOffset="69282.03">18852 11205 0,'13'0'78,"13"-13"-62,1 13 0,26 0-1,26-13 1,-13 13-1,-26 0 1,-14 0 0,-12 0-1,-1 0 1</inkml:trace>
  <inkml:trace contextRef="#ctx0" brushRef="#br0" timeOffset="71600.64">20743 11112 0,'-13'14'16,"0"-1"-16,-14 0 0,-25 27 15,-81 66 1,-39 13 0,80-40-1,65-66 1,-52 67-16,13-41 15,52-12 1</inkml:trace>
  <inkml:trace contextRef="#ctx0" brushRef="#br0" timeOffset="71900.75">20889 11205 0,'13'0'0,"-39"13"32,-1 1-32,-132 105 15,1-14 1,-28 41-1,67-53 17,14-1-17,52-52 1,26-14 0,27-12-1</inkml:trace>
</inkml:ink>
</file>

<file path=ppt/ink/ink2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5:09.996"/>
    </inkml:context>
    <inkml:brush xml:id="br0">
      <inkml:brushProperty name="width" value="0.05292" units="cm"/>
      <inkml:brushProperty name="height" value="0.05292" units="cm"/>
      <inkml:brushProperty name="color" value="#0070C0"/>
    </inkml:brush>
  </inkml:definitions>
  <inkml:trace contextRef="#ctx0" brushRef="#br0">18693 8308 0,'-13'0'0,"39"-13"16,27 13-1,-40 0-15,27 0 0,-14 0 16,14 0-16,-14 0 0,14 0 16,0 0-16,0 0 0,-1 0 0,27 0 15,-39 0-15,-1 0 16,-12 0-16,25 0 15,-39 13-15</inkml:trace>
  <inkml:trace contextRef="#ctx0" brushRef="#br0" timeOffset="199.75">18746 8440 0,'-53'0'16,"106"0"-16,-119 13 0,92-13 31,0 0-16,1 0-15,-1 0 0,14 0 0,-13-13 16,25 13-16,1 0 0,27-13 16,-27 13-16,-27 0 0,14 0 15,13-13 1,-27 13-16,-13 0 0,1 0 16,-14-13-16</inkml:trace>
  <inkml:trace contextRef="#ctx0" brushRef="#br0" timeOffset="5020.02">6006 10266 0,'-13'-27'16,"13"14"-16,13 0 0,0 0 16,14 13-16,-1-27 0,1 14 15,-1 0-15,14 0 0,-14-1 16,54-12-16,-54 26 0,1-13 15,-1 13-15,-13 0 0,14 13 16,-1 0-16,-13-13 0,1 27 0,-1-14 16,-13 0-16,0 13 0,0 1 15,-27 52-15,14-26 0,0 0 16,-14 0-16,-25 93 16,38-107-16,1 1 0,13 0 15,0-14-15,0 1 0,0-14 16,0 13-16,13 1 0,1-14 0,12 13 15,-13-26-15,14 0 16,-14 0-16,13 0 0,14-13 16,-13 0-16,-14 13 0,0-27 15,27 1-15,-27 13 0,-13-14 16,13 14-16,-13 0 0,13 0 0,-13-1 16,0 41 15,0-1-31,0 27 0,14-13 15,-1 92-15,0-66 0,0 0 16,1 14-16,-1-1 0,0-13 16,0 40-16,0-40 0,14 14 0,-14-1 15,14 67-15,-14-80 0,-13 0 16,13 13-16,-13-13 0,0 1 16,-13-14-16,-14 79 0,1-79 15,-1 0-15,-12 0 0,12-1 16,-12-12-16,-1 0 0,0 0 0,14-27 15,-14 13-15,-26 1 0,39-14 16,1-13-16,0 13 16,-14-13-16,0 0 0,0 0 0</inkml:trace>
  <inkml:trace contextRef="#ctx0" brushRef="#br0" timeOffset="10969.02">18600 833 0,'13'0'15,"-39"14"1,13-1-1,0 0-15,-1 0 0,1 14 0,-13-1 16,12 1-16,-12-1 0,-14 27 16,27-26-16,-13-1 15,12 0-15,-12 1 0,26-14 0,-13 0 0,-1 1 16,1-1-16,0 0 0,13 0 0,-13-13 16,13 14-16,-14-14 15</inkml:trace>
  <inkml:trace contextRef="#ctx0" brushRef="#br0" timeOffset="11185.74">18269 979 0,'0'-13'0,"0"26"16,27-13-1,-1 26 1,1-12-16,-14-1 0,0 0 15,1 0-15,-1 1 0,13-1 0,-13 0 16,1 0-16,-1-13 0,0 13 0,0 1 16,-13-1-16,14-13 0,-1 0 15,-13 13-15,13-13 0,0 0 16</inkml:trace>
  <inkml:trace contextRef="#ctx0" brushRef="#br0" timeOffset="11456.69">18336 728 0,'39'-14'0,"-25"14"0,12 0 15,0-13-15,1 13 0,-14 0 0,14 0 16,-1 0-16,14 0 0,-14 0 16,-13 0-16,1 0 0,12 13 15</inkml:trace>
  <inkml:trace contextRef="#ctx0" brushRef="#br0" timeOffset="11653.75">18838 913 0,'27'0'16,"12"0"0,-25 0-16,-1 0 15</inkml:trace>
  <inkml:trace contextRef="#ctx0" brushRef="#br0" timeOffset="11861.07">18825 1098 0,'-13'0'0,"39"0"47,14-13-31,-27 0-16,40 13 15</inkml:trace>
  <inkml:trace contextRef="#ctx0" brushRef="#br0" timeOffset="12420.7">19685 701 0,'-26'0'0,"-14"0"0,27 0 15,-1 13 1,14 1-16,0-1 0,14 13 15,-1 14 1,0-27-16,0 14 0,1-1 16,-1 14-16,0-14 15,-13-13-15,0 1 16,0-1-16,0 0 0,-13 0 16,0 1-16,-1-14 15,1 0-15,0 0 16,0 0-16,13-14 15,0 1-15,13 0 16,0-14 0,0 14-16,14 13 0,-14-13 15,0 0-15,14 0 0,-14-1 0,27-12 16,-27 13-16,13-14 16,-12 14-16,-1 0 0,-13 0 15,13-1-15,-13 1 0,-13-13 16,13 12-16,-13 1 15,-27 0-15,27 0 16,-14 13-16,14 0 0,0 0 0,-1 0 16,1 0-16,-13 0 0,13 13 15,-14 0-15,14 0 16</inkml:trace>
  <inkml:trace contextRef="#ctx0" brushRef="#br0" timeOffset="12771.73">20069 622 0,'-53'0'16,"39"13"-16,1-13 15,0 13-15,0 14 0,13-14 16,13 0 0,0-13-16,0 0 15,1 0-15,12 0 16,-26 13-16,13-13 0,1 0 16,12 40-1,-26-27-15,13 14 0,-13-14 16,0 13-16,0-12 0,0-1 0,0 13 15,0-12-15,0-1 0,0 0 16,0 0-16,0 14 0,0-14 0,0 0 16,0 0-16</inkml:trace>
  <inkml:trace contextRef="#ctx0" brushRef="#br0" timeOffset="14117.02">18336 2064 0,'-14'0'0,"41"13"31,-1-39-15,-12 26-16,-1-14 15,0-12-15,13-1 0,-26 14 16,14-13-16,-1-1 0,-13 1 16,13 13-16,-13-14 0,13 14 15,-13-14-15,0 1 0,14 13 16,-14-1-16,0 41 31,0-14-15,0 14-1,13-1-15,-13-13 0,0 1 16,13-14-16,-13 13 0,13-13 16,1 13-16,-1 0 15,13-26-15,-13 13 16,1-13-16,-1 0 0,0 13 15,-13-14-15,13 14 16,-13-13-16,14 13 16,-1 13-16,0 1 15,-13-1 1,13 13 0,-13-13-16,13-13 0,-13 14 15,14-14-15,-14 13 0,13-13 16,0 0-16,0 0 0,14 0 15</inkml:trace>
  <inkml:trace contextRef="#ctx0" brushRef="#br0" timeOffset="14296.71">19010 1799 0,'27'-26'0,"-14"26"16,13-14-16,14 14 15</inkml:trace>
  <inkml:trace contextRef="#ctx0" brushRef="#br0" timeOffset="14487.92">19037 1918 0,'13'0'47,"0"0"-47,0 0 15,1 0-15,-1 0 16,0 0-16</inkml:trace>
  <inkml:trace contextRef="#ctx0" brushRef="#br0" timeOffset="14774.23">19407 1627 0,'0'27'32,"0"-14"-17,-13 13-15,13-12 0,0 12 16,0 0-16,0-12 0,0 25 15,0 1 1,0-27 0,13-13-16,-13 14 0</inkml:trace>
  <inkml:trace contextRef="#ctx0" brushRef="#br0" timeOffset="15135.4">19632 1654 0,'-26'0'16,"26"13"-16,0 13 16,0 14-1,13-40-15,0 26 16,0-26-16,1 0 0,-1 14 15,13-14 1,-13 0-16,1 0 0,-1 0 16,-13-14-16,13 14 15,-13-13-15,0 0 0,0 0 16,-13 0-16,13-1 16,0 1-16,-13 0 15,-1 13 1,1-13-16,0 13 15</inkml:trace>
  <inkml:trace contextRef="#ctx0" brushRef="#br0" timeOffset="15420.64">19817 1601 0,'14'39'0,"-1"-25"16,-13-1-16,13-13 16,13 13-16,-12-13 15,-1 13-15,0-13 0,0 0 0,1 0 16,-1-13-16,0 13 16,0-13-16,0 0 15,-13-1-15,14 1 0,-14-13 16,0 13-16,-14-1 15,1 14-15,13-13 16,-13 13-16,-13 0 0,-1-13 16,1 26-16,-14 0 15,-26 14 1</inkml:trace>
  <inkml:trace contextRef="#ctx0" brushRef="#br0" timeOffset="17257.81">22000 754 0,'-26'-13'16,"12"26"-1,-38 0-15,25 1 16,14-14-16,0 13 0,-1-13 0,1 13 15,-13 0 1,12 0-16,1 1 0,13-1 16,0 0-1,0 0-15,13 1 16,1-14-16,-14 13 0,13-13 0,0 13 16,0-13-16,1 0 0,-1 13 15,0-13-15,0 13 0,1 1 16,-1-14-16,-13 13 0,13-13 15,-13 13-15,-13 0 16,-14 1 0,14-1-16,0 0 0,-27-13 15,0 13 1,27 1-16,-13-14 0,-14 0 16,27 0-16,-14 0 15,14 13-15,0-13 16,0 0-16,-1 0 15</inkml:trace>
  <inkml:trace contextRef="#ctx0" brushRef="#br0" timeOffset="18726.62">22371 926 0,'13'-13'31,"0"13"-31,0 0 0,0 0 16,1 0-16,-1-13 0,27 13 15,-27 0-15,0 0 0,0 0 0</inkml:trace>
  <inkml:trace contextRef="#ctx0" brushRef="#br0" timeOffset="18871.73">22423 1045 0,'0'13'0,"14"1"15,-1-14 1,0 0-1,0-14-15,1 14 0,-1 0 0,0 0 16</inkml:trace>
  <inkml:trace contextRef="#ctx0" brushRef="#br0" timeOffset="24801.18">23072 820 0,'-14'132'16,"14"-118"-16,0-1 0,-13 0 16,13 0-16,0 1 0,0-1 0,-13 0 15,13 0 1</inkml:trace>
  <inkml:trace contextRef="#ctx0" brushRef="#br0" timeOffset="25257.07">23429 767 0,'-40'14'16,"27"-14"-16,-14 13 15,14 0-15,-13 0 16,26 0-16,-13 1 16,13-1-1,0 0-15,0 0 0,13-13 16,0 27-16,0-14 15,0 0-15,1 0 16,-14 1 0,0-1-1,-14 13 1,1-12-16,0-1 16,0-13-16,-14 13 15,14-13-15,0 0 0,0 0 16,-1 0-16,1 0 0,0 0 15</inkml:trace>
  <inkml:trace contextRef="#ctx0" brushRef="#br0" timeOffset="25461">23561 913 0,'0'0'0</inkml:trace>
  <inkml:trace contextRef="#ctx0" brushRef="#br0" timeOffset="25956.85">23826 794 0,'-14'0'16,"28"26"-1,-14-13 1,0 1-16,13-1 0,-13 0 0,0 0 16,13 1-16,-13-1 0,0 0 15,0 0-15,0 0 0,-13 1 16,13-1-16,-27 0 15,14 0 1,0-13-16,0-13 16,0 13-1,13-13-15,13 0 16,0-14 0,0 14-16,0 13 0,27-40 15,-40 27-15,13 0 0,1 0 16,-14-1-16,13 1 0,-13 0 15,0 0-15,13 13 0,-13-13 16,0-1-16,0 1 0,0 0 0,-13 13 16,13-13-16,-13-1 15,-1 1-15,1 13 16,-27 0 0,27 0-16,0 13 15</inkml:trace>
  <inkml:trace contextRef="#ctx0" brushRef="#br0" timeOffset="26162.43">24037 661 0,'40'40'15,"-40"-27"-15,13 14 16,-13-14-16,0 14 0,-13-14 0,13 13 15,-13 14-15,13-27 16,0 14-16,0-14 0,-13 13 0,13-13 16,0 1-16,-14-1 0,14 0 0,0 0 15,-13 1-15</inkml:trace>
  <inkml:trace contextRef="#ctx0" brushRef="#br0" timeOffset="26893.58">21815 1773 0,'-27'26'0,"27"-13"0,0 1 16,-13-1-16,13 0 0,0 0 15,-13 14-15,0 12 16,13-25-16,0-1 0,0 0 16,0 0-1,26-39 1,-26 13-16,40-53 15,-14 13 1,-12 26-16,12 14 0,-13 0 16,-13-1-16,40 1 15,-27 13-15,14 13 16,-27 1-16,13-1 16,-13 0-16,13 0 0,-13 1 0,0 12 15,13-13-15,-13 1 0,0-1 16,0 0-16,0 0 15,0 0-15,14 1 0,-14-1 16,13-13 0</inkml:trace>
  <inkml:trace contextRef="#ctx0" brushRef="#br0" timeOffset="27047.72">22357 1759 0,'66'-13'31,"-66"26"-31</inkml:trace>
  <inkml:trace contextRef="#ctx0" brushRef="#br0" timeOffset="27243.7">22318 1931 0,'-14'0'0,"54"0"15,-27 0 1,14 0-16,-14 0 0,40-13 15</inkml:trace>
  <inkml:trace contextRef="#ctx0" brushRef="#br0" timeOffset="27871.9">23310 1680 0,'53'-13'16,"-40"0"-1,-53 26 17,27 0-32,-13-13 0,-1 13 15,1-13-15,-14 14 16,27-1-16,-14-13 0,14 0 0,0 13 16,0-13-16,-1 13 15,14 0-15,14 1 16,-1-14-16,-13 13 15,13 0-15,0-13 0,27 27 16,-40-14-16,13-13 16,-13 13-16,0 0 0,0 1 15,-13-1-15,0 0 16,0-13-16,-1 13 16,-12-13-16,13 13 0,-1-13 0,-12 14 15,-1-1-15,14-13 0,0 13 16,0-13-16,0 0 0,-1 13 15,1-13-15,13 14 0,-13-14 0,13 13 16</inkml:trace>
  <inkml:trace contextRef="#ctx0" brushRef="#br0" timeOffset="30790.98">20823 11827 0,'39'-13'16,"-25"13"-1,-1-14-15,27 1 0,-14 0 16,0 0-16,14-14 0,26 1 0,-39 13 15,12-14-15,28-13 16,-28 27-16,-12 0 0,-1-13 16,1 12-16,26-25 0,-40 25 15,0 1-15,0-13 0,0 12 16,1-12-16,-1 0 0,-13 12 0,0-12 16,13-27-16,-26 26 0,13 1 15,-13-14-15,13 1 0,-14 12 16,-12-13-16,13 14 0,-67-53 15,54 52-15,-1 1 0,1-1 16,-40-26-16,26 27 16,1-1-16,-1 1 0,0 0 0,0-1 15,1 1-15,-1 12 0,-13-12 16,0-1-16,0 1 0,0 13 16,-13-14-16,0 14 0,0 0 0,13 0 15,-13-1-15,0 1 0,-14 13 16,14-13-16,-13 0 0,13 13 0,-14 0 15,1 0-15,13 0 0,-14 0 0,14 0 16,-79 13-16,65 0 16,14 0-16,-13 1 0,13-1 0,-80 13 15,93-12-15,-79 25 16,66-26-16,13 14 0,-13-1 16,-40 14-16,53 0 0,-40 13 15,41-27-15,12 14 16,0 0-16,-13-14 0,14 14 15,12-1-15,-13 14 0,-12 27 16,25-27-16,-13 26 0,14-39 16,13-1-16,-1 14 0,14-13 15,-13 39-15,13-39 0,0 13 16,13-13-16,27 39 0,-13-26 16,-1-27-16,27 14 0,-13 0 15,26-14-15,0 14 0,0-14 0,13-12 16,27 12-16,132 14 0,-105-27 15,-1-13-15,0 0 0,14 13 16,-1-13-16,-12-13 0,12 13 16,80 0-16,-119 0 0,-14 0 15,1-13-15,66 13 16,-53-14-16,-67 14 0,1 0 16,-13 0-16,-1-13 0,14 13 15,-14 0-15,-13 0 0,1 0 16,-1 0-16,0 0 0,0-13 15,0 13-15,-26-13 47</inkml:trace>
</inkml:ink>
</file>

<file path=ppt/ink/ink2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6:25.329"/>
    </inkml:context>
    <inkml:brush xml:id="br0">
      <inkml:brushProperty name="width" value="0.05292" units="cm"/>
      <inkml:brushProperty name="height" value="0.05292" units="cm"/>
      <inkml:brushProperty name="color" value="#0070C0"/>
    </inkml:brush>
  </inkml:definitions>
  <inkml:trace contextRef="#ctx0" brushRef="#br0">17740 7898 0,'0'-13'0,"0"-1"0,14 28 47,-1 39-31,-13-27-16,0 0 0,0 1 0,0 26 15,-13 66 1,13-79-16,-14-1 0,14 1 0,0-14 16,0 1-16,-13 39 15,13-53-15,0 0 16,0 27-16,0-27 0,13 1 15,-13 12 1,14-26-16,-1 13 0,13-13 16,1 0-1,-14 0-15,13 0 0,41-13 16,-28 0-16,107-14 16,-80 27-16,0-13 15,0 0-15,0 13 0,0-13 0,159-14 16,-159 27-16,14 0 15,12-13-15,-12 13 0,-1 0 16,1 0-16,-1-13 0,14 13 0,-14 0 16,14 0-16,-1 0 0,-12 0 0,12-13 15,-12 13-15,12 0 0,-13 0 16,14-14-16,0 14 0,-14 0 0,0 0 16,14 0-16,-14 0 0,1 0 0,-1-13 15,1 13-15,-1 0 0,-13 0 16,13 0-16,1 0 0,-1 0 15,-13 0-15,14 0 0,-27 0 0,26-13 16,-26 13-16,13 0 0,0 0 16,-13 0-16,0 0 0,0-13 0,0 13 15,0 0-15,0 0 0,0 0 0,-14 0 16,1 0-16,0 0 0,-1 0 16,1 0-16,0 0 0,-1 0 0,-12 0 15,13 0-15,-14 0 0,1 0 0,-1 0 16,0 13-16,1-13 15,-14 0-15,14 0 0,-14 0 0,13 0 16,-13 0-16,27 0 0,-27 13 16,1-13-16,-1 0 0,13 0 15,-12 0-15,12 0 0,-13 0 16,0 0-16,1 13 0,-1-13 0,13 0 16,-12 0-16,25 0 15,-25-13-15,-1 13 0,13 0 0,-13 0 16,14 0-16,-14 0 0,0 0 0,14-13 15,-14 13-15,14 0 16,-14 0-16,0-13 0,13 13 0,-12 0 16,-1-14-16,13 14 0,1-13 15,-1 13-15,-12-13 0,-1 13 16,13-13-16,-13-1 0,1 14 16,-1-13-16,13 13 0,-26-13 0,14 0 15,-1 0-15,0 13 0,0-14 16,0 1-16,14-27 0,-1 27 15,-12-13-15,-1-1 0,0 1 0,14-1 16,-14-12-16,13-1 0,-13 0 16,14 1-16,39-54 0,-39 53 15,-1 1-15,0-1 0,1 13 16,-1 1-16,1 0 0,12-1 16,-25 14-16,12-14 0,-13 14 0,-13 0 15,14 0-15,-14-1 0</inkml:trace>
  <inkml:trace contextRef="#ctx0" brushRef="#br0" timeOffset="787.91">21669 8903 0,'-26'-13'0,"-27"26"15,27-13 1,12 13-16,1-13 0,0 14 16,0-1-16,-1-13 0,-12 26 15,13-12-15,26-1 32,13-26-32,1-1 15,-14 1-15,14 0 0,25-27 16,-25 27-1,-14 0-15,0 13 16,1 0-16,-1 26 16,-13 1-1,13-1-15,-13-13 0,0 14 16,-13-14-16,13 14 0,0-14 16,0 0-16,0 0 0,0 14 15,0-1-15,0-13 16,13-13-16,-13 14 15,13-1-15</inkml:trace>
  <inkml:trace contextRef="#ctx0" brushRef="#br0" timeOffset="1125.16">22040 8983 0,'-93'0'0,"80"13"0,0-13 15,0 0-15,13 13 0,0 0 16,13-13 0,0 14-16,0-1 15,0-13-15,1 13 16,-1 0-16,0 0 15,-13 1-15,-26 12 16,12-26 0,1 13-16,-13 1 15,13-1-15,-14 0 16,67-26 15</inkml:trace>
  <inkml:trace contextRef="#ctx0" brushRef="#br0" timeOffset="1308.11">22225 8983 0,'40'-14'0,"-40"28"16,0-1 0,0 0-16,0 0 15,0 1-15,-14-14 0,14 13 0,-13 0 16,13 13-16,-13-12 0,0 12 15,0-13-15,13 1 0,-14-14 16,14 13-16,0 0 0,-13-13 16</inkml:trace>
  <inkml:trace contextRef="#ctx0" brushRef="#br0" timeOffset="1428.03">22172 9075 0,'0'-26'0</inkml:trace>
  <inkml:trace contextRef="#ctx0" brushRef="#br0" timeOffset="1549.7">22304 9115 0,'14'13'15,"-1"-13"-15,-13 13 47</inkml:trace>
  <inkml:trace contextRef="#ctx0" brushRef="#br0" timeOffset="2117.92">21656 9551 0,'80'-26'16,"-54"26"-16,53-13 15,-39 0-15,53-1 0,-54 1 16,14 0-16,-13 0 0,105-14 15,-92 1 1,0 12-16,-13 1 0,0 0 0,-1 0 16,1 0-16,-14-14 0,14 14 0,-13-14 15,-1 14-15,1-13 0,-14-1 16,13 1-16,-13-27 0,1 0 16,-14 27-16,0-1 0,0-13 15,-14 1-15,1-1 0,-13 0 16,-14 1-16,-39-28 0,-27 1 15,53 40-15,0 13 0,0-14 16,-13 14-16,0 13 16,-53 0-16,66 0 0,0 13 15,-66 27-15,66-14 0,13 1 16,-26 52-16,26-39 0,27-14 16,0 14-16,13 39 0,0-52 15,13 39-15,0-26 16,14-14-16,26 40 0,-13-26 15,52 0-15,-52-27 16,39 13-16,14-12 16,-54-14-16,-12 0 0,39 0 15,-39 0-15,-1 0 0,-13 0 16,40-14-16,-26 14 16,-14-13-16,0 13 0</inkml:trace>
  <inkml:trace contextRef="#ctx0" brushRef="#br0" timeOffset="14823.12">4220 5662 0,'0'40'16,"13"-27"-16,-13 13 0,0-12 0,0 12 15,14 1-15,-14 39 16,13-27-16,-13-12 0,13-1 0,-13 1 15,0-1-15,13 40 16,-13-52-16,0 39 31</inkml:trace>
  <inkml:trace contextRef="#ctx0" brushRef="#br0" timeOffset="15060.31">4419 5662 0,'0'-26'0,"0"12"16,26 54-1,-13-27 1,-13 14-16,40 52 16,-14-26-1,-12-26-15,-14-1 0,13 0 0,0-12 0,-13 12 16,13-13-16,-13 14 0,0-14 15,14 0-15,-14 0 0,0 1 0,13-1 32</inkml:trace>
  <inkml:trace contextRef="#ctx0" brushRef="#br0" timeOffset="15265.75">4286 6032 0,'-13'0'0,"26"-26"15,14 13 1,-14 0-16,0-1 0,14 14 0,-1-13 16,14-13-1,-14 12-15,1 14 0,-1-13 0,27-13 16</inkml:trace>
  <inkml:trace contextRef="#ctx0" brushRef="#br0" timeOffset="15559.05">4789 5755 0,'-27'13'0,"27"0"16,-13 14-1,26-1 1,-13-13-16,0 1 0,40 12 15,-27-26-15,1 13 16,-1-13-16,13 0 0,-12-13 0,12 13 16,14-26-1,-40 12-15,0 1 16,-14 0-16,14 0 0,-13-1 16,0 1-16,-53-27 15,53 27 1,-1 13-16,1 0 15,0 0 1</inkml:trace>
  <inkml:trace contextRef="#ctx0" brushRef="#br0" timeOffset="15738.83">5120 5649 0,'39'-27'0,"-25"27"0,12-13 0,-13 13 15,14-13 1,-14 13-16,0 0 16,0 0-16</inkml:trace>
  <inkml:trace contextRef="#ctx0" brushRef="#br0" timeOffset="15903.97">5173 5794 0,'13'0'32,"40"-26"-17,-40 26-15,0-13 16,14 13-16,-27-14 0</inkml:trace>
  <inkml:trace contextRef="#ctx0" brushRef="#br0" timeOffset="16431.18">6191 5398 0,'13'13'16,"27"66"15,-40-66-31,13 14 0,1-14 0,-14 0 15,13 14-15,-13-14 0,13 0 16,14 14 0,-27-14-16</inkml:trace>
  <inkml:trace contextRef="#ctx0" brushRef="#br0" timeOffset="16755.28">6469 5384 0,'0'-13'16,"-13"13"0,13 27-16,0-14 0,13 0 15,0 0-15,14 14 16,-14-27-16,40 13 16,-27-13-16,-12 0 15,-1 0-15,0 0 0,0 0 0,1-13 0,-1-1 16,0 1-16,-13 0 15,-13-13 1,13 12-16,-13 1 0,-1 0 0,1 0 0,0-1 16,0 14-1,-40-26-15,26 13 16,40 13 15</inkml:trace>
  <inkml:trace contextRef="#ctx0" brushRef="#br0" timeOffset="17006.84">6760 5226 0,'27'52'0,"-14"-52"16,-13 14-16,53 12 15,-40-26-15,0 0 0,0-13 16,1 13-16,-1 0 0,-13-13 15,13-1-15,-13-12 16,0 0-16,0 12 0,0 1 16,0-13-16,-26-14 15,12 27-15,14-1 0,-13 1 16,-27 13-16,14 0 16,-40 40-1,39-14-15,-12 1 0</inkml:trace>
  <inkml:trace contextRef="#ctx0" brushRef="#br0" timeOffset="17640.99">5067 6218 0,'251'-27'0,"-171"1"0,316-67 0,-237 53 16,291-92-1,-291 79-15,-14 14 0,14-14 16,-14 13-16,-12 0 0,-14-13 0,13 14 16,-26-14-16,0 13 0,0-13 15,-27 14-15,14-14 0,-27 0 0,-13 13 16,0-13-16,-14 13 0,1-13 15,0 1-15,-14-15 0,1 14 0,-14 1 16,0-1-16,0 0 0,-26 13 16,-13-66-16,-1 53 0,-26 14 15,0-1-15,0 0 0,-26 1 0,-14-1 0,1 13 16,-27-12-16,13 12 0,-13 14 16,-14-13-16,14 12 0,-13 1 0,0 0 15,-14 13-15,1-13 0,-1 26 0,-12-13 16,12 13-16,0 0 15,-12 14-15,12-14 0,-13 27 0,14-1 16,-1 1-16,14 0 0,-13 13 0,-1 13 16,14-13-16,13 13 0,-14 13 15,14-13-15,14 27 0,-1-14 0,13 14 16,1 0-16,12-1 0,14 1 16,0 13-16,13-1 0,-40 107 0,54-106 15,12 0-15,1-14 0,26-12 16,-14-1-16,28 80 0,-1-93 15,13 0-15,1-13 0,-1 0 16,27-13-16,0-1 0,0 1 16,13-27-16,14 14 0,-1-14 0,0-13 15,1 0-15,12 0 0,1-13 0,26-14 16,-13 1-16,0-1 0,-1-12 16,1-1-16,0 14 0,0-27 0,0 13 15,-14 14-15,1-14 0,-27 0 16,27 0-16,-27 14 0</inkml:trace>
  <inkml:trace contextRef="#ctx0" brushRef="#br0" timeOffset="21964.27">4895 7501 0,'0'26'16,"13"27"-1,-13-26 1,0-1-16,13 14 0,-13 0 0,0-14 15,13 1-15,-13-1 0,0 67 16,14-67-16,-14 1 16,0-14-16,0 13 0,0-13 0,0 1 15,0-1 1</inkml:trace>
  <inkml:trace contextRef="#ctx0" brushRef="#br0" timeOffset="22167.12">5054 7527 0,'0'-26'16,"13"52"-16,0 27 16,-13-39-16,13 12 0,-13 14 0,13-14 15,1 54 1,-1-54-16,0 40 15,0-53-15,-13 1 0,0-1 0,0 0 16</inkml:trace>
  <inkml:trace contextRef="#ctx0" brushRef="#br0" timeOffset="22373.12">4842 7898 0,'0'-13'0,"0"-1"16,13 14-1,0 0-15,1 0 0,-1 0 16,0 0-16,0-13 0,14 13 0,-14 0 0,13 0 16,-12 0-16,39 0 15</inkml:trace>
  <inkml:trace contextRef="#ctx0" brushRef="#br0" timeOffset="22702.92">5490 7739 0,'-66'13'0,"53"-13"0,0 14 15,-27-1 1,27 0-16,-1 0 0,1 0 15,26 1 17,14-28-32,-14 1 15,0 13-15,14-26 16,-14 26-16,0 0 16,0 0-16,1 0 15,-14 13-15,13 0 16,-13 14-1,13-1-15,0-13 16,1 1-16,-1-1 0,13 0 16,-13-13-16,1 13 15</inkml:trace>
  <inkml:trace contextRef="#ctx0" brushRef="#br0" timeOffset="23159.26">6773 7369 0,'-92'53'0,"-14"26"16,79-53-16,-12 14 15,-41 13-15,14 0 16,40-27-16,13-12 0,-1-1 15,1 0-15,0-13 0,13 13 16,0 1-16,0-1 16,13 0-16,0-13 0,1 13 0,52 0 31,-40-13-31,1 0 0,-1 0 0,1 0 0,39-13 16,-27 13-16,-12 0 15,-1-13-15,1 13 0,-1 0 16,1-13-16,-14 13 0,13-13 0,-12 13 0,-1 0 15,26-27-15</inkml:trace>
  <inkml:trace contextRef="#ctx0" brushRef="#br0" timeOffset="23372.67">7091 7369 0,'0'-27'0,"-13"54"15,13-14 1,-14 0-16,14 0 0,0 14 16,-13-14-16,13 13 0,-13 1 0,13-14 15,0 14-15,-13-1 0,13 1 0,-14-1 16,14 0-16,0-12 16,0-1-16,14-13 0,-14 13 15,13-13-15</inkml:trace>
  <inkml:trace contextRef="#ctx0" brushRef="#br0" timeOffset="23703.5">7329 7408 0,'-53'0'0,"40"14"15,0-1-15,-1 13 16,1-13-16,13 14 0,0-14 0,-13 0 15,26 14-15,-13-14 0,0 0 0,13-13 16,1 14-16,-1-1 0,13-13 16,-13 13-16,14-13 0,-1-13 15,-12 13-15,-1 0 0,13-13 16,-12 13-16,-14-14 0,13 14 16,-13-13-16,13 0 0,-13 0 0,0-1 15,-13 1-15,13 0 0,-13 0 16,13-1-16,-27 1 0,14 0 0,0 0 15,-1 0-15,1 13 16,0 0 0,26-14-1</inkml:trace>
  <inkml:trace contextRef="#ctx0" brushRef="#br0" timeOffset="23952.12">7474 7461 0,'0'40'0,"0"-27"0,0 0 15,14-13-15,-14 14 0,39 12 16,-25-26 0,-1 13-16,0-13 0,0 0 15,1-13-15,12 13 0,-13 0 0,0-13 16,14 0-16,-14-1 16,-13 1-16,13-13 0,-13 12 0,14 1 15,-14 0-15,0-13 0,-14 12 0,14 1 16,0-13-16,-13 12 0,0 1 15,0 13-15,13-13 0,-14 13 16,1 0-16,-26 13 0,-1 0 16,0 14-16,-13-14 0,0 14 15,0-1-15</inkml:trace>
  <inkml:trace contextRef="#ctx0" brushRef="#br0" timeOffset="24472.08">6125 8136 0,'13'26'0,"14"-12"16,-1-14-16,27 0 0,0 0 15,26 0-15,1 0 0,12-14 16,1 1-16,39 0 0,1-14 0,-1 14 16,-13-13-16,13-1 0,-13-12 15,252-54-15,-252 53 16,-13 14-16,-14-14 0,80-26 15,-106 40-15,1-14 0,-15 13 16,41-52-16,-53 39 16,26-52-16,-53 52 0,14-92 15,-27 79-15,-27-66 16,1 53-16,-1 13 16,-26 0-16,0-13 0,-13 0 15,-13 13-15,-106-40 0,66 53 0,13 1 16,-13 12-16,-27 1 0,1 13 15,-14-1-15,0 14 0,-185 14 16,159-1-16,0 13 0,13 14 0,-53 13 16,13 0-16,1 13 15,25 13-15,41-26 0,-40 40 0,-106 92 16,171-106-16,15 14 0,-1 0 16,13-1-16,1 1 0,12 13 15,-39 79-15,80-106 0,12 1 16,27-14-16,0 0 0,13-13 0,1 13 15,78 27-15,67-14 16,-53-53-16,13-12 16,13-1-16,159-26 0,-159-1 15,27-12-15,13-1 0,-13-12 0,13-1 16,145-53-16</inkml:trace>
  <inkml:trace contextRef="#ctx0" brushRef="#br0" timeOffset="24968.96">10134 6244 0,'-106'80'16,"66"-41"-16,0 1 0,1 26 16,-67 80-16,53-67 0,-40 80 15,-13 13-15,1 0 16,65-106-16,0 0 15,-13 53-15,0-26 16,40-67-16,-13 40 0,26-53 16,-13 14-16,-1-27 15,1 0-15,0 0 0,-14-13 16</inkml:trace>
  <inkml:trace contextRef="#ctx0" brushRef="#br0" timeOffset="25247.79">8308 6403 0,'450'93'16,"-331"-54"-16,-13 1 15,13 13-15,0 0 0,119 53 16,-119-54-16,0 1 0,0 0 15,0 0-15,93 40 0,-106-53 16,-1-1-16,-25 1 0,-1-14 16,40 27-16,-13-13 15,-79-27-15,-1 0 0,0 1 0,-12-14 16,-1 13-16,0-13 0</inkml:trace>
  <inkml:trace contextRef="#ctx0" brushRef="#br0" timeOffset="32275.09">6919 5054 0,'-13'-14'15,"-14"28"-15,27-1 16,-13-13-16,0 26 0,13-13 16,-14 14-16,14-14 0,-13 0 15,13 27 1,-13-13-16,13-14 0,13 13 31,-13-13-31,27 1 16,-14-14-16</inkml:trace>
  <inkml:trace contextRef="#ctx0" brushRef="#br0" timeOffset="35559.68">8202 8414 0,'13'26'15,"-13"-13"-15,14 1 0,-14-1 16,13 40-16,0 0 16,0-14-16,-13-12 15,13-1-15,-13 1 0,14-1 16,-14 14-16,13-27 0,-13 14 15,0-14-15,0 0 0,13 0 16,-13 1-16,0-1 16</inkml:trace>
  <inkml:trace contextRef="#ctx0" brushRef="#br0" timeOffset="35871.96">8242 8348 0,'-80'53'16,"67"-40"-1,-13 13-15,-14 27 16,14-13 0,-1 13-16,14-40 15,0 13-15,13 1 16,0-14 0</inkml:trace>
  <inkml:trace contextRef="#ctx0" brushRef="#br0" timeOffset="36084.04">8096 8401 0,'40'0'16,"-14"0"-1,-12 0-15,-1 0 0,27 13 16,-14-13-1,0 13-15,-12-13 0,-1 0 16,13 13-16,-12-13 16,-1 0-16,13 0 15,-26 13-15</inkml:trace>
  <inkml:trace contextRef="#ctx0" brushRef="#br0" timeOffset="44787.94">18878 7170 0,'0'-13'0,"0"39"47,0-12-47,0-1 15,-13 132 1,13-105-16,0 0 0,-13 13 0,13-14 16,0 14-16,0-13 0,-14 0 0,14-1 15,0 1-15,-13 0 16,13-1-16,0-25 0,0 12 0,0 1 0,0-14 15,0 13-15,0-12 0,0-1 16,0 0-16,13 0 16,-13 0-16,0 1 15,14-14-15,-14 13 0,26-13 16,-13 0-16,14 0 0,-14 0 16,13 0-16,1-13 0,13 13 0,-1 0 15,14-14-15,-13 14 0,13 0 0,0-13 16,0 13-16,13-13 0,0 13 15,13 0-15,1-13 0,-1 13 16,0 0-16,1-13 0,12 13 0,94 0 16,-81 0-16,-12 0 15,0 0-15,12 0 0,-12 0 0,105 0 16,-92 0-16,-13 13 0,0-13 16,-1 0-16,1 0 0,-14 0 15,14 13-15,-14-13 0,14 0 0,-14 13 16,0-13-16,-12 13 0,-1-13 0,0 0 15,40 14-15,-53-14 16,0 13-16,-1-13 0,1 13 0,-13-13 16,13 0-16,-13 0 0,-14 13 0,1-13 15,-1 0-15,0 0 0,1 14 16,-14-14-16,14 0 0,-14 0 0,0 13 16,0-13-16,14 0 0,-14 0 15,0 0-15,14 0 0,-14 0 16,0 13-16,14-13 0,-14 0 0,0 0 15,0 0-15,1 0 0,-1 0 0,0 0 16,0 0-16,0 0 0,1 0 0,-1 0 16,0 0-16,0 0 15,1 0-15,-1 0 16,0 0-16,-13-13 16,13 13-16,1-13 15,-1-1-15,0 1 16,-13 0-16,13-14 0,14-25 15,-1 12-15,-13 0 16,14-13-16,-1 0 0,1 0 16,26-66-16,-27 66 0,-13 0 15,53-66 1,-52 93-16,-14-1 0,13 14 0,-13 0 16,13 0-16,-13 0 0,0-1 0,-13 1 31,0 26-16,-1-13-15,14 14 0,-13-14 0</inkml:trace>
  <inkml:trace contextRef="#ctx0" brushRef="#br0" timeOffset="45774.92">19076 7038 0,'0'-13'15</inkml:trace>
  <inkml:trace contextRef="#ctx0" brushRef="#br0" timeOffset="45925.93">19076 7117 0</inkml:trace>
  <inkml:trace contextRef="#ctx0" brushRef="#br0" timeOffset="65313.89">10332 1971 0,'0'27'16,"13"-1"0,-13-13-16,0 1 15,0-1-15,0 13 0,0-13 0,0 1 16,0 12-16,0-13 0,0 1 0,0-1 15,0 13-15,0-13 0,13 1 16,-13-1-16,0 0 0,0 0 16</inkml:trace>
  <inkml:trace contextRef="#ctx0" brushRef="#br0" timeOffset="65714.87">10557 1998 0,'-13'-14'0,"-14"41"16,27-14-16,0 0 0,0 1 0,0-1 15,0 0-15,13 0 16,-13 0-16,0 1 0,14-1 0,-1 0 15,-13 0-15,13-13 0,0 14 0,1-14 16,-1 0-16,0 13 0,0-13 16,-13-13-16,13 13 0,1 0 0,-1 0 15,0-14-15,0 1 0,1 0 16,-14 0-16,13-1 16,-13 1-16,13 0 0,-13 0 0,0 0 15,0-1-15,0 1 0,-13 0 16,13 0-16,0-1 15,-13 14-15,-1-13 0,1 13 16,0 0 0,0 0-1</inkml:trace>
  <inkml:trace contextRef="#ctx0" brushRef="#br0" timeOffset="66004.06">10782 1892 0,'13'26'0,"0"-13"16,0 27-1,1-40-15,-1 13 16,0 1-16,0-14 16,14 0-16,-14 0 15,0 0-15,1-14 16,-1 1-16,0 0 15,-13 0-15,0-1 0,0 1 16,-13-13-16,0 13 0,13-1 0,-14 14 16,1-13-16,0 0 0,0 13 15,-1-13-15,1 13 0,-13 13 0,12-13 16,-12 13-16,0 0 0,-1 14 0,-13-14 16,14 13-16,-1 1 15,-25 13-15</inkml:trace>
  <inkml:trace contextRef="#ctx0" brushRef="#br0" timeOffset="66432.47">10054 2315 0,'27'-13'16,"-27"0"-1,13 13-15,0-14 16,0 14-16,1 0 16</inkml:trace>
  <inkml:trace contextRef="#ctx0" brushRef="#br0" timeOffset="66589.24">10054 2421 0,'53'-13'31,"-40"-1"-31,1 14 0,-1-13 0</inkml:trace>
  <inkml:trace contextRef="#ctx0" brushRef="#br0" timeOffset="70335.05">10226 2897 0,'0'-13'32,"13"0"-32,1 13 15,12 0-15,-13 0 0,1-13 16,12 13-16,-13 0 0,14 0 15,-1 0-15,-13 0 0,54 0 16,-54 0-16,0 0 16,0 0-16,0 0 0,1 0 15,-14 13-15,13-13 0,-13 13 16,0 0-16,0 14 0,-13-14 16,13 13-16,-27 14 0,27-14 15,-13 1-15,0-14 0,0 14 16,13-14-16,-14 0 0,1 0 0,13 14 15,-13-14-15,13 0 0,-13-13 16,13 13-16,0 1 0,0-1 16</inkml:trace>
  <inkml:trace contextRef="#ctx0" brushRef="#br0" timeOffset="70596.13">10782 2712 0,'26'40'16,"-26"-27"-16,13 0 0,-13 0 15,0 1-15,14 12 16,-14-13-16,0 1 0,0 12 0,0-13 0,13 0 16,-13 1-16,0-1 15,0 0-15,0 0 0,13 1 0,-13-1 16</inkml:trace>
  <inkml:trace contextRef="#ctx0" brushRef="#br0" timeOffset="70967.14">11007 2738 0,'0'0'16,"0"27"15,13-1-15,0-12-16,-13-1 15,13-13-15,1 13 0,-1-13 0,13 0 16,-26 13-16,27-13 16,-14-13-16,0 13 15,0 0-15,-13-13 0,14 13 16,-14-13-16,0-14 16,0 14-16,0 0 0,-14-1 15,1 1-15,13 0 16,-13 13-16,13-13 0,-13 0 15,-1-1-15,1 14 16,0-13 0,26 0-1,0 13-15</inkml:trace>
  <inkml:trace contextRef="#ctx0" brushRef="#br0" timeOffset="71213.09">11258 2593 0,'40'26'0,"-40"-12"0,26-1 16,-13-13-1,14 0-15,-14 0 0,0 0 16,1 0-16,-1 0 0,0-13 16,0 13-16,-13-14 0,13 14 15,-13-13-15,14-13 16,-14 12-16,0 1 0,0-13 15,-14 13-15,14-1 0,-13 1 0,-13 0 16,-1 13 0,1 0-16,13 0 0,-14 0 0,1 0 15,-1 13-15,1-13 0</inkml:trace>
  <inkml:trace contextRef="#ctx0" brushRef="#br0" timeOffset="71784.17">8797 2500 0,'14'27'32,"-14"-14"-17,13 0-15,-13 14 0,13-1 0,0-13 16,-13 14-16,14 13 0,-1-14 0,0 14 16,0-27-16,-13 13 0,0-12 15,13 12-15,-13-13 16,14 1-16,-14-1 0,0 0 0,13-13 0,-13 13 15</inkml:trace>
  <inkml:trace contextRef="#ctx0" brushRef="#br0" timeOffset="72008.5">8983 2461 0,'-14'-27'0,"28"67"31,-14-27-15,13 0-16,-13 1 0,26 52 15,-12-13 1,12-14-16,-13 1 16,0-14-16,-13-12 0,14 25 15</inkml:trace>
  <inkml:trace contextRef="#ctx0" brushRef="#br0" timeOffset="72475.38">8890 2791 0,'13'-26'16,"0"13"-16,14-1 0,-14 1 16,14 13-16,12-26 15,-25 13-15,38-14 16,-25 14-16,-14 0 0,14-1 0,-1-12 16,-13 13-16,1 13 15,12-27 1,-13 14-16,0 13 15,1 0 1,-1 13 0,0-13-16,0 0 15,1 13 1,-1-26-16,0 13 0,0 0 16,0-13-16,1 13 15,-14-13-15,0 0 16,-14-1-16,14 1 0,-13 13 15,13-13-15,-13 13 0,0 0 16,13-13-16,-13 13 0,-1 0 0,-12 13 16,13 0-16,-1 0 15,1-13-15,13 14 0,-13-1 16,0 13-16,0-13 0</inkml:trace>
  <inkml:trace contextRef="#ctx0" brushRef="#br0" timeOffset="72900.97">9168 3241 0,'0'40'0,"13"-27"16,0 14-16,1-1 0,-14-13 0,13 14 16,0-14-16,0 13 0,-13-12 15,27 12-15,-27 0 16,13-12-16,0-14 0,0 26 15</inkml:trace>
  <inkml:trace contextRef="#ctx0" brushRef="#br0" timeOffset="73109.7">9393 3149 0,'0'-14'16,"13"41"15,0-14-31,14 40 16,-14-40-16,0 14 15,0-14-15,1 27 0,-1-27 16,0 0-16,-13 0 0,13 0 16,-13 1-16</inkml:trace>
  <inkml:trace contextRef="#ctx0" brushRef="#br0" timeOffset="73317">9247 3440 0,'13'-40'16,"1"40"-16,25-13 15,1-14-15,-14 14 0,1 0 16,-1 13-16,27-27 16,-13 14-16</inkml:trace>
  <inkml:trace contextRef="#ctx0" brushRef="#br0" timeOffset="73632.89">9697 3175 0,'-26'-13'0,"52"26"15,-66-13-15,14 0 16,13 13-16,-1 0 0,1-13 16,0 14-16,13-1 15,-13-13 1,26 13-16,0-13 16,0 0-1,14 0 1,-14 0-1,-13 13-15,13-13 0,1 0 16,-14 14-16,13-14 16,0 0-16,0 13 15,0-13-15,14 13 32,-1-13-17,-12 0-15</inkml:trace>
  <inkml:trace contextRef="#ctx0" brushRef="#br0" timeOffset="76556.17">15624 463 0,'66'410'15,"-53"-331"-15,0-12 0,0-1 16,14 0-16,-14 0 0,0-13 16,1 13-16,-1-13 0,0-13 0,-13-1 0,13 1 15,-13-13-15,14-1 16,-14 1-16,0-14 0,13 0 0,-13 13 15,0-12-15,0-1 16</inkml:trace>
  <inkml:trace contextRef="#ctx0" brushRef="#br0" timeOffset="76938">15266 1363 0,'120'-14'15,"-81"14"-15,41-13 0,78-13 16,-65 12-16,132-12 15,-106 0-15,13 12 0,-13-12 16,133-27-16,-120 40 0,0-14 16,-13 1-16,0-1 0,0 1 15,80-1-15,-107 1 0,1 13 0,66-14 16,-93 14-16,13 0 16,-26 13-16,53-27 15,-66 27-15,-1-13 0,-12 13 0,-14 0 16,27-13-16,-27 13 15,0 0-15,-13-13 16,-26 13 0,-1-14-16</inkml:trace>
  <inkml:trace contextRef="#ctx0" brushRef="#br0" timeOffset="78919.72">15888 1164 0,'13'-13'16,"1"13"-1,-1-13 1,0 13-16,0-14 0,1 14 16,-14-13-16,13 13 15,-13-13-15,13 13 0,-13-13 0,13 0 16,1 13-16,-14-14 15,13 1-15,0 0 0,-13 0 16,13-1-16,-13 1 16,13 0-16,1-14 0,-14 14 15,13 0-15,-13 0 0,13-14 16,0 14-16,-13 0 16,14 0-16,-14-1 0,13 1 15,-13 0-15,0 0 16,13 13-16,-13-13 0,13-1 0,-13 1 15,13 0-15,-13 0 16,14-1-16,-14 1 0,13 0 16,0 0-16,0-1 15,-13 1-15,14 0 16,-14 0-16,13 0 0,-13-1 16,13 14-16,-13-13 0,13 0 15,1 0-15,-1-1 16,-13 1-16,13 13 15,-13-13-15,13 0 0,0-1 16,1 1-16,-1 0 16,0 0-16,-13 0 0,13 13 15,-13-14-15,14 14 0,-14-13 0,13 13 16,0-13-16,0 0 16,1-1-16,-14 1 0,13 13 15,0-13-15,0 0 16,0 13-16,1 0 0,-14-13 15,13 13-15,0-14 0,0 14 0,1-13 16,-1 0-16,0 13 16,0 0-16,14-13 0,-14-1 15,13 1-15,-12 13 16,-1 0-16,0-13 0,0 13 16,14 0-16,-27-13 0,13 13 15,0 0-15,1-14 0,-1 14 16,0 0-16,0-13 15,0 13-15,1 0 0,-1 0 16,0 0-16,0 0 0,1 0 16,-1 0-1,0 13-15,0-13 0,0 0 0,14 14 16,-14-14-16,0 13 16,1-13-1,-1 13-15,0-13 0,-13 13 16,13-13-16,1 14 15,-1-14-15,0 13 0,0-13 16,-13 13-16,13 0 16,1-13-16,-14 14 15,13-1-15,0-13 0,0 13 16,1 0-16,-1-13 16,0 13-16,0 1 15,1-1-15,-1-13 16,-13 13-16,13-13 15,0 13-15,0-13 16,-13 14-16,14-14 0,-1 13 0,0-13 16,0 13-16,1-13 15,-1 13-15,0-13 16,0 0-16,-13 13 0,13-13 16,1 0-16,-1 14 15,0-14-15,-13 13 0,13-13 16,1 0-16,-1 13 0,0-13 15,0 0-15,1 13 16,-1-13-16,13 14 16,-13-14-16,1 13 15,-1-13-15,0 0 0,0 13 16,1-13-16,-1 0 0,0 0 16,0 0-16,1 13 0,-1-13 15,0 0-15,0 14 0,0-14 16,1 0-16,-1 0 0,0 0 0,14 13 15,-14-13 1,0 0-16,0 0 0,1 0 16,-1 0-16,0 0 15,0 0-15,0 0 16,1 0 0,-41-13 30,14 13-30</inkml:trace>
  <inkml:trace contextRef="#ctx0" brushRef="#br0" timeOffset="79452.94">17449 556 0,'0'-14'16,"13"54"-1,-13-27-15,0 1 0,14 12 16,-1 27 0,-13-27-16,13 1 0,-13-14 0,13 14 15,-13-14-15,14 13 0,-14-13 16,0 1-16,13-1 0,-13 0 0,0 0 15,0 14-15,13-27 16,-13 13-16,0 0 0,0 0 16,13-13-1</inkml:trace>
  <inkml:trace contextRef="#ctx0" brushRef="#br0" timeOffset="79691.81">17754 635 0,'-14'26'31,"14"1"-31,-13-14 16,-13 27-1,26-27-15,-14 0 0,14 14 16,-13-14-16,0 0 0,13 0 16,0 1-16</inkml:trace>
  <inkml:trace contextRef="#ctx0" brushRef="#br0" timeOffset="79919.97">17873 675 0,'0'26'31,"0"-13"-31,-14 14 16,14-14-1,-13 14-15,0-14 16,13 0-16,-13 0 0,13 0 15,0 1-15</inkml:trace>
  <inkml:trace contextRef="#ctx0" brushRef="#br0" timeOffset="80107.71">17978 701 0,'0'13'15,"-13"27"1,13-27 0,0 1-16,-13-1 0,13 0 15,-13 0-15,13 0 16,-13 1-16,13-1 16</inkml:trace>
  <inkml:trace contextRef="#ctx0" brushRef="#br0" timeOffset="80280.25">18031 741 0,'0'26'16,"0"-12"0,0-1-16,-13 0 0,13 0 15,-13 14 1,13-14-16,-13 0 0,13 0 15,-14-13-15</inkml:trace>
  <inkml:trace contextRef="#ctx0" brushRef="#br0" timeOffset="80640.77">17621 648 0,'-26'66'16,"13"-52"-16,-1 25 15,14-25-15,-13-1 0</inkml:trace>
  <inkml:trace contextRef="#ctx0" brushRef="#br0" timeOffset="80866.83">17634 582 0,'-13'40'16,"0"13"-16,13-40 16,0 0-16,-13 27 15,13-27-15,-13 27 16,13-27-16,-14 0 0,14 0 0,0 1 16</inkml:trace>
  <inkml:trace contextRef="#ctx0" brushRef="#br0" timeOffset="81052.55">17740 661 0,'0'0'16,"0"27"0,-13-14-16,13 0 15,-13 14-15,0-1 16,13 1-16,-14 12 0,1-25 0,13-1 15,-13 0-15,13 0 16,0 14-16</inkml:trace>
  <inkml:trace contextRef="#ctx0" brushRef="#br0" timeOffset="81232.63">17912 741 0,'-26'53'16,"26"-40"-16,-27 40 31,14-40-31,0 14 0,13-14 16</inkml:trace>
  <inkml:trace contextRef="#ctx0" brushRef="#br0" timeOffset="81407">18018 767 0,'0'27'16,"-13"-14"-16,13 0 0,0 0 15,-13 1-15,13-1 0,0 0 16,0 0-16,-14-13 0,14 14 15</inkml:trace>
  <inkml:trace contextRef="#ctx0" brushRef="#br0" timeOffset="83748.78">12197 3413 0,'27'-13'16,"-14"13"-16,0 0 0,0 0 15,14 0-15,13 13 16,-27 0-16,-13 1 0,13-1 16,0 13-16,0 14 15,-13-27-15,0 14 0,-13-14 0,13 13 16,0-12-16,-13 12 16,0-13-16,13 0 0,0 1 15</inkml:trace>
  <inkml:trace contextRef="#ctx0" brushRef="#br0" timeOffset="83938.99">12382 3479 0,'-13'27'0,"13"-14"0,0 0 16,13 27-1,1-27-15,-1 0 16,0-13-16,0 14 0,1-14 15,-1 0-15,13 0 0,-12 0 16,-1 0-16,0-14 0,13 14 0,-12 0 16,-1-13-16</inkml:trace>
  <inkml:trace contextRef="#ctx0" brushRef="#br0" timeOffset="84660.33">12541 4128 0,'-26'13'0,"13"0"15,-1-13-15,1 0 16,0-13 0,0-14-16,13 14 15,0 0-15,13 0 0,-13-1 16,13-12-16,0 13 0,1-1 0,-1-12 16,13 0-16,1 12 0,-1-12 15,14 13 1,-14-1-16,14 1 15,-27 0-15</inkml:trace>
  <inkml:trace contextRef="#ctx0" brushRef="#br0" timeOffset="85972.11">12568 4882 0,'0'13'16,"13"-40"0,-13 14-1,13 0-15,-13-14 0,13 1 16,-13-1-16,0-12 0,14-1 16,-14 27-16,0 0 15,0-1-15,0 1 16,13 40 15,-13-14-31,0 0 0,0 0 16,40 27-1,-27-40 1,0-13-16,13 0 0,-12-1 16,12-12-16,-13-14 15,1 40-15,-14-13 0,13 0 16,0 0-16,0 13 15,1 13-15,-1-13 16,0 13 0,13 0-16,-12-13 0,-14 13 15,26-13-15,-13 0 16</inkml:trace>
  <inkml:trace contextRef="#ctx0" brushRef="#br0" timeOffset="86262.84">13137 4432 0,'13'-27'0,"13"1"16,-13 26-1,1-13-15</inkml:trace>
  <inkml:trace contextRef="#ctx0" brushRef="#br0" timeOffset="86404.05">13189 4498 0,'0'0'31,"27"-13"-31,-14-1 16,0 14-16,1-13 15,-1 13-15</inkml:trace>
  <inkml:trace contextRef="#ctx0" brushRef="#br0" timeOffset="88499.03">12594 2990 0,'13'-13'15,"1"13"-15,-1-14 0,0 14 0,0-13 16,1 13-16,12-13 16,0 13-16,-12-13 0,12 13 0,-13 0 15,14 0-15,13 0 0,-27 13 0,40 13 16,-27 1-16,1-1 15,12 40-15,14 14 16,0 26-16,-26-40 16,-1-13-16,0 0 0,54 79 15,-40-66-15,12 13 0,28 54 16,-40-80-16,52 52 0,-39-25 16,0-40-16,-13 12 15,13 1-15,-1-13 0,1 13 0,27 40 16,-41-54-16,1 1 0,-13 0 15,-1-14-15,1 1 16,-14-1-16,0 14 0,0-27 0,0 13 0,-13-12 16,14 12-16,-14-13 15,0 0-15,13 1 0,-13-1 0,0 0 16,0 0-16,-13 1 16,13-1-1</inkml:trace>
  <inkml:trace contextRef="#ctx0" brushRef="#br0" timeOffset="88996.56">13070 5331 0,'-13'27'0,"13"-14"16,0 0-16,13 27 16,1-27-16,-1 0 15,-13 1-15,13-14 16,0-14 0,1-12 15,-1 13-31,-13 0 0,13 13 15,0-14-15,14 14 16,-14 0 0,27 0-1,-14 0-15,-13 0 16,1 0-16,12-13 16</inkml:trace>
  <inkml:trace contextRef="#ctx0" brushRef="#br0" timeOffset="89148.44">13414 5146 0,'14'-26'0,"-14"12"0,13 1 16,0 0-1,0 0 1</inkml:trace>
  <inkml:trace contextRef="#ctx0" brushRef="#br0" timeOffset="89303.79">13454 5212 0,'0'14'16,"27"-41"-1,-14 27-15,-13-13 0,13 13 16,0-13-16,-13-1 0,13 1 0,1 13 15,-1-13-15,-13 0 0,13-1 0,0 1 16,-13 0-16,14 0 0</inkml:trace>
  <inkml:trace contextRef="#ctx0" brushRef="#br0" timeOffset="91534.96">22900 6615 0,'13'92'0,"-13"-79"0,0 1 0,0-1 15,0 13-15,0 1 0</inkml:trace>
  <inkml:trace contextRef="#ctx0" brushRef="#br0" timeOffset="91759.99">23217 6998 0</inkml:trace>
  <inkml:trace contextRef="#ctx0" brushRef="#br0" timeOffset="91896.03">23376 7038 0,'0'13'0</inkml:trace>
</inkml:ink>
</file>

<file path=ppt/ink/ink2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8:15.240"/>
    </inkml:context>
    <inkml:brush xml:id="br0">
      <inkml:brushProperty name="width" value="0.05292" units="cm"/>
      <inkml:brushProperty name="height" value="0.05292" units="cm"/>
      <inkml:brushProperty name="color" value="#0070C0"/>
    </inkml:brush>
  </inkml:definitions>
  <inkml:trace contextRef="#ctx0" brushRef="#br0">9948 4987 0,'-26'0'16,"13"0"-16,52 0 31,27 14-15,-26-14-16,0 0 0,13 0 0,13 0 15,79 0-15,-65-14 16,-1 14-16,1 0 0,-1 0 0,0 0 16,1 0-16,-27 0 0,13-13 0,40 13 15,-54 0 1,-12 0-16,0 0 0,-14 0 0,1 0 0,-14 0 16,27 0-16,-27 0 15,0 0-15,0 0 16,1 13-16,-1-13 0</inkml:trace>
  <inkml:trace contextRef="#ctx0" brushRef="#br0" timeOffset="484.25">10993 5120 0,'67'0'0,"-28"0"0,54 0 16,-27 0-16,-13-14 0,26 14 0,-13 0 15,14-13-15,-14 13 16,13 0-16,93-13 0,-119 13 16,0 0-16,27-13 0,-54 13 15,0 0-15,1 0 0,-14 0 0,27 0 16,-27 0-16,14 0 31,-14 0-31</inkml:trace>
  <inkml:trace contextRef="#ctx0" brushRef="#br0" timeOffset="29466.3">8004 7911 0,'-27'0'15,"14"-13"1,39 13 0,14-13-1,-27 13-15,1 0 16,-1-14-16,40 14 15,-40-13-15,0 13 0,0 0 0,1 0 0,-1 0 16,13 0-16,-12 0 16,-14 13-1,13 1-15,-13-1 0,13 40 32,-13-40-32,0 40 0,0-27 0,0 1 15,0-1-15,13 1 0,-13-1 0,0 1 16,0 26-16,0-14 15,0-12-15,0-14 0,-13 13 16,13 1-16,-26 26 16,-1-40-16,1 13 15,-1-12-15,14-1 0,-14 0 0,-12 0 16,12 1-16,-65-1 16,65 0-16,-65 0 15</inkml:trace>
  <inkml:trace contextRef="#ctx0" brushRef="#br0" timeOffset="30240.79">6945 8758 0,'40'-14'16,"-14"14"-1,1 0-15,-14 0 0,14 0 0,-1 0 16,14-13-16,39 13 16,-52 0-16,12 0 0,-26 0 0,14 0 15,-14 13-15,0-13 0,1 0 16,-14 14-16,13-14 0,0 13 0,0 27 15,-13-27 1,14 0-16,-1 53 16,-13-53-16,13 14 0,-13-1 15,26 41-15,-26-54 16,14 13-16,-14 1 0,39 52 31,-25-39-31,-1-1 0,-13-25 16,13-1-16,-13 0 0,13 40 15,-13-40 1,0 0-16,0 1 0,0-1 16,0 0-16,-13-13 0,13 13 15,0 1-15,-13-1 0,0-13 0,13 13 16,-27 0-16,14-13 0,0 14 16,-1-1-16,1-13 0,0 13 0,-13 13 15,-1-12-15,14-1 16,-27 13-16,27-26 15,-14 14-15</inkml:trace>
  <inkml:trace contextRef="#ctx0" brushRef="#br0" timeOffset="32248.65">15200 9882 0,'119'-13'0,"-66"13"0,0 0 15,0 0-15,27 0 0,-14 0 16,13-13-16,159 13 16,-172 0-16,14 0 0,-14 0 15,-13-14-15,0 14 0,92 0 16,-118 0-16,-1 0 16,1 0-16,-14 0 0,13 0 0,-13 0 15,1 0-15,-1 0 16,0 0-16</inkml:trace>
  <inkml:trace contextRef="#ctx0" brushRef="#br0" timeOffset="32896.04">15809 11020 0,'145'13'0,"-92"-13"0,0 13 0,53-13 15,-53 0-15,13 0 16,-13 0-16,0 0 0,13 14 16,146-14-1,-186 0-15,14-14 0,-27 14 16,40 0-16,-40-13 15,1 13-15,-1 0 0,0-13 0,0 0 16,0 13-16,14-40 16,-27 27-16</inkml:trace>
  <inkml:trace contextRef="#ctx0" brushRef="#br0" timeOffset="33530.92">16484 9644 0,'-14'-13'0,"1"13"0,26 26 31,27-26-15,-14 14-16,1-14 0,-1 13 0,14 0 16,-13 0-16,78 14 15,-78-14-15,-1-13 0,-12 13 16,-1 0-16,13 27 16,-13-27-16,-13 14 0,-13-1 15,-53 80 1,26-66-16,-13-1 0,14 1 0,-1 0 15,0-1-15,-79 81 16,93-54-16,-1-13 16</inkml:trace>
  <inkml:trace contextRef="#ctx0" brushRef="#br0" timeOffset="34152.58">16788 10795 0,'26'13'16,"-12"-13"-16,52 13 15,-40 1-15,14-14 0,-1 13 16,14 0-16,93 14 16,-120-14-16,27 13 15,-39-12 1,-1-14-16,0 13 0,-13 0 0,13 0 0,-26 0 16,-27 40-1,14-26-15,-14 12 0,-13 1 16,-39 13-16,52-13 0,-13-1 0,13-12 15,-92 66 1,92-67-16,14 14 0,-1-14 16,-12 1-16,26-1 0</inkml:trace>
  <inkml:trace contextRef="#ctx0" brushRef="#br0" timeOffset="65235.02">5861 11298 0,'-27'0'0,"14"0"16,53 0-1,-14 0-15,0 0 0,27 0 16,0-14-16,106 1 15,-80 13-15,1-13 0,-1 0 0,173-14 16,-160 14-16,-13 13 16,160-13-1,-186 0-15,-14 13 0,14 0 0,26 0 16,-65 0 0,-1 13-16,-26 13 15,-133 14 1</inkml:trace>
  <inkml:trace contextRef="#ctx0" brushRef="#br0" timeOffset="65459.71">5755 11536 0,'39'-40'15,"14"27"-15,0 0 0,13-1 16,14 1-16,184-40 15,-158 27-15,-13 13 16,-1-1-16,1 1 0,0 13 0,-14-13 0,119 13 16,-158 0-16,0 0 15,-1 0-15,-12 0 16,-1 13-16,-12-13 0,12 0 0,-13 13 0,0-13 16,14 14-1</inkml:trace>
  <inkml:trace contextRef="#ctx0" brushRef="#br0" timeOffset="65865.53">7078 11509 0,'13'40'0,"13"13"16,-26-13-16,14 13 15,-1-27-15,-13 1 0,0-1 16,26 40 0,-26-39-16,13-14 0,1 26 15,-14 1-15,13-27 0,-13 1 16,0-1-1</inkml:trace>
  <inkml:trace contextRef="#ctx0" brushRef="#br0" timeOffset="66151.27">7025 11933 0,'-14'26'0,"14"-13"15,0 1-15,14-1 0,-14 0 16,13 0-16,0 1 0,0-1 0,1 13 31,65 1-31,-53-14 0,1-13 0,-1 0 16,54-13-16,-41-1 16,-12 1-16,-14 0 15,14 13-15,12-40 16,-26 40-16,14-26 15,-14 26-15,0 0 16,1 0 0</inkml:trace>
  <inkml:trace contextRef="#ctx0" brushRef="#br0" timeOffset="67533.8">17926 10861 0,'-27'66'16,"27"-52"0,0-1-16,0 0 0,0 0 0,-13 0 15,13 1-15,13 12 0,-13-13 16,0 1-16,0-1 16,0 0-1,13-39 1,-13 12-1,0 1-15,0 0 0,14 0 0,-1-67 32,-13 67-32,0 0 0,13 0 15,0 13 1,0 26 15,14 1-15,-14-27-16,-13 13 0,13-13 15,14 0 1,-27-13-16,26-1 16,-12 1-16,-1-13 31,0 26-31,0 13 16,0 0-1,-13 0-15,14 1 16,-14-1-16,26 26 15,-26-25 1,13-14-16,1 13 0,-1-13 16,0 0-16,0 0 0,0 0 0</inkml:trace>
  <inkml:trace contextRef="#ctx0" brushRef="#br0" timeOffset="68306.52">18468 11086 0,'26'-106'0,"-12"80"15,-28 13 1,1 39 15,0-13-31,13 27 16,0 0 0,13-27-16,0-13 15,-13 13-15,14 0 0,12 0 16,-13-13-16,1 0 0,-1 0 15,13 0-15,-13 0 0,1 0 0,39-13 32,-14 0-32,-26 0 0,1 0 0,-1-1 15,13 1-15,-26 0 16,14 0-16,-14-1 16,-14 1-1,14 26 1,-26-13-16,26 14 15,-13-14 1,-1 26-16,1-13 16,26 14-1,1-40 17,12 13-17,-13 0-15,1 0 0,-1 0 31,0 0-15,0 0-16,1 0 16,-1 0-1,-13 13-15,13-13 16,0 0 0,14 13-1,-14 0 1,13-13-1,-12 0-15,12 0 16,-13 0 0,1 0-16,-1 0 15</inkml:trace>
  <inkml:trace contextRef="#ctx0" brushRef="#br0" timeOffset="69535.7">6919 10411 0,'503'-66'16,"-411"53"-1,146-13-15,-119 26 0,0-14 16,146-12-16,-146 13 16,0-1-16,-13 1 0,-13 13 0,39-13 15,-40 0-15,173-14 16,-199 27-16,14-13 0,-28 13 15,-12 0-15,0 0 0,13 0 16,-40 13-16,0 0 16</inkml:trace>
  <inkml:trace contextRef="#ctx0" brushRef="#br0" timeOffset="69804.14">8030 10544 0,'40'-27'15,"26"14"-15,-26 0 0,26 0 16,13-1-16,1 1 0,12 0 0,-13 0 16,14-1-16,26 1 0,13 0 15,-12 0-15,-28-1 0,1 1 16,-1 0-16,279-27 15,-279 40-15,-26-13 0,1 13 16,-1 0-16,-27-13 0,28 13 16,-41 0-16,-13 0 0,1 0 15,12 13-15</inkml:trace>
  <inkml:trace contextRef="#ctx0" brushRef="#br0" timeOffset="71121.48">17965 9565 0,'-13'-53'0,"0"40"15,0 13 1,-14 0-16,14 13 0,-40 13 15,40-13-15,-1 1 16,1-1-16,-13 27 16,13-27-16,13 0 15,0 0-15,0 1 16,13-1-16,13-13 16,-13-13-16,1 13 0,12-14 15,-13 1-15,14 0 0,-14 0 16,27-14-1,-27 14-15,0 13 0,-13-13 0,13 13 0,1 0 32,-14 13-32,0 27 15,0-27-15,0 40 16,-14-27 0,14-13-16,0 1 0,0-1 0,0 0 0,0 0 15,0 1-15,0-1 16,14-13-16,-14 13 0</inkml:trace>
  <inkml:trace contextRef="#ctx0" brushRef="#br0" timeOffset="71442.03">18230 9551 0,'-27'14'0,"14"-14"0,13 13 0,-13 0 0,0 27 15,-1-27-15,14 0 16,0 1-16,0-1 0,0 0 0,14 13 16,-1-26-16,0 14 15,0-14-15,67 0 32,-67-14-32,0 14 0,0-13 0,14-26 15,-14 25 1,-13 1-16,0 0 0,-13-14 15,13 14-15,-13 13 16,-1-13-16,-12 0 16,26-1-16,-13 14 0,-1 0 15</inkml:trace>
  <inkml:trace contextRef="#ctx0" brushRef="#br0" timeOffset="71605.02">18521 9446 0,'13'-14'0,"-13"28"15,0 12-15,0-13 0,0 1 16,0-1-16,-13 0 0,13 13 0,-13-12 16,13 12-16,-27 27 15,27-40-15,-13 1 0,13-1 16,0 0-16</inkml:trace>
  <inkml:trace contextRef="#ctx0" brushRef="#br0" timeOffset="71747.89">18468 9591 0</inkml:trace>
  <inkml:trace contextRef="#ctx0" brushRef="#br0" timeOffset="73000.97">19328 9353 0,'13'-13'0,"0"13"16,14 0-16,-1 0 15,1 26 1,-14-26-16,-13 13 16,13 14-16,-13-14 0,13 0 0,-13 14 0,0-14 15,0 0-15,14 53 16,-14-52-16,0 12 0,13-13 16,-13 1-16,0-1 0,0 27 15,0-27-15,0 0 16,0 0-16,-13 0 15</inkml:trace>
  <inkml:trace contextRef="#ctx0" brushRef="#br0" timeOffset="73180.97">19341 9591 0,'0'-13'15,"13"0"-15,1 13 0,12-14 16,0 1 0,1 13-16,-14 0 0,14-13 15,39 0 1,-27 0-16</inkml:trace>
  <inkml:trace contextRef="#ctx0" brushRef="#br0" timeOffset="73443.09">19870 9327 0,'-66'13'16,"66"0"-16,0 0 0,27 40 16,-27-40-1,26 54 1,-26-54-16,0 0 15,0 0-15,0 0 0,-13 14 16,-14 13-16,1-14 16,13-13-16,-14 1 0,14-14 0,0 13 15,-1 0 1,1-13-16,0 0 0</inkml:trace>
  <inkml:trace contextRef="#ctx0" brushRef="#br0" timeOffset="73635.46">20122 9353 0,'13'13'16,"-26"0"-16,-1 54 15,1-54-15,0 40 16,0-40-16,13 13 0,-14-12 0,1 12 15,13-13-15,-13 14 16,13-14-16,0 0 0</inkml:trace>
  <inkml:trace contextRef="#ctx0" brushRef="#br0" timeOffset="73812.28">19976 9485 0,'0'-13'31,"0"0"-31</inkml:trace>
  <inkml:trace contextRef="#ctx0" brushRef="#br0" timeOffset="74999.78">18243 10081 0,'622'-27'0,"-530"27"16,14-13-16,13 0 15,265-27-15,-265 27 16,0-14-16,0 14 0,-13-13 0,13-1 16,-26 14-16,-14 0 15,0-14-15,67-12 0,-80 12 0,0 14 16,-13-14-16,-13 1 0,66-53 15,-80 52-15,1 1 16,12-80 0,-39 79-16,0 1 0,-13-14 0,0-13 0,-14 0 15,-39-39 1,26 39-16,-12 0 0,-15 0 0,-409-198 31,357 198-31,-13 26 0,13-12 0,-14 12 16,-12 1-16,-133-14 15,133 40-15,-1 0 0,1 13 0,-305 40 16,-251 212 15,462-120-31,134-65 16,-1 12-16,-40 93 16,80-105-16,26 12 0,14-25 0,0-1 0,39 79 15,0-79-15,27 1 16,13-1-16,92 53 15,-65-80-15,105 28 0</inkml:trace>
  <inkml:trace contextRef="#ctx0" brushRef="#br0" timeOffset="75684.13">21537 9313 0,'66'14'16,"53"12"-1,-53 0 1,-52-12-16,12-14 0,27 39 31,-40-25-31,-26 65 16,-13-39-16,-1-14 0,14-13 15,-53 40 1,39-39-16,14-1 0,0-13 0,0 13 16,-1 0-16,1-13 15</inkml:trace>
  <inkml:trace contextRef="#ctx0" brushRef="#br0" timeOffset="76225.89">22542 9379 0,'14'-13'0,"-1"13"31,-40 0-16,1 0 1,13 0-16,-40 13 16,40-13-16,-1 0 0,1 14 15,0-14-15,13 13 0,-13-13 16,13 13-16,13 0 16,13 14-16,-12-14 15,-1 0-15,-13 1 0,13-14 16,14 39-1,-27-26-15,0 1 16,0-1-16,-14 0 0,1 0 16,-27 14-1,27-27-15,0 13 0,0-13 0,0 0 16,-1 13-16,1-13 16</inkml:trace>
  <inkml:trace contextRef="#ctx0" brushRef="#br0" timeOffset="76573.08">22701 9459 0,'13'-13'0,"-26"39"0,0-13 16,13 1-16,0-1 0,0 13 15,0-13-15,0 1 0,13-1 16,0-13-16,-13 13 0,14-13 16,39 13-16,-14-13 15,-12-13 1,-14 13-16,0-13 0,0 13 0,1-13 16,-14-1-16,13-12 15,-26 13-15,13 0 0,-14-14 16,1 14-16,0 0 15,0-1-15,-53 1 16,52 13-16,1 0 16,0 0-16,-14 13 15,14-13-15,13 14 0,13-1 16,-13 0 0</inkml:trace>
  <inkml:trace contextRef="#ctx0" brushRef="#br0" timeOffset="76782.41">23297 9419 0,'0'13'16,"-27"14"0,27-14-16,-40 40 15,27-40-15,0 0 16,0 1-16,-27 25 15,0 1 1</inkml:trace>
  <inkml:trace contextRef="#ctx0" brushRef="#br0" timeOffset="76939.77">22992 9459 0,'-13'-27'31</inkml:trace>
  <inkml:trace contextRef="#ctx0" brushRef="#br0" timeOffset="77019.88">23349 9551 0,'14'0'16,"-41"0"-1,40 0 1</inkml:trace>
  <inkml:trace contextRef="#ctx0" brushRef="#br0" timeOffset="79072.52">22199 10411 0,'-27'14'32,"1"25"-17,12-25-15,1-14 0,0 39 16,0 1 0,-1-27-16,28 0 0,-14 1 15,26 12 1,-13-26-1,1 0-15,-1 13 0,0-13 16,0 0-16,27-13 16,-27 13-16,27 0 15,-27-13-15,0 13 0,1-13 32</inkml:trace>
  <inkml:trace contextRef="#ctx0" brushRef="#br0" timeOffset="79243.86">22304 10411 0,'-13'0'0,"0"14"15,13 12 1,-13-26-16,13 27 16,-14 12-16,14-26 15,0 1-15,-13 39 16,26-27-1,1-13-15</inkml:trace>
  <inkml:trace contextRef="#ctx0" brushRef="#br0" timeOffset="79556.41">22569 10451 0,'-66'0'0,"26"27"16,27-27-16,0 13 0,-1 0 16,1 0-16,0 14 15,26-27 1,0 26 0,1-26-16,25 27 15,-25-14 1,-1 0-1,-13 0-15,0 0 0,0 27 32,0-27-32,0 1 0,0-1 0,-13 0 15,13 0 1</inkml:trace>
  <inkml:trace contextRef="#ctx0" brushRef="#br0" timeOffset="79988.81">22251 11020 0,'-39'13'0,"26"-13"16,-1 0-16,-25 27 15,25-14 1,14 0-16,0 0 0,14 0 16,12 1 15,-13-14-31,1 0 0,-1-14 0,0 14 16,13-13-16,-12 13 15,-1-13-15,0 13 0,-13-13 0,13 0 16,1 13-16,-14-14 0,13 1 0,0 0 15,-26 26 32,0 14-47,-1-27 16,14 13-16,-13 0 0,13 0 0,0 0 16,-13 14-1,13-14-15,0 0 0,0 1 16</inkml:trace>
  <inkml:trace contextRef="#ctx0" brushRef="#br0" timeOffset="80285.96">22542 11020 0,'0'26'15,"0"1"1,0-14-16,-13 13 16,13-12-16,0-1 15,0-53 17,-13 14-17,13 13-15,0-1 0,0 1 16,-13 13-16,13-13 0,-13 0 15,-14 26 17,14 0-32,0-13 0,13 13 15</inkml:trace>
  <inkml:trace contextRef="#ctx0" brushRef="#br0" timeOffset="80829.62">22053 11642 0,'-26'0'31,"26"13"-31,-14-13 0,14 13 0,-26 0 16,26 1-1,0 12 1,0-13-16,26 1 15,-12-14 1,12 13 0,-13-26-16,0 13 0,1 0 0,-1-14 15,0 14 1,-13-13-16,13 0 0,1 13 0,-14-13 0,13 13 16,-13-14-1,13 1-15,-13 0 0,13 13 16,-26 26 15,13-12-31,0-1 16,0 0-16,0 14 15,-13-14-15,13 13 0,0-13 0,13-13 16,-13 14-16,13 12 16</inkml:trace>
  <inkml:trace contextRef="#ctx0" brushRef="#br0" timeOffset="81030.1">22371 11615 0,'13'0'0,"0"13"15,-13 1 1,13 25-1,-13-25-15,-13-1 0,13 0 16</inkml:trace>
  <inkml:trace contextRef="#ctx0" brushRef="#br0" timeOffset="81184.08">22331 11734 0,'13'-13'0,"14"0"16,-1 0 0,0 13-16,-12 0 0,-1-14 0,0 14 15,0 0-15</inkml:trace>
  <inkml:trace contextRef="#ctx0" brushRef="#br0" timeOffset="81765.86">21960 12105 0,'80'0'0,"52"-27"15,-92 14-15,119-27 16,-107 14-16,-12 13 16,13-1-16,0-12 0,-13-1 0,-1-12 15,14 12-15,-13-12 16,0 12-16,-1-12 0,1-1 0,92-132 16,-66 79-1,-13 1 1,0-14-16,-13-13 15,-27 66-15,0 0 0,1-13 0,-14 13 16,0 0-16,-27-132 16,14 119-16,-13-1 0,-1 1 15,-13 13-15,1-26 0,-14 0 0,-27-40 16,27 79 0,1-13-16,-134-26 15,120 65-15,-198 54 16,-186 225-1,370-186 1,1 14-16,0-1 0,-1 1 16,14 13-16,0 13 0,-119 436 15,185-436 1,0-39-16,39 118 16,1-105-16,0-14 0,13-13 0,0-13 15,53 40-15,-54-53 0,15-14 16,-1 0-16,-13-12 0,158-28 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2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09:47.384"/>
    </inkml:context>
    <inkml:brush xml:id="br0">
      <inkml:brushProperty name="width" value="0.05292" units="cm"/>
      <inkml:brushProperty name="height" value="0.05292" units="cm"/>
      <inkml:brushProperty name="color" value="#0070C0"/>
    </inkml:brush>
  </inkml:definitions>
  <inkml:trace contextRef="#ctx0" brushRef="#br0">10014 3016 0,'67'0'0,"-14"0"0,-1 0 0,28-13 0,211 13 16,-146 0 0,279-13-1,-279 13-15,14 0 0,-13 0 0,237 0 16,-277 0 0,0 0-16,0 13 0,-14-13 0,1 0 15,92 0-15,-145 0 16,39 13-1,-66-13-15,1 0 0,12 0 16,-13 0-16,1 0 0,-1 0 16,13 0-1,-13 0 1,1 0 0,-1 0-1,0 0 1,0 0-1</inkml:trace>
  <inkml:trace contextRef="#ctx0" brushRef="#br0" timeOffset="2656.15">3532 4326 0,'344'-27'0,"-251"14"16,39 13-16,-13-13 0,423-13 15,-396 26-15,119-14 16,-160 14-16,1-13 16,185 13-16,-198-13 15,0 13-15,-14 0 0,80 0 16,-120 0-16,1 0 15,26 0 1,-53 0-16,27 13 0,-27-13 0,1 0 16,-1 13-16,53 14 15,-40-27-15</inkml:trace>
  <inkml:trace contextRef="#ctx0" brushRef="#br0" timeOffset="3343.07">12039 4445 0,'661'-26'16,"-555"26"-16,39 0 0,67 13 16,-106-13-16,370 13 31,-397-13-31,-12 0 0,-14 13 0,-1-13 16,-12 0-16,-13 0 0,39 13 15,-53-13-15,0 0 16,0 0-16</inkml:trace>
  <inkml:trace contextRef="#ctx0" brushRef="#br0" timeOffset="11315.94">10438 6562 0,'53'-27'16,"-40"27"-16,27 0 0,-1-13 0,14 13 15,331-40 1,-305 40-16,14-13 0,-1 13 15,94-13 1,105 0-16,-106-1 16,-26 14-16,-106 0 0,13 0 15,-13 0-15,-27 0 0,14 0 16,13 14-16,-40-14 16</inkml:trace>
  <inkml:trace contextRef="#ctx0" brushRef="#br0" timeOffset="11713.19">10517 6734 0,'132'-14'0,"93"1"16,-132 0-16,0 13 0,39-13 16,-13 0-16,13-1 0,609-12 31,-648 26-31,-1-13 0,1 13 16,-14 0-16,120 13 15,-160-13-15,54 0 16,-67 0-16,27 0 31,-39 0-31,12 0 0,-13 0 31</inkml:trace>
  <inkml:trace contextRef="#ctx0" brushRef="#br0" timeOffset="14906.25">5847 7474 0,'106'-13'0,"-93"13"0,53 0 16,-26 0 0,0-13-16,105 13 15,-105-13-15,53 13 0,-67 0 16,27 0 0,-26 0-16,-14 0 0,0 0 15,0 13-15,0-13 0,1 13 16,-1 0-16,-13 1 0,40 78 15,-27-65-15,0 26 16,0-14-16,1 14 0,25 66 16,-26-66-16,40 119 15,-53-106-15,27 40 16,-14-53-16,0-13 0,0 13 16,-13-14-16,14 67 15,-14-13-15,-14-27 16,14-40-1,-52 41 1,38-54-16,1 13 0,-13-26 0,12 14 16,-12-1-16,13-13 0,-14 13 15,1-13-15,-1 0 0,1 0 0</inkml:trace>
  <inkml:trace contextRef="#ctx0" brushRef="#br0" timeOffset="16002.06">2421 7276 0,'-106'13'0,"66"0"0,1 1 0,-1-1 15,0-13-15,14 13 0,-14 0 0,-26 27 16,40-40-1,12 13-15,1 1 0,0-14 0,0 13 16,-27 13-16,27-13 16,0 14-1,-1-1-15,14-12 16,-13 25-16,13-25 16,0 12-16,0-13 0,0 14 0,0-14 15,0 13-15,-13-12 0,26 25 16,-13-12-16,0 12 0,0 1 0,0 92 15,0-65-15,13 65 16,-13-66-16,0-13 16,-13 79-16,13-79 15,0 0-15,0-13 0,0 13 0,0-14 16,-13 14-16,13-13 0,13 66 16,-13-80-16,0-13 0,0 14 15,0-1-15,0-12 0,13-1 16,-13 0-16,0 0 0,0 1 15,14 12 1,-14-13-16,13-13 16,0 13-16,0-13 0,0 0 15,1 0-15,39 0 16,-27 0-16,1 0 0,-1 0 16,53-13-16,-52 13 15,39 0-15,-40-13 16,-12 13-16,12 0 0,14 0 15,-27-13-15,0 13 16</inkml:trace>
  <inkml:trace contextRef="#ctx0" brushRef="#br0" timeOffset="20144.02">8467 6522 0,'53'-13'0,"52"0"15,-65-1-15,106 1 16,-93 0-16,13 13 0,13-13 16,-13 13-16,-13 0 0,119-14 15,-26 1 1,-54 13-1,-65 0-15,-1 0 0,27 0 16,-40 0-16,14 0 16</inkml:trace>
  <inkml:trace contextRef="#ctx0" brushRef="#br0" timeOffset="20504.78">8784 6601 0,'27'0'15,"211"-13"1,-159 13-16,1 0 15,131-13 1,-79 13-16,-79 0 16,119 0-1,-119 0-15,-13-13 0,0 13 0,-14 0 16,27 0-16,-27 0 16,-12 0-16,-1 0 15,-13 13 1,-13 0 15</inkml:trace>
  <inkml:trace contextRef="#ctx0" brushRef="#br0" timeOffset="25107.95">9009 10345 0,'0'13'31,"13"1"-15,1-14-16,-14 13 0,13-13 0,0 0 0,0 13 16,0 0-16,40 1 15,-39-14 1,-1 0-16,0 13 0,14-13 16,-14 0-16,13 0 0,-13 13 0,1-13 15,-1 0-15,0 0 0,0 0 16,27-13-16,-27 13 0,0 0 15,1 0-15,-1 0 0,0 0 0,0-13 16,14 13-16,-14 0 0,0-14 16,14 14-16,-14-13 15,0 13-15,0 0 0,1-13 0,-1 13 16,-13-13 0,13 13-16,14-14 15,-27 1-15,13 13 0,0-13 16,0-13-1,-13 12 1,0 1-16,0 0 0,0 0 16,14-14-1,-14 14 1,0 0-16,0-1 0,0 1 16,0-13-1,0 13-15,0-14 31,0 14-31,-14 0 16,14-1-16,0 1 0,-13 13 16,13-13-16,-13-14 15,0 27 1,13-13-16,-14 13 0,14-13 16,-13 13-16,0-13 15,0 0-15,-1 13 16,-12-27-1,13 27-15,0-13 16,13 0-16,-14-1 16,-12 14-1,13-13-15,-1 13 16,1-13-16,-13 0 16,12 13-1,1 0-15,0 0 16,0-14-16,0 14 0,-14 0 15,14 0-15,0 0 16,-1 14-16,-12-14 0,13 0 0,0 0 16,-1 0-16,1 0 15,-13 13-15,12-13 0,1 0 0,0 13 16,0-13-16,-1 13 16,1-13-16,0 0 15,0 14-15,0-14 0,-1 13 16,1-13-16,13 13 15,-13-13-15,0 13 0,-1-13 16,1 14 0,0-14-16,13 13 0,-13-13 15,-1 13-15,1-13 0,0 13 16,0 0-16,0-13 16,13 14-1,-14-1-15,1 0 16,0 14-1,13-14-15,0 0 16,-13 0-16,13 1 0,0-1 16,0 13-1,0-13-15,0 1 0,0-1 16,0 0-16,0 0 0,13 1 0,-13-1 16,0 0-16,0 0 0,13 1 0,-13-1 15,13-13-15,1 26 16,-1-13-16,0 1 0,0-1 15,0 0-15,1-13 0,-1 13 0,0 1 16,0-1 0,1-13-16,-1 0 0,0 13 0,0-13 15,1 0-15,-1 0 0,0 0 16,0 13-16,0-13 16,1 0-16,12-13 15,-13 13-15,1 0 0,-1 0 0,0 0 16,0-13-16,1 13 15,-1-13-15</inkml:trace>
  <inkml:trace contextRef="#ctx0" brushRef="#br0" timeOffset="26088.12">9247 9816 0,'0'-26'0,"0"-1"16,0-13-16,-13 27 16,13 0-16,0-13 0,0-1 0,0-13 15,-13-79 1,0 80-16,13-14 0,-14-106 16,1 93-16,13 0 15,0 0-15,0-133 16,0 133-16,0-13 0,13 12 15,-13 1-15,0-13 0,0 13 0,27-146 16,-27 133 0,13 13-16,-13-1 0,0 15 0,13-15 15,-13 28-15,13-14 0,-13 13 16,0 0-16,14 1 0,-14-1 0,0 14 16,0-1-16,0 14 0,0-14 0,0 14 15,-14-27 1,14 14-16,0 13 0,0-14 0,-13 14 15,13 0-15,0 0 0,0-1 16,0 1 0,0 0-1,0 0-15,-13 39 63</inkml:trace>
  <inkml:trace contextRef="#ctx0" brushRef="#br0" timeOffset="26364.57">9247 7369 0,'-26'13'0,"26"0"0,-13 0 15,-1-13-15,1 14 0,-13 25 16,12-26-16,-39 67 16,1-1-1,38-39-15,1-14 0,0-12 0,0 12 16,-1-13-16,14 14 0,-13-14 0,0 13 16,0-12-1,13-1-15,-14-13 0,14 13 0,0 0 0,-13-13 16</inkml:trace>
  <inkml:trace contextRef="#ctx0" brushRef="#br0" timeOffset="26574.04">9155 7554 0,'39'-13'0,"-25"13"0,-1 13 0,40-13 16,-40 13 0,13-13-16,-12 13 0,12 1 0,0-14 15,1 13-15,-1-13 0,1 13 0,39 13 16,-40-26 0,1 14-16,-14-14 0,14 13 0,-14-13 15,13 0-15</inkml:trace>
  <inkml:trace contextRef="#ctx0" brushRef="#br0" timeOffset="29852.62">19381 4815 0,'39'0'0,"-25"-13"15,-1 13 1,-40 13 15,1 1-15,13-14-16,0 0 15,-1 13-15,1-13 0,-13 13 16,12 0-16,1-13 0,0 0 16,0 14-16,-1-14 15,14 13 1,14 0-16,-1-13 16,0 13-16,0-13 15,1 0-15,-1 13 0,0-13 0,0 14 16,1-14-16,-1 13 15,0 0 1,-26 0-16,0 1 16,13-1-16,-14-13 15,1 13-15,0-13 0,13 13 16,-13-13-16,-1 0 0,1 14 16,0-14-16,0 0 0,-1 0 15,1 13-15,0-13 16</inkml:trace>
  <inkml:trace contextRef="#ctx0" brushRef="#br0" timeOffset="30191.74">19592 4842 0,'0'-13'0,"-13"26"15,13 0 1,0 0 0,0 1-16,0-1 0,13-13 0,-13 13 15,0 0-15,14-13 0,-1 13 16,0 1-16,0-14 0,1 0 16,-1 0-16,0 0 0,0 0 0,0 0 15,1 0-15,-1 0 0,-13-14 0,13 14 16,-13-13-16,-13-26 31,13 25-31,-13 1 0,-1 0 0,1 13 16,-26-13-1,25 13-15,1 0 0,-40 13 16,40-13-16,0 13 0,-1 14 16,-38 12-1</inkml:trace>
  <inkml:trace contextRef="#ctx0" brushRef="#br0" timeOffset="31852.15">19751 6006 0,'13'-26'0,"1"26"16,-1 0-16,0 0 16,0 0-16,1-14 15,-1 14-15,0 0 0,0 0 16,0 0-16,1 14 15</inkml:trace>
  <inkml:trace contextRef="#ctx0" brushRef="#br0" timeOffset="32092.55">19764 6112 0,'-13'13'16,"40"-13"0,-14 0-16,0 0 15,0 0-15,1 0 16,-1 0-16,0 0 16,0-13-16,0 13 15,14 0-15,-14 0 16,-13-13-16</inkml:trace>
  <inkml:trace contextRef="#ctx0" brushRef="#br0" timeOffset="32657">20466 5887 0,'13'-13'16,"-40"13"-1,1 0-15,13 13 0,-1-13 16,1 13-16,0-13 0,-14 13 16,14-13-16,-13 27 15,13-27-15,13 13 16,-14-13-16,28 13 15,12 1 1,0-14-16,-12 0 16,-1 0-16,0 13 0,0-13 15,14 0-15,-14 13 0,0-13 0,14 13 16,-14-13 0,-13 13-1,-26 1-15,26-1 16,-14-13-16,1 13 0,0-13 0,0 13 15,-27 1-15,27-14 16,-1 0-16,1 13 0,0-13 0,0 0 16,0 0-16,-1 0 0,1 0 15</inkml:trace>
  <inkml:trace contextRef="#ctx0" brushRef="#br0" timeOffset="32980.29">20624 5861 0,'0'26'16,"14"-13"-16,-1 0 15,0-13 1,0 0-16,0 0 15,1 0-15,-1-13 16,0 0-16,-13 0 16,13-14-1,-13 1-15,-13 26 16,13-13-16,-13-1 16,0 14-16,-1 0 0,1-13 15,0 26-15,-27-13 16,14 0-16,-1 14 15,1-14-15,-27 26 0</inkml:trace>
  <inkml:trace contextRef="#ctx0" brushRef="#br0" timeOffset="33672.29">19487 5927 0,'26'0'32,"-13"0"-32,27 0 15,-14 0-15,-12 0 16,-1 13-16,0-13 0,0 0 0,1 0 16,12 13-1,-26 0 1,0 1-16,0-1 0,-13 0 15,-27 40 1,14-13 0,12-27-16,1 0 0,-13 14 0,12-14 15,-25 40 1,26-40-16,-1 0 0,14 0 16</inkml:trace>
  <inkml:trace contextRef="#ctx0" brushRef="#br0" timeOffset="34635.08">19857 6350 0,'53'0'15,"39"13"1,-52-13-16,13 0 0,0 0 0,13 0 15,-13 0-15,26 0 0,1-13 0,-14 13 16,13-13-16,-12 0 0,12-1 16,-13 1-16,13 0 0,-12 0 15,65-27-15,-79 27 0,0-1 16,-14-12-16,1 13 0,0-14 0,-1 14 16,41-53-1,-54 39-15,1 1 0,-14 0 16,0-1-16,0 1 0,-13-1 0,14 1 15,-14-1-15,0 1 0,0-1 0,0 1 16,-14-14-16,1 1 0,0 12 16,-14-13-16,1 1 0,-14-1 0,14 0 15,-14 14-15,-13-14 0,0 1 0,-52-14 16,52 13-16,0 13 16,-13 14-16,-1-13 0,-12 13 0,0-1 15,-1 14-15,-12 0 0,-1 0 0,0 14 16,-26-1-16,-13 13 15,26 1-15,-13 12 0,13 1 0,1 0 16,12 13-16,0 0 0,14 13 0,0-13 0,12 13 16,1 13-16,13-13 15,14 0-15,12-13 0,1 13 0,13-13 16,-1 14-16,14-15 0,0-12 0,14 13 16,12 0-16,0 0 0,1-13 15,26-1-15,-13-12 0,12 12 0,15-25 16,-14 12-16,13-13 0,0 1 0,-13-14 15,0 13-15,52-26 16,-52 13-16,-13-14 0,0 1 0,-1 0 16,-12 13-16</inkml:trace>
  <inkml:trace contextRef="#ctx0" brushRef="#br0" timeOffset="39938.17">21180 7660 0,'0'-14'16,"0"1"-16,-13 13 31,-27 13-15,27-13-16,0 0 0,13 14 15,-14-14-15,1 0 0,13 13 16,-13-13-16,13 13 0,-13-13 0,13 13 15,0 1-15,13-1 16,0 0-16,0 0 16,1 1-16,-1-1 0,0-13 15,-13 13-15,26 13 0,-26-12 16,14-1-16,-14 0 16,-14 0-16,1 1 0,0-1 15,0 0 1,0-13-16,-1 0 15,1 0-15,0 0 16,13-13 0,13 0-1,0-1-15,1 1 16,-1 0-16,0 13 0,0-13 0,-13-1 16,13 1-16,14-13 0,-14-1 15,-13 14-15,0 0 16,13 0-16,-13-1 0,0 1 15,-13 0-15,13 0 16,-13-1-16,0 1 0,-1 13 16,1-13-16,0 13 0,0 0 15,0 13-15,-1-13 16,1 13-16,0-13 16,13 14-16,-13-14 0,13 13 0</inkml:trace>
  <inkml:trace contextRef="#ctx0" brushRef="#br0" timeOffset="40342">21365 7646 0,'-53'27'0,"40"-14"15,13 0-15,-13 1 0,13-1 16,0 13-16,0 1 0,0-14 16,13 13-1,0-26-15,0 14 16,1-14-16,-1 0 0,0-14 16,0 14-16,1 0 0,-1 0 15,0-13-15,0 13 0,-13-13 0,13 0 16,1 0-16,-14-1 0,0 1 15,0 0-15,0 0 16,0-1-16,0 1 0,-14 0 16,1 0-16,0 13 15,-13-14 1,12 14-16,1 0 0,0 0 16,0 14-16,-14-14 0,14 13 15,0-13-15,13 13 0,-14-13 0,14 13 16</inkml:trace>
  <inkml:trace contextRef="#ctx0" brushRef="#br0" timeOffset="40582.11">21921 7527 0,'13'14'15,"-26"12"1,0-13-16,-1 27 0,1-27 16,0 14-16,0-14 15,-1 13-15,1 1 0,0-14 0,0 14 16,-1-14-16,1 0 0,-13 13 16,13-12-16,-1-1 0,1 0 15,0 0-15,0 1 0</inkml:trace>
  <inkml:trace contextRef="#ctx0" brushRef="#br0" timeOffset="40746.39">21590 7673 0,'0'-27'15,"13"27"-15,0-13 16,1 13-16</inkml:trace>
  <inkml:trace contextRef="#ctx0" brushRef="#br0" timeOffset="40901.22">22093 7752 0,'13'0'0,"0"-13"15,-13 0 17</inkml:trace>
  <inkml:trace contextRef="#ctx0" brushRef="#br0" timeOffset="47214.08">20188 7779 0,'39'0'32,"-25"0"-17,52 0 1,0 0 0,-13 0-16,-40 13 15,27-13-15,-27 0 0,0 13 16</inkml:trace>
  <inkml:trace contextRef="#ctx0" brushRef="#br0" timeOffset="47377.01">20307 7938 0,'53'0'15,"-40"0"-15,13 0 0,-12 0 0,12 0 16,1-14-16,-14 14 0,13 14 0</inkml:trace>
  <inkml:trace contextRef="#ctx0" brushRef="#br0" timeOffset="54487.97">9128 11774 0,'13'13'63,"1"0"-48,-1 1 1,13-14-16,-26 13 16,14-13-16,12 13 0,-13-13 15,14 13-15,-1-13 16,-13 0-16,14 0 15,12 0-15,-25 0 0,-1 0 16,0 0-16,0 0 0,27 0 16,-27 0-16,1 0 0,-1 0 15,0 0-15,0-13 16,0 13-16,1 0 0,-1 0 16,0-13-16,0 13 0,14-13 15,-14-1 1,0 14-16,1 0 0,-14-13 15,26 0-15,-13 13 0,0-13 16,1 13-16,-14-13 0,13 13 16,0-14-16,0 14 0,1-13 15,-1 0-15,0 13 16,0-13-16,0-1 16,1 14-16,-14-13 15,13 13-15,-13-13 0,13 13 0,0-13 16,1-1-1,-14 1 1,13 0 0,-13 0-16,13 0 15,-13-1 1,0 1 0,13 0-1,-13 0-15,0-1 16,0 1-1,0 0-15,0 0 16,0-1-16,0 1 31,0 0-31,0 0 16,0 0-16,0-14 16,0 14-1,0 0-15,-13-1 0,13 1 16,0 0-16,-13 0 15,13-1 1,-13 1-16,-1 0 16,14 0-1,-13 0-15,0 13 16,13-14-16,-13 1 0,13 0 16,-27 0 15,27-1-31,-13 14 0,13-13 15,-13 13-15,13-13 16,-13 13-16,13-13 0,-14 13 16,-12-14-1,26 1-15,-13 13 16,-1 0-16,1-13 16,0 13-16,0-13 0,-14 13 15,14-13 1,0 13-16,0 0 15,-1 0-15,1 0 16,0 0-16,0 0 16,-1 0-16,1 0 15,0 0-15,0 0 16,0 0-16,-14 0 16,1 0-16,12 0 15,1 13 1,0-13-16,0 0 0,-1 0 0,1 0 15,-13 13-15,13-13 16,-1 0-16,1 13 0,0 0 16,0-13-16,-1 0 0,1 14 15,0-14-15,13 13 0,-26 0 16,12 0-16,1-13 16,13 14-16,-13-14 0,13 13 15,-13-13-15,13 13 0,-14 0 16,1-13-1,13 14-15,-13-14 16,13 13-16,-13 0 16,13 0-1,-14-13-15,14 13 0,-13 1 16,0-1 0,13 0-1,-13-13-15,13 13 0,-13 1 16,13-1-1,0 0 1,0 0-16,-14 14 16,14 12-1,0-25 1,0-1-16,0 0 16,14 0-16,-14 1 15,0 12-15,0-13 0,13-13 16,-13 14-16,0-1 0,13 13 15,0-13-15,-13 1 16,13-1-16,1 0 0,-1 14 16,0-27-16,0 13 15,14 13-15,-14-26 16,14 14-16,-1-1 16,0 0-16,1-13 15,-14 0-15,0 0 0,1 0 16,-1 0-16,0 13 0,27-13 15</inkml:trace>
  <inkml:trace contextRef="#ctx0" brushRef="#br0" timeOffset="55337.13">14579 10888 0,'39'13'15,"14"-26"-15,0 13 0,26 0 16,1-14-16,-1 14 0,14-13 0,13 13 15,119-13 1,-93 0-16,0 13 0,-13-14 0,13 14 0,133-26 16,-159 26-16,119-13 15,-133 13-15,14 0 0,-13-13 16,52 13 0,-79 0-16,27 0 0,-80 0 15,1 0-15</inkml:trace>
  <inkml:trace contextRef="#ctx0" brushRef="#br0" timeOffset="55621.24">14909 11060 0,'397'-40'16,"-132"27"0,-133-1-16,0 1 0,14 13 15,118-13-15,-65 0 16,-14 0-16,-92 13 0,-14 0 16,40 0-16,-79-14 15,13 14-15,-27 0 16,-66 0-1,14-13-15,-14 0 16</inkml:trace>
  <inkml:trace contextRef="#ctx0" brushRef="#br0" timeOffset="56486.58">10874 10120 0,'27'-13'16,"-14"13"-16,0-13 15,27 0-15,-14 13 16,-12 0-16,-1 0 0,13 0 15,-12 0-15,-1 0 16</inkml:trace>
  <inkml:trace contextRef="#ctx0" brushRef="#br0" timeOffset="56634.01">10914 10253 0,'40'-14'15,"-27"14"1,0-13-16,27 0 0,-14 13 16,-12-13-16,12-1 0</inkml:trace>
  <inkml:trace contextRef="#ctx0" brushRef="#br0" timeOffset="56822.13">11337 10014 0,'14'-13'16,"-28"40"31,14-14-47,0 0 0,0 0 0,-13 14 15,13 26 1,-13-40-16,13 0 16,13 0-16,-13 1 15,0-1-15</inkml:trace>
  <inkml:trace contextRef="#ctx0" brushRef="#br0" timeOffset="57029.19">11523 9962 0,'13'-27'16,"-26"54"-1,13-14 1,0 0-16,-14 27 0,14-27 15,0 13-15,0 14 0,0 13 16,0-40-16,0 0 16,0 14-16,0-14 0,0 0 15,0 1-15,0-1 16</inkml:trace>
  <inkml:trace contextRef="#ctx0" brushRef="#br0" timeOffset="57456.52">11284 10213 0,'-13'0'16,"40"-13"-16,-1-1 15,-13 1-15,27 0 16,0 0-16,13 0 15,-40 13-15,13-14 0,1 14 16,-14-13 0,14 26-16,-14-13 15,-13 14-15,13-14 16,-13 13-16,13 0 16,-13 0-16,13-13 15,1 13-15,-1-13 0,0 0 16,14 0-16,-1-13 15,-13 0-15,1-13 16,-14 12 0,0-12-1,-14-1-15,1 27 0,13-13 16,-26 13-16,-1 0 16,1 27-1,-1-14-15,-26 40 16</inkml:trace>
  <inkml:trace contextRef="#ctx0" brushRef="#br0" timeOffset="57894.22">11073 11351 0,'66'-14'0,"-53"1"15,0 13-15,1 0 16,12 13-16,-26 1 16</inkml:trace>
  <inkml:trace contextRef="#ctx0" brushRef="#br0" timeOffset="58038.36">11060 11523 0,'-14'0'0,"1"13"15,53-26 17,-27 13-32,27-14 0,-1 1 15,-12 0-15,13-14 16</inkml:trace>
  <inkml:trace contextRef="#ctx0" brushRef="#br0" timeOffset="58225.25">11483 11258 0,'13'-13'16,"-13"52"-1,0-25 1,-13-1-16,13 0 0,0 14 16,0-1-16,0-13 15,13 27-15,-13-27 16,0 0-16,27 1 15</inkml:trace>
  <inkml:trace contextRef="#ctx0" brushRef="#br0" timeOffset="58433.91">11774 11179 0,'0'-27'16,"0"54"-16,-13-1 15,13-13-15,0 14 16,0-14-16,0 27 0,0-14 16,0 27-1,0-40-15,0 14 0,0-1 0,13 27 16,-13-40 0,0 1-16</inkml:trace>
  <inkml:trace contextRef="#ctx0" brushRef="#br0" timeOffset="58629.95">11523 11443 0,'-14'-13'0,"28"26"0,-14-39 15,13 26-15,0-13 16,0 13-16,14-14 0,-14 14 15,27 0-15,-1 0 16,-12 0-16,13 0 0</inkml:trace>
  <inkml:trace contextRef="#ctx0" brushRef="#br0" timeOffset="58944.13">12131 11245 0,'-53'0'0,"-79"39"15,119-25-15,-1-14 0,1 13 16,13 0-16,13 0 16,1-13-1,12-13-15,1 13 0,-14-13 16,13 13-16,-12 0 0,12-13 15,14 13-15,-1 0 16,-25 13 0,-1 0-16,13 14 15,-26-14-15,14-13 16,-14 13-16,13-13 16,13 13-1</inkml:trace>
  <inkml:trace contextRef="#ctx0" brushRef="#br0" timeOffset="61418.14">7078 10623 0,'53'26'15,"26"-39"1,-26 13-16,0-13 16,92-13-16,1-14 15,-67 27 1,-39-1-16</inkml:trace>
  <inkml:trace contextRef="#ctx0" brushRef="#br0" timeOffset="61587.49">7263 10742 0,'-13'0'0,"26"0"0,0-13 16,0 13-16,27-13 16,13 13-16,26-14 15,-26 14 1</inkml:trace>
  <inkml:trace contextRef="#ctx0" brushRef="#br0" timeOffset="61866.24">7011 11761 0,'159'-40'16,"-119"40"-16,224-53 15,-184 40 1</inkml:trace>
  <inkml:trace contextRef="#ctx0" brushRef="#br0" timeOffset="62056.63">7316 11893 0,'304'-79'31,"-278"79"-31,1 0 16</inkml:trace>
</inkml:ink>
</file>

<file path=ppt/ink/ink2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10:52.533"/>
    </inkml:context>
    <inkml:brush xml:id="br0">
      <inkml:brushProperty name="width" value="0.05292" units="cm"/>
      <inkml:brushProperty name="height" value="0.05292" units="cm"/>
      <inkml:brushProperty name="color" value="#0070C0"/>
    </inkml:brush>
  </inkml:definitions>
  <inkml:trace contextRef="#ctx0" brushRef="#br0">3479 3003 0,'913'-40'31,"-688"27"-15,-93 0-16,1 13 0,65-13 15,106-1-15,-105 14 16,-107 0-1,146 0-15,-79-13 16,-119 13-16,-14 0 16,-12 0-16,-1 13 0</inkml:trace>
  <inkml:trace contextRef="#ctx0" brushRef="#br0" timeOffset="484.64">4088 3268 0,'648'-93'15,"-383"53"-15,264-13 16,-265 27 0,27 13-1,-119 13-15,-66-14 16,-13 28 0,-67-14-16,27 0 15,13 0 1,-52 0-16,-1 0 15,0 0 17,-13 13 15</inkml:trace>
  <inkml:trace contextRef="#ctx0" brushRef="#br0" timeOffset="6616.89">8480 2514 0,'40'-14'47,"26"1"-47,-27 0 0,28 0 16,12-1-1,-53 1-15,67 0 16,-53 0-16,-14 13 0,-13 0 16,1-14-1</inkml:trace>
  <inkml:trace contextRef="#ctx0" brushRef="#br0" timeOffset="6914.59">8930 2328 0,'106'14'32,"-93"-1"-32,79 79 31,-92-78-16,-119 118 48</inkml:trace>
  <inkml:trace contextRef="#ctx0" brushRef="#br0" timeOffset="7384.71">10478 2143 0,'26'106'16,"-26"-93"-1,13 67 1,-13-41-16,13 27 16,-13-52-1</inkml:trace>
  <inkml:trace contextRef="#ctx0" brushRef="#br0" timeOffset="7959.8">10438 2183 0,'13'-27'0,"53"1"15,-39 26 1,-14 0-16,13 0 16,-12 0-16,52 40 15,-53-40 1,-13 13 0,0 0-16,-53 53 31,27-39-16,12-27-15,1 13 0</inkml:trace>
  <inkml:trace contextRef="#ctx0" brushRef="#br0" timeOffset="8321.81">10821 2236 0,'14'0'0,"-28"0"16,54 26-16,-40-13 16,0 1-1,0 12-15,0-13 16,0 1-1,0-1 1,13-40 31,1 1-31,-14 13-16,13 13 15,-13-14-15,13 14 16,0-13-16</inkml:trace>
  <inkml:trace contextRef="#ctx0" brushRef="#br0" timeOffset="8626.6">11046 2222 0,'27'40'16,"-27"-27"0,13-13-16,0 0 15,0 14-15,1-14 16,-1 0 0,-13-14-16,0 1 15,0 0 1,-13 13-16,-27-13 31,0-1-15</inkml:trace>
  <inkml:trace contextRef="#ctx0" brushRef="#br0" timeOffset="9098.01">11218 2090 0,'0'66'15,"0"-39"1,53 145-1,-53-159 1,40 119 15,-40-105-15,-13-80 15,13 40-31,0-93 31,13 93-31,27-80 32,-27 93-17,13 0 1,-26 13 0,0 0-16,-39 27 31,12-13-16</inkml:trace>
  <inkml:trace contextRef="#ctx0" brushRef="#br0" timeOffset="9448.04">11615 2156 0,'-26'27'16,"13"-27"0,52 53 15,1-40-31,-27-13 15,14-13 1,-14-1-16,0 1 16,-13 0-1,-13 0 1,13 0 0,-40-1-1,27 14-15,-14 14 16</inkml:trace>
  <inkml:trace contextRef="#ctx0" brushRef="#br0" timeOffset="9736.96">11999 1958 0,'0'26'16,"0"27"-1,0-39 1,-13 52-1,13 0-15,0-53 0,-14 27 16,1-27 0,13 0-16</inkml:trace>
  <inkml:trace contextRef="#ctx0" brushRef="#br0" timeOffset="9996.65">11867 2249 0,'0'0'0,"79"-53"16,-53 40-1,-12 13-15,25-13 16,1-1-16,-27 14 16,14 0-1,-14 14 1,0-1-16,0 0 15,-13 0-15,0 0 16,14-13-16,-28 27 16,14-14-1</inkml:trace>
  <inkml:trace contextRef="#ctx0" brushRef="#br0" timeOffset="10149.93">12171 2117 0,'0'-14'16</inkml:trace>
  <inkml:trace contextRef="#ctx0" brushRef="#br0" timeOffset="10652.18">12237 2117 0,'0'26'0,"0"-13"31,13 1-15,-13-1-16,13-13 15,1 13-15,-1-26 0,13 13 32,-12-13-32,-1-1 15,-13 1-15,0 0 16,0 0 0,-13-1-16,-1 1 15,1 13 1,0 0-16,0 0 31,26 13-15,-13 1-16,13-14 15,0 13-15,1-13 16,-14 13-16,13-13 16,0 0-1,0 13-15,0-13 16,1 0-16,-1 14 15,0-28-15,14 14 16,-14 0 0,-13 14 15,-40 12-31</inkml:trace>
  <inkml:trace contextRef="#ctx0" brushRef="#br0" timeOffset="10930.92">11007 2633 0,'132'-27'16,"80"-39"15,-133 53-31,450-106 31,-330 66-15,-146 40-16,105-14 15,-131 27 1,-107 27 0,41-14-1</inkml:trace>
  <inkml:trace contextRef="#ctx0" brushRef="#br0" timeOffset="11160.72">11139 2606 0,'225'-40'31,"-146"40"-15,689-119 15,-557 80 0,-184 25-31,-1 14 16,-52-13 0,12 13-16</inkml:trace>
  <inkml:trace contextRef="#ctx0" brushRef="#br0" timeOffset="13552.82">2778 4128 0,'93'0'15,"-67"0"-15,133 0 31,-40 0-31,13 0 0,-79 0 16,0-14-16,0 14 0,53 0 16,-53-13-16,13 13 15,-40 0-15,27-13 16,-26 13-16,-1 0 16,-26-13-16,13 13 15</inkml:trace>
  <inkml:trace contextRef="#ctx0" brushRef="#br0" timeOffset="13909.55">2805 4273 0,'185'-13'16,"-119"13"-16,146-27 16,-146 14-16,13 0 0,120 0 15,-147-1 1,1 14-16,0-13 0,133 0 16,-160 13-16,-13-13 15,14 13-15,-14 0 0,13 0 16,1 0-16,-1 0 15,-12 0 1,-14-13-16,13 13 16,0 0-1,0 0 17</inkml:trace>
  <inkml:trace contextRef="#ctx0" brushRef="#br0" timeOffset="15656.66">2222 5305 0,'93'0'15,"13"0"-15,13-13 16,-40-1-16,80 1 15,0 0-15,-80 13 16,14-13-16,52 0 0,-12-1 16,-28 14-1,-25-13-15,-54 13 0,1 0 16,26-13-16,-27 13 16</inkml:trace>
  <inkml:trace contextRef="#ctx0" brushRef="#br0" timeOffset="17003.52">2447 5450 0,'159'-13'15,"40"-13"1,-120 13-16,238-27 16,-224 27-1,-14 13-15,80-27 0,0 14 16,-14 0 0,-65-1-16,26 1 0,-53 0 15,52 0-15,-25 13 16,-41-13-1,-25 13-15,-1 0 16,0 0-16,14 0 0,-1-14 16,-13 14-16,1 0 15,-1-13-15,0 0 16,0 13-16,-13-13 0,27-14 16,-14 1-16,0 12 15,-13 1-15,13-13 0,1-14 16,-14 0-1,0 14-15,0-1 16,-14-25 0,1 12-1,-40-40-15,0 1 16,27 53 0,-27-14-16,-13-13 15,-40 0-15,27 40 16,-14-14-1,-39 1-15,-27 13 16,66 0 0,14-1-1,26 14-15,-79-13 16,26 13 0,66 0-1,1 0-15,-120 0 16,53 0-16,66 0 15,14 13-15,-14-13 0,14 0 16,-67 0-16,-13 0 16,40 0-1,13 0-15,-79 14 16,92-14-16,-39 13 16,52-13-16,-65 13 15,65-13-15,-12 0 0,-14 0 16,0 13-16,-40 0 15,27-13 1,13 14 0,-53-1-16,-13 0 15,40-13 17,52 0-32,-92 27 15,66-14-15,-13 0 31,-40 14-31,40-1 16,-53 14 15,106-27-31,-119 53 16,52-13 15,67-27-31,-53 93 16,53-52-1,26-1 1,53 66 15,-39-105-31,250 105 32,-65-79-1,-159-40-31,145-13 15,-158 0-15,172-13 32,-106 0-32,290-14 31,-356 14-31,132 13 16,-119 0-1,145-13 1,-52 13-16,-120 0 15,67 0 1,-27 0-16,-53 0 0,40 0 16,0 0-1</inkml:trace>
  <inkml:trace contextRef="#ctx0" brushRef="#br0" timeOffset="18863.25">13189 3744 0,'93'-27'16,"-119"27"0,12 14-1,-25-14-15,25 13 16,-12-13-16,13 13 0,-14-13 16,14 13-16,0-13 0,-14 14 15,27-1-15,-13-13 0,0 13 16,26 0-1,14 0-15,-14 1 16,13-1-16,1 0 16,12 14-16,-25-14 15,-1 0-15,-13 0 16,0 1-16,0-1 0,0 0 16,-13-13-16,-1 26 15,1-26-15,-13 27 0,13-27 16,-1 13-16,1-13 0,-13 0 15,12 13-15,1-13 16,13-13 0</inkml:trace>
  <inkml:trace contextRef="#ctx0" brushRef="#br0" timeOffset="19232.22">13375 3797 0,'-27'13'16,"27"0"-1,0 0-15,-13 14 0,13-14 16,13 14-16,-13-14 0,0 0 16,13 0-16,-13 1 0,14-1 15,-1-13-15,27 13 0,-14 0 16,-13-13-16,14 0 15,-14 0-15,27-13 0,-14 0 16,-13 0-16,1 13 16,-1-14-16,0-12 15,-13 13 1,-13-1-16,13 1 16,-13 13-16,-1-13 15,1 13-15,0 0 16,0-13-16,-1 13 0,1 0 15,0 0 1</inkml:trace>
  <inkml:trace contextRef="#ctx0" brushRef="#br0" timeOffset="19420.25">13891 3744 0,'13'40'16,"-13"-27"0,0 0-16,0 13 0,-13 14 15,13-27-15,-14 1 16,-12 39-16,13-27 16,-1-13-16</inkml:trace>
  <inkml:trace contextRef="#ctx0" brushRef="#br0" timeOffset="19576.74">13692 3836 0,'-13'-26'0,"26"26"31</inkml:trace>
  <inkml:trace contextRef="#ctx0" brushRef="#br0" timeOffset="19734.91">13996 3876 0,'14'0'16,"-1"-13"-1</inkml:trace>
  <inkml:trace contextRef="#ctx0" brushRef="#br0" timeOffset="20238.66">14684 3612 0,'-79'79'15,"66"-66"1,13 14-16,13 12 16,0-25-16,27 25 15,-14-26 1,14 14-16,-13-27 15,-1 0-15,0 13 16,27-26-16,-13 0 16</inkml:trace>
  <inkml:trace contextRef="#ctx0" brushRef="#br0" timeOffset="20512.25">15174 3612 0,'-40'26'15,"40"-13"1,-13 0-16,13 1 0,0 12 16,0-13-16,0 14 15,13-14 1,0 27-16,1-14 15,-1-13-15,0-13 16,0 0-16,14 0 16,-1 0-1</inkml:trace>
  <inkml:trace contextRef="#ctx0" brushRef="#br0" timeOffset="20784.75">15187 3744 0,'27'-13'31,"-14"-1"-31,0 14 16,0 0-16,-13-13 15,0 0 1,-13 0-16,13-1 15,13 1 1,0 0 0,1 0-16,12 0 15,-13 13-15,54-40 16,-54 27-16,13-1 16</inkml:trace>
  <inkml:trace contextRef="#ctx0" brushRef="#br0" timeOffset="21808.65">12382 3823 0,'80'27'16,"-27"-14"0,-40-13-16,0 0 0,27 13 15,-27-13-15,27 13 16,-27-13-16,27 27 15,-53-1 1,-1 1 0,1-14-16,-80 80 15,67-80-15,-27 27 16,0-1 0,0 1-1,14-14-15</inkml:trace>
  <inkml:trace contextRef="#ctx0" brushRef="#br0" timeOffset="22636.79">15743 3532 0,'-27'-13'16,"14"26"-16,13 0 16,-13 14-16,13 13 15,0-27-15,0 0 16,13 13-16,27 14 15,-1-13 1,14-14-16,-26-13 16,-1 0-16,14-13 15,0-1-15,-27 14 0,13-26 16,-26-14-16,0 14 16,0-14-1,-26 14-15,-54-27 16,54 39-1,-14 1-15,14 13 0,-14 0 16,27 0-16,-53 13 16,53 1-1,-1-14-15</inkml:trace>
  <inkml:trace contextRef="#ctx0" brushRef="#br0" timeOffset="25812.79">17251 3347 0,'-13'-26'16,"-1"52"-16,14-13 16,-13 80-1,0-54-15,13 81 16,-13-54-1,13 13-15,0-52 16,0 39-16,0-53 16,0 13-16,-14 14 15,-12-13 1,13-27-16,0 0 16,-1 0-1,1-14 1,13 1-16,0 0 15,0-14-15,13 1 16,27-27 0,-27 40-16,40-40 15,0 0 1,-13 0-16,-27 27 16,-13 12-16,13-12 15,-13 13-15,0-1 0,0 1 16,-13 0-1,0 13 1,0 0-16,-1 13 16,1 0-16,13 1 15,0 12 1,0-13-16,0 1 16,0-1-16,13 0 0,1 0 15,-1 0-15,13 1 16,14-14-1,-27 0 1,0-14-16,1 14 0,-14-13 16,0 0-1,0 0-15,0 0 0,0-1 16,-14 1-16,1 0 16,13 0-1,13-1 16,1 14-31,-1 14 16,13-14 0,-13 13-16,1-13 15,-1 13-15,0 0 0,0 1 16,1-1-16,-14 0 16,0 0-1,13-39 48,-13 13-48,13 13-15,0-14 0,1 1 16,-1 0-16,0 0 16,13-1-1,-12 1-15,-1 0 0</inkml:trace>
  <inkml:trace contextRef="#ctx0" brushRef="#br0" timeOffset="26032.97">17926 3321 0,'0'0'31,"-14"39"-31,14-12 15,0-1-15,0 14 0,0-1 16,0-25-16,14 12 16,-14 27-1,0-40-15,0 1 0,13 12 16,-13-13-16,0 0 0,0 1 16</inkml:trace>
  <inkml:trace contextRef="#ctx0" brushRef="#br0" timeOffset="26243.09">17727 3612 0,'0'-14'0,"13"1"0,1 13 15,-1-13 1,26 0-16,14-1 15,-13 14-15,-27-13 16,14 13-16,-14 0 0,27-13 16,-27 13-16</inkml:trace>
  <inkml:trace contextRef="#ctx0" brushRef="#br0" timeOffset="27087.62">18177 3532 0,'-13'40'0,"13"-27"15,0 0-15,13 1 0,0-1 16,27-13 0,-40 13-1,26-26-15,-13 13 0,1 0 16,-14-13-16,13 13 16,0-14-1,-13 1-15,13 13 16,-13-13-16,14 26 47,-1-13-32,-13 13 1,13-13-16,-13 14 16,13-14-16,1 0 31,12 0 0,-13-14-31,0 14 16,1-13-16,-1 13 15,0 0 1,0 0-16,1 0 16,-1 0-1,-13 13 1,13-13-16,0 0 15,1 0 32,-1 0-31,0 14 0,0-14-1,0 0-15,1 0 16,-1 0-16,0-14 15,0 14-15</inkml:trace>
  <inkml:trace contextRef="#ctx0" brushRef="#br0" timeOffset="27416.93">18852 3559 0,'26'-27'15,"-13"14"-15,-52 53 0,78-93 16,-39 39-16,13 14 0,-13-13 16,0 0-1,-13 13-15,-13 13 16,13-13-1,-1 13-15,1 14 16,13-14-16,0 0 16,0 1-16,13-14 15,14 13-15,-14-13 16,27 0-16,-14 0 16,-13 0-16,14 0 15</inkml:trace>
  <inkml:trace contextRef="#ctx0" brushRef="#br0" timeOffset="27880.08">19936 3334 0,'-79'-13'0,"66"26"16,-40-13-16,26 13 15,-12 0-15,12 0 16,14 1-16,0-1 15,13 0-15,13 14 16,13-1-16,1-13 16,-14 0-16,-13 1 15,13-1-15,1-13 0,-1 13 0,0 0 16,0 1 0,-13-1-16,-13 0 15,-13 0 1,12-13-16,-12 14 0,13-1 15,-27-13-15,27 0 16,0 0-16,-1 0 0,1 0 16,40-13-1</inkml:trace>
  <inkml:trace contextRef="#ctx0" brushRef="#br0" timeOffset="28439.62">19963 3440 0,'-13'26'16,"-1"-26"-16,14 13 15,0 0-15,0 1 16,14-1-16,-1 0 16,0-13-16,0 13 15,-39-118-15,65 210 0,-25-105 16,12 0-16,-13-13 0,1 13 15,-14-13 1,0 0-16,0-1 16,-14 1-16,1 13 15,13-13-15,-26 13 16,26-13-16,-14 13 0,1 0 0,0 0 16,0 0-16,52 0 46,-25 0-46,-1 0 0,0 0 16,0 0-16,1 0 16,-1 0-16,0 13 15,0-13-15,1 13 16,-1-13-16,0 13 16,0-13-16,-13 14 15,13-14-15,1 0 0,12 0 16,-13 0-16,1 0 0,-1 0 15,0 0-15,0-14 0,1 14 16,-14-13-16,0 0 16,13 0-16,-26 13 15,13-13-15,-14-1 16,1 14-16,13-13 0,-13 13 16,-14 0-16,14 13 15,0-13-15,0 0 0,-1 0 16</inkml:trace>
  <inkml:trace contextRef="#ctx0" brushRef="#br0" timeOffset="29719.94">20770 3254 0,'13'27'0,"-13"-14"0,0 0 16,0 1-16,0-1 0,0 0 15,0 13 1,0-12-16,0-1 0,0 0 0,-13 0 15,13 1-15,0-1 0</inkml:trace>
  <inkml:trace contextRef="#ctx0" brushRef="#br0" timeOffset="29904.09">20757 3215 0,'0'-14'0</inkml:trace>
  <inkml:trace contextRef="#ctx0" brushRef="#br0" timeOffset="30236.17">21021 3254 0,'-13'14'16,"26"-14"-16,-13 26 0,13-13 16,-13 1-16,0-1 0,14-13 15,-14 13-15,13 0 0,-13 0 16,0 1-16,0-1 0,0 0 16,0 0-16,-13 1 15,-1-1 1,1-13-16,13 13 0,-26-13 15,12 0-15,1-13 16,0 13-16</inkml:trace>
  <inkml:trace contextRef="#ctx0" brushRef="#br0" timeOffset="30794.88">21431 3254 0,'13'27'0,"-26"-14"15,13 0-15,0 1 16,0-1-1,-13 0-15,39-26 47,1 0-15,-14 13-32,0 0 15,1 0-15,-1 0 16,0 0-1,-13 13-15,13 0 16,-13 0 0,0 0-16,-13-13 15,13 14-15,0-1 16,27-26 31,-14 13-32,-13-14 1,13 14-16,0 0 16,0 0-16,1 0 15,-1 14-15,0-1 16,0-13 0,1 13-16</inkml:trace>
  <inkml:trace contextRef="#ctx0" brushRef="#br0" timeOffset="31878.98">22040 3321 0,'-27'-14'15,"14"14"-15,-13 0 16,12 14-1,1-14 1,0 0-16,13 13 16,-13-13-16,39 0 47,-13 0-32,1 0 1,-14 13-1,13-13-15,-13 13 16,13 0 0,0-13-1,1 0 1,-1 0 0,0-13-1,0 0-15,0 0 0,-13 0 16,0-1-16,14-12 15,-14 13-15,13-14 16,-13 14-16,0 0 0,13-1 0,-13 1 0,0 0 16,0 0-1,0 0-15,0 39 47,-13-13-47,13 14 0,0-1 31,13-26-31,-13 27 0,13-14 16,1 0-16,-1-13 0,0 13 16,0-13-16,1 0 15,-1 0-15,0 0 16,0 0 0,0 0-16,1 0 31,12-13-16,-13 13 1,1 0-16,-1 0 0,13 0 16,-12 0-16,-1 0 0</inkml:trace>
  <inkml:trace contextRef="#ctx0" brushRef="#br0" timeOffset="33211.9">13163 4815 0,'-26'0'16,"12"0"-16,1 14 16,0-14-16,0 13 0,-1-13 15,-12 13-15,13-13 0,0 13 0,-14-13 16,14 14-16,0-14 0,-1 0 15,1 13-15,0 0 0,0-13 16,13 13-16,13 0 31,0-13-31,-13 14 0,13-14 16,14 0-16,-14 0 0,0 0 16,1 0-16,-1 0 0,0 0 15,0 0-15,14 0 16,-14 0-16,0 0 0,0 0 0,1 0 15,-1-14-15,0 14 16</inkml:trace>
  <inkml:trace contextRef="#ctx0" brushRef="#br0" timeOffset="33539.62">13467 4829 0,'14'-14'0,"-1"14"16,0 0-16,0 0 0,0-13 15,1 13-15,12 0 16,1 13 0,-14-13-16</inkml:trace>
  <inkml:trace contextRef="#ctx0" brushRef="#br0" timeOffset="33724.68">13494 4934 0,'-13'0'15,"39"0"17,0-13-17,-12 13-15,-1 0 16,0 0-16,27-13 15,-27 0 1,0 13-16</inkml:trace>
  <inkml:trace contextRef="#ctx0" brushRef="#br0" timeOffset="34824.94">14565 4749 0,'40'-26'0,"-27"26"15,0-13-15,1 13 16,-41 13 15,14 0-15,0-13-16,0 13 15,-1 0-15,1-13 16,13 14-16,0-1 31,13 13-15,1-26-16,-1 14 15,-13-1-15,13-13 16,-13 13-16,0 0 16,-13 1-1,13-1-15,-13-13 16,-1 0-16,14 13 0,-13-13 0,0 0 16,0 13-16,-1-13 15</inkml:trace>
  <inkml:trace contextRef="#ctx0" brushRef="#br0" timeOffset="35135.69">14724 4776 0,'13'0'0,"-13"13"16,0 0-16,0 0 15,14 1 1,-1-14-16,0 0 16,0 13-16,0-26 15,1 13-15,-1 0 0,0 0 16,-13-14-16,0 1 16,0 0-1,-13 0-15,0-1 16,-1 1-16,1 13 15,13-13-15,-26 13 16,13 13-16,-1-13 16,1 0-16,13 27 15,-13-14-15</inkml:trace>
  <inkml:trace contextRef="#ctx0" brushRef="#br0" timeOffset="35364.73">15094 4749 0,'-52'40'0,"38"-27"16,-25 14-16,-1 12 0,13-25 15,1 12-15,0 0 0,-1 1 0,14-14 16,0 0-16,-1 1 16,1-14-16</inkml:trace>
  <inkml:trace contextRef="#ctx0" brushRef="#br0" timeOffset="35533.76">15042 4908 0,'-67'79'15,"54"-79"-15,0 14 0,0-1 16,-1 0-16,-25 14 0,26-14 16,-1 0-16</inkml:trace>
  <inkml:trace contextRef="#ctx0" brushRef="#br0" timeOffset="36500.23">12951 4974 0,'-79'0'15,"53"0"-15,-1 0 0,-13 0 0,1 0 16,-14 0-16,0-13 0,-40 13 16,-26-27-16,40 14 15,-1 0-15,1 0 0,0 0 0,-1-14 16,-26 14-16,1-14 0,-107-39 15,106 40-15,14-1 0,-14-12 16,13-1-16,-105-39 0,92 39 16,13 0-16,1 1 0,-1-1 15,0-13-15,14 13 0,-14-13 0,1 14 16,12-14-16,-12 0 0,12 13 16,1-13-16,-66-26 0,65 26 15,14 13-15,-79-52 0,-1-1 16,40 0-1,40 54-15,26-1 0,-13 0 16,1 1-16,-1-14 0,-40-27 16,0 14-16,1 0 15,52 40-15,0-14 0,-26 0 16,13 14 0,40 13-16,-13-1 0,12 1 0,1 13 0,0-13 15,0 13-15,13-13 0,-13 13 16,-1 0-1,1-14-15,0 28 16,0-14 0</inkml:trace>
  <inkml:trace contextRef="#ctx0" brushRef="#br0" timeOffset="36892.69">8520 3135 0,'-14'0'15,"1"0"-15,0-13 0,0 13 16,-1-13-16,-25-14 0,-1 14 15,-13-27-15,27 27 16,12 0-16,-12 0 0,13 0 16,-14-14-16,1 14 15,13 0-15,13-1 16,0 1-16,0 0 16,39 0-16,-25 13 15,-1-13-15,13 13 16,1-14-16,-1 14 0,67-13 15,-14 13-15,-52-13 16,-1 13-16,14 0 0,-14 0 16,40-13-16,-39 13 15,12-14-15,-25 14 16,-14-13-16</inkml:trace>
  <inkml:trace contextRef="#ctx0" brushRef="#br0" timeOffset="40507.58">2686 2950 0,'185'13'16,"-146"-13"-1,-12 0-15,26 0 0,-14 0 0,14-13 16,-13 13-16,0-13 0,-1 13 16,14-13-16,-26-1 0,52 1 15,-26-13-15,13-14 16,-53 14-16,14 12 0,-1-12 16,1-27-16,13-40 15,-27 67-15,0-40 16,-13 39-16,0 1 0,0-1 15,0 1-15,0-1 0,0 1 16,-13-27-16,0 27 0,-1-1 16,1 1-16,0-1 0,-14-12 15,-12-14-15,-14 13 16,26 14-16,-12-1 0,-54-26 16,53 27-16,1 12 15,-14 1-15,-53-13 0,53 13 16,-53 13-16,40 0 0,13 0 15,-13 0-15,0 13 0,0 0 16,13 0-16,-13 14 0,13-14 0,-13 13 16,-1 1-16,-38 26 0,52-14 15,0-12-15,0 26 0,-40 39 16,-26 80 0,53-53-16,13 1 15,27-81-15,12 54 16,14-40-16,14-27 15,-14 14-15,39 0 0,1-14 0,-14-13 16,14 0-16,92 14 16,-92-27-16,13 0 15,53-13-15,-66-1 0</inkml:trace>
  <inkml:trace contextRef="#ctx0" brushRef="#br0" timeOffset="47124.59">10226 7170 0,'-53'-53'16,"-13"40"-1,26 0-15,1 0 0,-67 13 16,53 0-16,0 0 15,-92 0-15,-14 26 16,79-13-16,14 1 0,0-1 0,-13 0 0,13 0 16,13 14-16,-13-14 15,-1 0-15,14 14 0,1-1 0,-15 0 16,28 1-16,-14-1 0,13 1 0,0 13 16,1-14-16,-1 14 0,0-1 15,-13 54-15,27-53 16,13 13-16,0 0 0,-14-1 0,14 68 15,0-54-15,13 13 16,0-13-16,0 14 0,0-1 0,0 0 0,0 1 16,0-1-16,0 14 0,0-14 15,0 0-15,0 1 0,-14-14 16,14 13-16,0-13 0,0 1 0,0-1 16,14-13-16,-14 0 0,0-14 0,0 1 15,13 0-15,-13-1 0,13 1 16,0-14-16,40 27 0,-13-26 15,0-1-15,-1-12 0,14-1 0,13 0 16,-13-13-16,27 0 0,105-13 16,-66 0-16,0-14 0,0 1 15,13-1-15</inkml:trace>
  <inkml:trace contextRef="#ctx0" brushRef="#br0" timeOffset="48132.6">22463 7144 0,'238'-27'16,"-185"27"-16,-13 0 0,13 0 0,-14 0 15,-12 0-15,13 0 0,-14 0 0,1 0 16,-1 14-16,0-14 0,1 13 15,-14-13-15,0 13 0,14 0 16,-14 14-16,0-14 0,1 13 0,-1 14 16,0 39-16,-13-52 0,13 26 15,-13-14-15,0 1 0,13 13 16,-13 0-16,14 0 0,-1 0 0,0 0 16,-13 13-16,13-13 0,1 13 0,-1 0 15,0-13-15,0 13 0,0 0 16,1 0-16,-1 67 0,0-80 15,0 0-15,14 66 0,-14-80 16,0 1-16,-13 0 0,14-1 16,-1 1-16,-13 0 0,13-1 15,-13-12-15,13-1 0,-13 1 0,0-1 16,13-12-16,-13 12 0,0-13 0,0 0 0,0 1 16,0-1-16,0 0 15,-13 0-15,13 1 0,-13-1 0,0 0 16,0-13-16,-1 13 0,-12-13 0,-1 14 15,-12-14-15,-14 13 0,0-13 16,0 0-16,-13-13 0,-14 13 0,1-14 16,-106 1-16,53-13 0,12 12 15,-12-12-15,-13-1 0</inkml:trace>
</inkml:ink>
</file>

<file path=ppt/ink/ink2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16:15.203"/>
    </inkml:context>
    <inkml:brush xml:id="br0">
      <inkml:brushProperty name="width" value="0.05292" units="cm"/>
      <inkml:brushProperty name="height" value="0.05292" units="cm"/>
      <inkml:brushProperty name="color" value="#0070C0"/>
    </inkml:brush>
  </inkml:definitions>
  <inkml:trace contextRef="#ctx0" brushRef="#br0">5993 5106 0,'39'-13'32,"67"13"-17,-53 0-15,13-13 0,133 13 16,-120-13 0,1 13-16,-14 0 0,13 0 0,0 0 15,146 0 1,-172 0-16,0 0 0,0 0 0,0 0 0,40 0 15,-67 0 1,-13 0-16,40 0 16,-40 0-16,1 0 15,-1 0-15,-53 0 32,-66 13-17,67-13-15</inkml:trace>
  <inkml:trace contextRef="#ctx0" brushRef="#br0" timeOffset="169.27">6681 5186 0,'-53'26'0,"93"-12"16,-14-14-16,40 0 0,27 0 31,-40-14-31,105 1 0,-118 13 0,0-13 16,26 13-1,0-27 1</inkml:trace>
  <inkml:trace contextRef="#ctx0" brushRef="#br0" timeOffset="974.13">992 5768 0,'185'0'0,"-118"-13"0,12 13 16,-13 0-16,13-14 0,146 1 16,-145 13-16,39-13 15,-53 13-15,-26-13 0,13 13 16,39 0-1,-79 0-15,1-13 0,38 13 16,-38 0 0,-1 0-16</inkml:trace>
  <inkml:trace contextRef="#ctx0" brushRef="#br0" timeOffset="2641.64">5027 5755 0,'278'-14'16,"-212"14"-16,13 0 0,93 0 16,-79 0-16,0 0 0,12 0 0,14 0 15,199 0 1,-212 0-16,0 0 0,92 0 16,-105-13-16,-1 13 0,-12 0 0,-1 0 15,119 0 1,-131 0-1,-41 0-15,-13 0 0,27 0 32,-27 0-32,0 0 15,-52 0 17,-14 13-17,26-13-15,-12 0 16,-1 14-16</inkml:trace>
  <inkml:trace contextRef="#ctx0" brushRef="#br0" timeOffset="3877.08">900 6482 0,'39'0'0,"-12"0"16,-1 0-16,14 0 0,13 0 0,185-13 15,-159 13 1,14-13-16,357 0 16,-358 13-16,-12-14 15,-1 14-15,-13 0 0,93-13 16,-106 13-1,-27-13-15,1 13 0,-1 0 0,1 0 0,-14 0 16,40-13 0,-40 13-16,0 0 15,1 0-15,-1 0 16,0 0 0,0 0-1,0 0 1,-39 0 15,-14 13-15,14-13-16,-1 0 0,-39 13 15,13 0-15,14-13 16,-28 0-16,-52 14 0,53-1 16,0-13-16,0 0 0,13 13 15,-13-13-15,-265 27 16,278-27-1,27 0-15,-1 0 0,1 0 16,-27 13 0,106-13-1,-27 0-15,133-13 32,66 13-32,-146 0 0,1-14 15,-1 14-15,-26 0 0,13 0 16,-13 0-16,0 0 0,-13 0 15,-1 0-15,67-13 16,-93 13-16,1 0 16,-67 0 15,-80 13-31,81 1 16,-160-1-1</inkml:trace>
  <inkml:trace contextRef="#ctx0" brushRef="#br0" timeOffset="6276.86">3532 12435 0,'27'0'0,"-14"0"16,40 0 0,-40 0-16,53 0 15,-26 0-15,52-13 0,-52 13 0,-13 0 16,52 0 0,-53 0-16,-12 0 0,-1 0 15,13 0-15,-12 0 0,-1 0 16,0 0-1</inkml:trace>
  <inkml:trace contextRef="#ctx0" brushRef="#br0" timeOffset="6567.32">3956 12303 0,'52'13'16,"-52"1"0,27-14-16,-1 26 0,14 14 15,-13-1 1,-14-25-16,0 12 15,-13-13-15,13 14 0,-13-14 0,-13 13 16,13 1-16,-13-14 0,0 0 16,-1 1-16</inkml:trace>
  <inkml:trace contextRef="#ctx0" brushRef="#br0" timeOffset="8654.28">4617 12330 0,'13'-14'16,"14"1"-1,-14 13-15,13 13 0,14 14 32,-27-27-17,-13 13-15,-13 0 0,13 0 0,-26 14 16,12-14-16,1 0 16,0 14-16,0-27 0,-14 26 0,1 1 15,13-14 1,-1-13-16,1 13 15,0-13-15,0 13 0,39 1 32,1-14-17,-14 0-15,0 0 16,0 0-16,0 0 16,27 0-1,-27 0-15,40-14 16,-40 14-16,1 0 0,-1-13 15</inkml:trace>
  <inkml:trace contextRef="#ctx0" brushRef="#br0" timeOffset="8992.08">4961 12369 0,'-40'0'16,"40"13"-16,-13-13 15,13 14-15,0-1 16,0 0-16,0 0 0,13 1 16,0-1-1,1 0-15,12-13 16,-13 0-16,1 0 16,-1 0-16,0 0 15,0-13 1,-13 0-1,0-1-15,-13 1 0,0 0 16,0 0 0,-1 13-1,1 0 1,13-14-16</inkml:trace>
  <inkml:trace contextRef="#ctx0" brushRef="#br0" timeOffset="9282.29">5093 12382 0,'0'27'32,"0"-14"-32,0 0 0,13-13 15,-13 14-15,14-14 0,-1 13 16,27-13-16,-27 0 15,-13-13-15,40-1 16,-27 1-16,-13 0 16,13-14-1,-39-12-15,26 26 16,-14 13-16,1-14 0,-27 14 16,14 0-1,13 0-15,-40 27 16,53-14-1</inkml:trace>
  <inkml:trace contextRef="#ctx0" brushRef="#br0" timeOffset="10172.21">3466 11880 0,'159'0'15,"-146"0"-15,53 0 16,-53-13-16,14 13 15,-14 0-15,0 0 0,1 0 0,12 0 16</inkml:trace>
  <inkml:trace contextRef="#ctx0" brushRef="#br0" timeOffset="11949.32">2355 12462 0,'-13'26'31,"26"1"-31,0 12 16,0-25-16,0-14 15,1 13-15,12 0 16,-13 0-16,14-13 0,-14 0 0,14 0 0,92-13 31,-93 0-31,1 13 16,-14-13-16,13-14 0,-13 27 15,-13-13-15,0-27 16,-13 27-16,0 0 16,0 0-16,0-1 0,-54-12 15,41 26-15,-1 0 0,14-13 16,-13 13-16,-67 13 15,80 0 1,-14-13-16,14 0 0,0 13 0,0-13 16,0 14-16,-1-14 0</inkml:trace>
  <inkml:trace contextRef="#ctx0" brushRef="#br0" timeOffset="12398.07">2712 12277 0,'13'0'16,"14"132"15,-14-106-15,-13-12-16,13 12 0,0 27 15,1-40-15,-14 0 16,13 1-16,0 12 16,0-13-1,1-39 1,-1-1 0,13 14-16,-26 0 15,13 0-15,1 13 0,-1-13 16,13-1-16,-12 14 15,-1 14 1,0-1 0,-13 0-16,0 0 0,0 0 15,0 1 1,0-1-16,-13 0 16,0-13 15</inkml:trace>
  <inkml:trace contextRef="#ctx0" brushRef="#br0" timeOffset="12733.56">3149 12396 0,'26'13'0,"-13"0"0,-13 0 16,13 14-1,-13-14 1,-13 14 0,0-14-1,0 0 1,0-13-1</inkml:trace>
  <inkml:trace contextRef="#ctx0" brushRef="#br0" timeOffset="13340.53">3082 12422 0,'-13'-13'0,"26"0"16,-13-1 0,14 14-16,-1-13 15,-13 0-15,13 13 0,0 0 16</inkml:trace>
  <inkml:trace contextRef="#ctx0" brushRef="#br0" timeOffset="15298.24">2368 10583 0,'26'-13'0,"-12"13"0,-1-13 16,0 13-1,0-13-15,-39 26 47,-1 13-31,-12-12-16,26-1 15,-27 0 1,27 0-16,26 0 31,0-13-15,0 14-16,14-1 15,-14-13-15,0 0 16,-13 13-16,13-13 0,14 13 16,-27 1-16,0-1 15,-13 13 1,-1-12-16,1-1 0,0-13 16,-13 26-16,12-26 0,-39 27 15,40-14 1,0-13-16,0 13 15,-14-13-15</inkml:trace>
  <inkml:trace contextRef="#ctx0" brushRef="#br0" timeOffset="15616.22">2474 10663 0,'-13'0'16,"-1"13"-16,14 0 16,14 0-1,12 1 1,-13-14-16,1 0 0,-1 0 16,0 0-16,0 0 0,0 0 15,1 0-15,-1-14 0,0 1 16,-13 0-1,-13-14 1,0 14 0,-1 0-16,1 13 0,-13-13 15,13 13 1,-14 0 0,14 0-16</inkml:trace>
  <inkml:trace contextRef="#ctx0" brushRef="#br0" timeOffset="16838.2">2805 10491 0,'-27'0'0,"14"13"16,-14 0-1,27 14 1,0-14-16,14 0 16,-1 0-1,0-13-15,0 0 16,14 0-16,-14 0 0,0-13 15,14 0 1,-14 0 0,-13-1-16,0-12 15,-13 13 1,13 0-16,-13 13 0,13-14 0,-14 14 16,1 0-1,0-13-15,0 13 0,-1 0 16,1 13-1,40 1 17,-1-1-17,-13-13 1,1 0-16,-1 13 0,0-13 0,13 13 16,-12-13-16,12 13 15,-13-13-15,1 0 0,-14 14 0,13-14 16,0 0-16,0 13 15,0-13-15,1 13 32,-1-26-1,-13 0-15,13-1-16,0 1 15,1 0-15,-1-13 16,0 12-16,0 1 15,1 0-15,-14 0 16,0-1 15,-14 14-15,14 14 31,14-1-32,-14 0-15,13-13 0,-13 13 0,13-13 16,-13 14 0,13-14-16,-13 13 15,13 0-15,-13 0 32,14-26 14,-1 0-30,0 0-16,0 13 31,1-14-31,-14 1 0,26 0 32,-13 13-32,1-13 15,-1-1 1,0 1-1,0 13 1,0 0 15,-13 13-15,0 1 15,0-1 0,-13-13-15,0 0 0,0 13 15</inkml:trace>
  <inkml:trace contextRef="#ctx0" brushRef="#br0" timeOffset="18457.22">2368 11695 0,'-13'39'16,"0"-25"-16,13-1 0,0 0 0,-14 27 15,1-27 1,0 40-1,13-40-15,0 0 16,0 0 0,0 14-1,13-14 1,0-13 0,1 13-1,12-13 1,-13 0-1,0 0-15,54-13 32,-54 13-32,13 0 15,-12 0-15</inkml:trace>
  <inkml:trace contextRef="#ctx0" brushRef="#br0" timeOffset="18684.49">2394 11840 0,'40'-13'0,"-40"0"0,13 13 16,1 0-16,-1-14 16</inkml:trace>
  <inkml:trace contextRef="#ctx0" brushRef="#br0" timeOffset="18881.54">2447 11668 0,'40'-13'0</inkml:trace>
  <inkml:trace contextRef="#ctx0" brushRef="#br0" timeOffset="19082.81">2765 11642 0,'-13'26'0,"-1"-13"0,1 27 16,13-27-16,-13 1 15,0 38-15,0-38 16,-1 25-16,1-12 0,0-14 16,0 13-16,13-12 0,-14-1 15</inkml:trace>
  <inkml:trace contextRef="#ctx0" brushRef="#br0" timeOffset="19286.15">2566 11787 0,'106'66'15,"-92"-66"-15,52 27 16,-53-27-1,0 13-15</inkml:trace>
  <inkml:trace contextRef="#ctx0" brushRef="#br0" timeOffset="22999.08">4313 11615 0,'13'-13'16,"13"0"-16,-12 13 15,12 0 1,-13 0-16,1 13 0,-1 0 16,-13 0-1,0 1-15,-27 25 16,14-25-16,0-1 0,0 13 15,-1-12-15,-12 12 16,13-13-16,13 0 16,13-13 15,13 0-15,14 0-1,-27 0-15,1 14 16,-1-14-16,0 13 0,-13 0 31,-13 0-31,13 1 0,-53 12 16,-13 0-1,52-12 1,1-14-16,0 0 16,13 13-16</inkml:trace>
  <inkml:trace contextRef="#ctx0" brushRef="#br0" timeOffset="23369.85">4524 11655 0,'-13'13'0,"0"0"15,13 14 1,0-14-16,0 0 16,40 27-1,-27-40-15,0 0 0,0 0 16,14 0 0,-14-13-16,0 13 0,0-13 15,-13-14 1,14 27-16,-28-13 15,14 0-15,-13-14 16,0 27-16,0-13 16,0 0-16,-1 13 0,1 0 0,0 0 15,-14 0 1,14 0-16,0 13 16</inkml:trace>
  <inkml:trace contextRef="#ctx0" brushRef="#br0" timeOffset="23722.97">4868 11576 0,'-26'26'16,"26"-13"-16,-13 27 16,13-27-16,0 0 0,0 1 15,13 12 1,0-26-16,0 13 16,14-26-16,-14 13 0,0 0 15,0-26 1,1 26-16,-1-40 0,-13 27 15,13-1-15,-13 1 0,-13 0 16,13 0-16,0 0 0,-27-14 16,14 14-16,13 0 0,-13 13 15,-13-14 1,12 14-16,1 0 0</inkml:trace>
  <inkml:trace contextRef="#ctx0" brushRef="#br0" timeOffset="33241.4">5384 11245 0,'40'-13'16,"-27"-1"-16,40-12 16,-40 26-16,1-13 0,52-14 31,-53 27-31,0 0 16,0 0-16,-13 13 15,14 1-15,-14-1 0,13 13 0,0 1 16,27 105-16,-27-79 15,27 79-15,-27-79 16,13 13-16,1 1 0,-14-15 0,80 266 31,-80-252-31,13-13 16,-12 13-16,12 93 16,-26-119-16,0-1 0,0 14 0,0-13 15,0 0-15,-26 39 16,12-39-16,1-1 0,-13-12 0,12-1 15,-12 14-15,0-27 0,-41 53 16,41-52-16,-1-1 0,-25 0 16,38 0-1,1-13-15,0 0 0,-27 0 16,40-13-16,-13 0 16</inkml:trace>
  <inkml:trace contextRef="#ctx0" brushRef="#br0" timeOffset="34921.44">8930 11417 0,'0'-13'47,"-14"13"-31,1 0-1,0 0-15,0 13 0,0-13 16,-1 0-16,1 13 16,0 0-16,13 0 15,26 27 1,-26-27 0,14 1-16,-1-1 0,0 0 0,13 14 15,-12-14-15,12 13 16,-13-13-16,-13 1 0,14-14 15,-1 13-15,-13 13 16,-13 14 0,-1-27-16,-12 1 15,13-14-15,-1 0 0,1 0 16,-13 0 0,13-14-16,-1 14 15,14-13-15,0 0 16,27-27-1,-27 27-15,26-14 0,-13 14 16,-13 0-16,14-13 0,12-14 16,-26 27-16,13-27 15,-13 27 1,-13-1-16,13 1 0,0 0 0,-13 0 16,0 0-16,-14-1 15,14 1 1,0 13-16,0 0 15,-1 13-15</inkml:trace>
  <inkml:trace contextRef="#ctx0" brushRef="#br0" timeOffset="35365.22">9300 11377 0,'-26'0'0,"-27"13"15,26-13-15,-12 14 16,25-14-16,1 13 16,-13 0-1,12 0-15,28-13 16,-1 13-16,27 1 16,13 12-1,-40-26-15,13 13 0,14 1 16,-27-1-1,0-13-15,-13 13 0,-13 14 16,0-14-16,0 0 16,-1-13-16,-12 13 15,0 0-15,-1-13 0,1 14 0,-41-1 16,41-13-16,13 13 0,-14-13 16</inkml:trace>
  <inkml:trace contextRef="#ctx0" brushRef="#br0" timeOffset="35962.49">8229 11721 0,'52'0'0,"-25"-13"16,-14 13-16,67-13 31,-54 13-31,14-14 0,-27 14 16,0 0-16,0 0 0,14-13 15,-14 13-15</inkml:trace>
  <inkml:trace contextRef="#ctx0" brushRef="#br0" timeOffset="36250.87">8467 11576 0,'39'0'0,"1"13"15,-14 0 1,-26 0-16,14-13 0,-1 13 16,0 14-1,-13-14-15,0 0 0,-13 1 16,0-1-16,-14 27 16,14-27-16,-13 0 15,12 0-15</inkml:trace>
  <inkml:trace contextRef="#ctx0" brushRef="#br0" timeOffset="37145.92">7236 11774 0,'-66'26'16,"40"1"-1,26-14-15,-13 0 0,13 1 0,-27 12 16,27-13-1,0 0-15,0 1 0,13 25 16,1-25-16,-1-14 0,-13 13 16,26 0-1,1 0-15,-14-13 0,0 0 0,0 0 16,14 0-16,-14 0 0,13 0 0,-12 0 16,-1-13-16,13 13 0,-12-13 15,-1 13-15,0-13 0,0-1 0,1 14 16,-1-13-16,0 0 0</inkml:trace>
  <inkml:trace contextRef="#ctx0" brushRef="#br0" timeOffset="37492.94">7514 11668 0,'0'-26'16,"-13"-1"0,0 54 15,13-14-31,0 0 0,0 0 0,0 1 15,0 12-15,0-13 16,0 1-16,0-1 0,0 0 0,0 0 16,0 14-1,0-14-15,13 0 0,0-13 32,0 0-17,1 0 1,-1 0-1,13 13 1,-12 1 0,-1-14-16,0 13 15,0-13 1,14 0 0</inkml:trace>
  <inkml:trace contextRef="#ctx0" brushRef="#br0" timeOffset="38044.5">7739 11721 0,'-13'0'0,"13"13"16,-13 1-1,13-1 1,0 0-16,0 13 16,13-12-1,-13-1-15,0 0 16,13-13-16,-13 13 16,13-13-1,14-26 16,-14 26-15,-13-13-16,13 13 16,0 0 15,1 0-31,-1 13 16,-13 0 15,13-13-16,0 13 1,1-13 15,-1-13-15,0 13 0,0 0-1,14-13 1,-14 13-1</inkml:trace>
  <inkml:trace contextRef="#ctx0" brushRef="#br0" timeOffset="39516.12">7686 11800 0,'40'14'15,"-27"-14"-15,-13 13 0,0 0 16,0 0 0,0 1-16,-13-1 0,13 0 15</inkml:trace>
  <inkml:trace contextRef="#ctx0" brushRef="#br0" timeOffset="40134.3">7726 12541 0,'-27'66'0,"27"-26"16,0-27-16,27 40 31,-14-40-31,0 1 0,14-14 16,12-14-1,-25 1-15,-1 13 0,-13-13 16,26-27-1,-26 27-15,0-13 16,0 12-16,-13-12 0,0 13 16,-14-14-1,-12 14 1,26 13-16,-14-13 16,14 13-1</inkml:trace>
  <inkml:trace contextRef="#ctx0" brushRef="#br0" timeOffset="40549.57">7898 12330 0,'26'52'0,"-26"-38"0,0-1 16,14 27-16,-14-27 0,13 13 15,-13-12-15,26 38 16,-26-38-16,13 25 31,1-25-31,-1-28 16,0-12 0,0 13-1,1 13 1,-1-14-16,0 14 15,0 0-15,14 14 32,-14-14-32,-13 13 0,13 0 0,-13 0 15,0 1 1,0-1 0,0 0-1,-13-13-15,13-26 47</inkml:trace>
  <inkml:trace contextRef="#ctx0" brushRef="#br0" timeOffset="40776.97">8229 12435 0,'13'27'0,"0"-14"0,-13 0 16,0 1 0,0-1-16,0 0 0,0 0 0,0 0 0,0 1 15,-13 39 1,0-40-16,-1 0 16,14 0-16,-26 1 31,-1-14-31</inkml:trace>
  <inkml:trace contextRef="#ctx0" brushRef="#br0" timeOffset="41081.89">8559 12422 0,'40'-13'16,"-27"13"-1,0 0-15,1 0 0,12-13 16,-13 13-16,14 0 31</inkml:trace>
  <inkml:trace contextRef="#ctx0" brushRef="#br0" timeOffset="41332.23">8678 12277 0,'40'26'16,"13"14"-1,-40-40-15,0 13 16,1 13-16,-1-12 15,-13-1-15,0 0 0,-13 27 16,13-14-16,-14-12 16,1-1-16,13 0 0,-13-13 15,13 13-15,-13 0 0</inkml:trace>
  <inkml:trace contextRef="#ctx0" brushRef="#br0" timeOffset="41908.01">9459 12211 0,'-40'13'0,"27"0"0,-27 13 32,27-12-32,13-1 0,-13-13 0,13 13 0,-13 0 15,13 1-15,0-1 16,13-13-16,0 0 16,0 0-16,40-27 31,-40 27-31,14-13 0,-14 13 15,14 0-15,-14 13 16,0 1-16,0 12 16,0-13-16,-13 0 0,14 40 31,-14-13-31,0-27 0,13-13 0,-26 27 16,13-14-1,0 0-15,0 0 0</inkml:trace>
  <inkml:trace contextRef="#ctx0" brushRef="#br0" timeOffset="42201.37">9710 12263 0,'-13'0'16,"0"14"-16,13-1 16,13 0-1,-13 0-15,13 14 16,0-14-16,14 27 16,-27-27-16,13-13 0,-13 13 15,0 0-15,0 1 0,0-1 16,-13 0-16,0 0 15,-1 1-15,1-14 16,13 13-16,-13-13 0,0 0 16,-14-13-16,27-1 15</inkml:trace>
  <inkml:trace contextRef="#ctx0" brushRef="#br0" timeOffset="42805.91">9710 12052 0,'53'0'16,"-40"0"-16,14-13 16,-14 13-16,13 13 15,-12-13-15,-1 0 16,0 0-16,14 13 16,-14 0-16,0 0 0,14 14 15,-1 13 1,-13-14-16,0 1 15,1-1-15,12 27 0,-13-27 16,27 80 0,-40-79-16,13-1 0,-13-13 15,0 40-15,0-40 16,0 1-16,0-1 0,0 0 0,0 0 16,-13 14-16,0-14 15,-14 0-15,-26 14 16,1-27-1,38 0-15,-52-13 16,26-14-16,-12-26 0,25 27 0</inkml:trace>
  <inkml:trace contextRef="#ctx0" brushRef="#br0" timeOffset="43343.14">9578 10821 0,'66'0'0,"-39"14"16,-1-14-16,-13 13 15,0 0-15,1-13 0,-1 13 0,0 1 16,53 52-16,-39-27 16,-14-12-16,53 65 15,-53-52-15,14 0 0,-1 0 16,14 79 0,-14-80-16,-12 1 0,-14 0 0,26-1 15,1 67-15,-27-66 16,0-14-16,0 1 0,0 26 15,-14-27-15,1 14 16,0-14-16,-106 93 16,79-92-16,-13-1 0,0 14 0,0-14 15,-13-12-15,0 12 0,-13 1 16</inkml:trace>
  <inkml:trace contextRef="#ctx0" brushRef="#br0" timeOffset="71424.3">6734 7885 0,'13'0'47,"0"0"-32,40 0-15,13 0 16,265 53 0,-93-53-16,13 0 15,54 13 1,-54-13-16,-39 0 0,52 0 15,-224 0 1</inkml:trace>
  <inkml:trace contextRef="#ctx0" brushRef="#br0" timeOffset="73384.7">754 7858 0,'13'0'125,"27"0"-110,53 13-15,39-13 16,27 0-16,39 0 15,40 0 1,14 0-16,-67 0 0,13 0 16,-39 0-16,-40 0 15,-13 0-15,-14 0 16</inkml:trace>
  <inkml:trace contextRef="#ctx0" brushRef="#br0" timeOffset="77296.82">5689 8480 0,'26'0'125,"225"0"-109,-92 0-16,53 0 15,-14 0-15,40 0 16,-52 0-16,-28 0 16,-39 0-16,-79 0 15</inkml:trace>
  <inkml:trace contextRef="#ctx0" brushRef="#br0" timeOffset="79168.92">5292 9088 0,'66'0'156,"53"40"-140,-13-27-1,79 1-15,119 39 16,-172-40-1,160 40 1,-187-27-16,28-13 16,-28-13-1,41 27-15,13-14 0,-14-13 16,14 0-16,26 0 16,-26 0-1,-27 0-15,14 0 0,-40 0 16,-67 0-16,-25 0 15</inkml:trace>
  <inkml:trace contextRef="#ctx0" brushRef="#br0" timeOffset="81312.23">1177 9684 0,'-13'13'94,"13"13"-79,27-26 1,-1 0-16,1 0 15,-1 27-15,-13-27 16,14 0-16,-14 0 16,27 0-1,13 0-15,-1 0 0,28 0 16,26 0 0,13 0-16,-13 0 15,66 0-15,-14 0 16,1 0-16,13 0 15,0 0-15,-26 0 16,12 0-16,-12 0 16,13 0-16,-14 0 15,14 0-15,-14 0 16,14 0-16,-40 0 16,-13 0-1,0 0-15,-27 0 0,-26 0 16,-13 0-1,13 0-15,-14 0 0,-12 0 16,26 13 0,-14-13-16,1 0 0,13 13 15,0-13 1,0 0-16,-13 0 0,-1 0 16,1 0-16,13 0 31,-27 0-31,-12 0 15</inkml:trace>
  <inkml:trace contextRef="#ctx0" brushRef="#br0" timeOffset="86560.13">1085 7276 0,'-13'0'125,"-40"0"-109,-53 0-16,-13 0 15,-14 0-15,14 0 16,53 0-16,-26 0 15,65 0-15,-12 0 16,12 26 78,14 1-79,13 13-15,-13 26 16,-1 26-16,14 120 16,0-93-1,0 13-15,0 159 32,0-132-32,0 0 15,0 53-15,0-67 16,0 40-16,0-26 15,14 0-15,-1-14 16,0-12-16,0-14 16,-13-13-16,27-14 15,-27 67 1,13-93-16,-13-13 16,0-13-16,0-1 15,0-25-15,0 12 16,0-13-16,13-13 109</inkml:trace>
  <inkml:trace contextRef="#ctx0" brushRef="#br0" timeOffset="88076.06">9459 7355 0,'132'14'16,"-264"-28"-16,396 41 0,-118-1 0,-40-26 16,-14 0-1,-39 0-15,13 0 16,-26 0-16,-40 66 109,0 14-93,0 65-16,0-26 16,0 27-16,0-40 15,0 13-15,0 40 16,0 26-16,0-13 15,0 0 1,0-13-16,0-14 16,0-26-16,0 13 0,0 107 15,0-173 1,0 39 0,0-52-16,0-26 0,13 13 15,-39-54 157,-53 14-156,-54-53-16,-26 40 0,-26-13 15</inkml:trace>
</inkml:ink>
</file>

<file path=ppt/ink/ink2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17:51.070"/>
    </inkml:context>
    <inkml:brush xml:id="br0">
      <inkml:brushProperty name="width" value="0.05292" units="cm"/>
      <inkml:brushProperty name="height" value="0.05292" units="cm"/>
      <inkml:brushProperty name="color" value="#0070C0"/>
    </inkml:brush>
  </inkml:definitions>
  <inkml:trace contextRef="#ctx0" brushRef="#br0">20624 3347 0,'14'0'140,"78"-26"-124,-79 26-16,1 0 15,-1 0 157,-13 26-156,0 27 0,0 0-1,13-27-15,-13 14 16,13 0-16,14 26 15,-27-27-15,0 1 16,0-13-16,13 12 16,0-12-1,-13-1-15,13 14 16,-13-14 0,14 1-16,-14-14 15,0 0-15,0 14 16,0-14-16,13 0 15,-13 67 1,0-54 0,0-13-16,26 27 0,-26-14 15,0 27-15,14-26 16,-14-14 0,0 0-16,13 14 0,-13-1 15,26 27 1,-26-40-1,13 27-15,1 13 32,-1-27-32,0 14 15,-13-13 1,13 12 0,-13 1-1,0-27 1,0 0-16,0 1 15,0-1-15,0 0 16,0 0 0,27 14-16,-27-14 250,0 13-235,-13 14-15,13-27 16,-40 27 0,27 13-1,-14-13 1,14-14-16,-27 53 15,27-65 1,13 12-16,-26-13 16,26 14-16,-14-14 15,1 14 1,13-14 0,-13 0 15,0 0-16,-1-13 1,1 27 0,13-14-16,-13-13 93,-27 0-77,14 26 0,-1-12-1,14-1 142,0-13-157</inkml:trace>
  <inkml:trace contextRef="#ctx0" brushRef="#br0" timeOffset="1830.84">15227 3466 0,'0'13'47,"-40"14"-32,-39-27 1,39 13-16,-53 0 16,14-13-1,-53 0-15,-27 0 0,27 0 16,-133 0 0,159 0-16,67 0 15,-1 27-15,0-27 16,27 0-1,13 13 64,0 0-64,0 27 1,0-14-1,0 14-15,0 26 16,0 13-16,0-12 16,0 25-16,0-26 15,0 53-15,0-52 16,13 25-16,0-39 16,-13 40-16,0-1 15,0 14-15,0 0 16,0 13-16,0-13 15,0 92 1,0-118-16,0-14 16,0 0-16,0-26 15,0 13-15,0-14 16,0 1 0,0-14-16,0 1 0,14-1 15,-14-12 1,0-1-16,0 0 15,13 0 1,-13 0 0,0 1 109,13-14-110,0 0-15,14-14 16,39 14-16,40 0 16,26 0-16,133 0 15,-93 0 1,0 14-16,13 12 15,-13 1-15,-53-14 16,-26 0-16,-27 0 16,-53-13-1,0 0 157</inkml:trace>
  <inkml:trace contextRef="#ctx0" brushRef="#br0" timeOffset="18662.95">16404 3625 0,'119'-133'15,"-119"120"-15,27 0 16,-27 0-16,13 0 0,0-14 16,0 14-1</inkml:trace>
  <inkml:trace contextRef="#ctx0" brushRef="#br0" timeOffset="19505.38">16351 5411 0,'-13'26'15,"13"-13"-15,-13 1 0,-14 39 16,14-27-16,-27 40 16,14-13-16,26-40 0,-27 14 15,1 12-15,0 14 16,12-39 0,1 12-16</inkml:trace>
  <inkml:trace contextRef="#ctx0" brushRef="#br0" timeOffset="20854.45">17039 3717 0,'27'-26'31,"-14"13"-15,40-27-16,-27 14 15,14-1-15,-27 1 16,0 12-16,1 1 16,-1 13-16,-13-13 0,13 0 15,0-1-15,1 14 16,-14-13-1,13 0 1,-40 26 15,27 0-15</inkml:trace>
  <inkml:trace contextRef="#ctx0" brushRef="#br0" timeOffset="21682.87">17052 5424 0,'-13'26'31,"0"-26"-31,13 27 16,-27 26 0,-25 39-16,38-39 15,-12-13-15,13 0 16,13-27-16,-14 0 0,1 14 15,13-14-15,0 0 16</inkml:trace>
  <inkml:trace contextRef="#ctx0" brushRef="#br0" timeOffset="23054.55">17806 3744 0,'-26'13'0,"13"-13"15,26-13 32,0-14-47,27 1 16,13-27-16,0-13 16,-27 39-1,93-92 1,-92 93-16,-1-1 15,-13 14-15,1 0 16,-1 0 0,0 0-16,0-1 31,1 1 0,-28 13 63,1 0-63,0 0-31,0 0 16,13 13-16,-14 1 0,1 12 15,0-13-15,13 14 0,-13-1 16</inkml:trace>
  <inkml:trace contextRef="#ctx0" brushRef="#br0" timeOffset="23646.84">17873 5411 0,'-67'225'31,"67"-199"-31,-13-13 0,0 27 16,0-14-16,13-12 15,-13-1-15,13 0 16,0 0-16</inkml:trace>
  <inkml:trace contextRef="#ctx0" brushRef="#br0" timeOffset="24275.91">18600 3784 0,'40'-93'16,"-14"40"-1,1 13 1,-1-26-16,1 0 16,-14 53-1,-13-14 1,13 14-16,-13 0 16,13 13-1,-13 13 1</inkml:trace>
  <inkml:trace contextRef="#ctx0" brushRef="#br0" timeOffset="24784.94">18706 5384 0,'-26'80'15,"-1"12"-15,1-12 16,12-14-16,1-27 16,-13 14-16,26-26 0,-13 13 15,-1-14 1,14-13-16,-13 0 15</inkml:trace>
  <inkml:trace contextRef="#ctx0" brushRef="#br0" timeOffset="25447.97">19368 3651 0,'13'-79'0,"0"26"16,0 26-16,0-39 0,1 40 15,-1-14-15,27-26 16,-27 40-1,0 26 1,-13-14-16</inkml:trace>
  <inkml:trace contextRef="#ctx0" brushRef="#br0" timeOffset="26011.19">19460 5689 0,'-40'132'16,"14"-66"-16,26-53 15</inkml:trace>
  <inkml:trace contextRef="#ctx0" brushRef="#br0" timeOffset="26768.04">20201 3612 0,'79'-172'0,"-65"145"15,-1 1-15,-13-1 0,13 14 16,0-13-16,14-1 0,-27 14 16,13 0-16,0-1 0,-13 1 0,13 13 15</inkml:trace>
  <inkml:trace contextRef="#ctx0" brushRef="#br0" timeOffset="27648.46">20241 5371 0,'0'27'16,"0"-1"-16,0-13 16,0 0-16,0 1 0,0-1 0,0 0 15,0 14-15,0-14 0,0 0 16,0 0-16,0 0 0,0 1 16,13-1-16,-13 0 0,0 0 15,0 1 1</inkml:trace>
  <inkml:trace contextRef="#ctx0" brushRef="#br0" timeOffset="29941.5">16245 5834 0,'93'0'16,"-67"0"-16,-12 0 0,12 0 0,1 0 15,-14 0-15,13-13 16,14 13-16,-14 0 0,1 0 0,-1 0 16,1-13-16,-1 13 0,1 0 0,12 0 15,-12 0-15,-1-14 0,14 14 16,-13 0-16,12 0 0,-12-13 0,12 13 16,-12 0-16,-1 0 0,40 0 15,-26 0-15,-13 0 16,39-13-16,-40 13 0,27 0 15,0 0-15,-27 0 16,-12 0-16,39 0 16,-27 0-16,0 0 0,1 0 0,-1 0 15,1 0-15,-14 0 0,14 0 16,-1 0-16,0 0 0,1 0 0,-1 13 16,-12-26-16,12 26 0,14-13 15,-14 0-15,1 0 0,-1 0 16,-13 0-16,1 0 15,12 0-15,-13 0 0,1 0 0,12 0 0,-13 0 16,0 0-16,1 0 0,-1 0 16,13 0-16,-12 0 0,-1 0 15,0 0-15,0 0 0,1 0 0,12 0 16,-13 0-16,0 0 0,1 0 0,12 0 16,-13 0-16,14 0 0,-14 0 15,27 0-15,-27 0 0,0 0 16,0 0-16,27 0 0,-27 0 15,1 0-15,-1 0 0,0 0 16,0 0-16,0 0 0,1 0 16,-1 0-16,0 0 0,0 0 0,14 0 15,-1 0-15,-12 0 0,-1 0 16,0 0-16,0 0 0,14 0 16,-1 0-16,-13 0 0,1 0 15,12 13-15,-13-13 0,0 0 16,27 0-16,-13 0 0,12 0 15,-25 0-15,12 0 16,-13 0-16,14 14 0,-14-14 0,0 0 16,14 0-16,-14 0 0,13 0 15,1 0-15,-14 0 0,0 0 16,0 0-16,1 0 0,25 0 16,-25 0-16,-1 0 0,13 0 15,1 13-15,-14-13 0,0 0 16,14 0-16,-1 0 0,-13 0 15,14 0-15,-1 0 0,27 13 16,-40-13-16,14 0 0,-1 0 16,1 0-16,-1 0 0,14 0 15,-14 0-15,1 0 0,-14 0 0,14 0 16,-14 0-16,13 0 0,-13 0 16,14 0-16,-14 0 0,27 0 15,-27 0-15,14 0 0,-1-13 16,-13 13-16,0 0 15,1 0-15,-1 0 0,0 0 0,0 0 16,1-13-16,-1 13 0,13 0 16,-13 0-16,1-14 0,25 14 15,-25 0-15,-1 0 16,0 0-16,0 0 0,1 0 16,-1 0-16,13-13 15,-13 13-15,1 0 0,-1 0 16,13 0-16,-12 0 15,-1 0-15,0-13 16,0 13-16,1-13 16,-1-1-1,-13 1 1,0 0-16,0 0 16,0 0-1,0-1-15,0-12 16,0 13-1,0-1-15,0 1 16,0 0-16,0 0 0</inkml:trace>
  <inkml:trace contextRef="#ctx0" brushRef="#br0" timeOffset="35580.1">21325 4802 0,'27'0'47,"-14"0"-47,14 0 16,25 0-1,-38 0-15,-1 0 0,13-13 16,1 13-16,-14 0 0,0 0 15,1 0-15,-1 0 0,0 0 16,-13 13 0</inkml:trace>
  <inkml:trace contextRef="#ctx0" brushRef="#br0" timeOffset="35795.01">21431 4882 0,'-13'13'0,"0"-13"15,39-13-15,-65 26 0,39 0 16,13 0 15,13-13-15,-13 0-16,1 0 15,-1 0-15,0 0 0,0 0 0,1 0 16,-1 0-16,13 0 0,-12 0 16,-1 0-16,13 0 15,-13 0-15,1 0 16</inkml:trace>
  <inkml:trace contextRef="#ctx0" brushRef="#br0" timeOffset="43362.05">22516 4789 0,'26'0'0,"-12"26"15,-1-12 1,-26 12-1,13-13-15,-14-13 0,14 14 16,-13-1-16,0 0 0,0 0 16,0 0-16,-1-13 15,1 14-15,0-14 16,0 13-16,13 0 16,26-26 30,1 13-46,-14 0 16,0 0-16,0 0 0,0 0 0,1 0 16,-1 0-16,0-13 15,0 13-15,1 0 16</inkml:trace>
  <inkml:trace contextRef="#ctx0" brushRef="#br0" timeOffset="43869.83">22926 4762 0,'-40'14'16,"27"-14"-1,13 13-15,-13 0 0,13 0 0,0 1 16,-13-1-16,13 0 16,0 14-1,13-27 1,-13 13-16,13-13 0,-13 13 0,13-13 16,1 0-16,-1-13 15,13 0 1,-26-1-1,14 1-15,-28 0 16,14 0-16,-13-1 16,0 1-16,0 0 15,-1 13 1,1 0 0</inkml:trace>
  <inkml:trace contextRef="#ctx0" brushRef="#br0" timeOffset="44213.64">23204 4749 0,'-26'13'0,"12"-13"0,14 14 0,-13-14 15,0 13-15,0-13 0,-1 13 16,1 0-16,0-13 0,0 14 0,-1-1 16,1-13-16,13 13 15,-13-13-15,0 13 16,13 1-16,13-1 16,0 0-1,0-13-15,40 13 16,-39-13-16,-1 0 15,0 0-15,0 0 0,1 0 0,25 0 16,-26 0-16,1 0 16,-1-13-1</inkml:trace>
  <inkml:trace contextRef="#ctx0" brushRef="#br0" timeOffset="44439.39">23230 4736 0,'-39'40'15,"26"-1"1,-1-25-16,1 12 0,13 1 0,-13 12 16,0-12-16,-1-1 15,14-13-15,-13 14 0,13-14 0,-13 0 16,13 14-16,-13-14 0,13 0 0,0 0 15,0 1-15,0-1 16</inkml:trace>
  <inkml:trace contextRef="#ctx0" brushRef="#br0" timeOffset="44719.16">23561 4842 0,'-26'13'16,"12"-13"-16,-25 27 16,12-14-16,1 13 0,-1-13 0,-12 14 15,-14 13-15,-13 13 16,26-27-16,14-13 0,-1 14 15,1-14-15,-1 13 0,1-12 0,-1 12 16,14-26-16,0 13 16,0 1-16</inkml:trace>
  <inkml:trace contextRef="#ctx0" brushRef="#br0" timeOffset="44956.31">23627 4908 0,'-53'40'16,"40"-27"-16,-13 13 0,-1-12 0,-12 12 15,12 1-15,1-1 0,-14 0 16,13-12-16,-12 12 0,12 1 15,-12-1-15,12-13 0,1 1 0,-1 12 16,14-26-16,-13 26 0,12-26 16,14 14-16,-13-14 0</inkml:trace>
  <inkml:trace contextRef="#ctx0" brushRef="#br0" timeOffset="59846.96">17410 10649 0,'-14'67'0,"1"-54"15,13 0-15,0 66 16,-13-65-16,13 25 16,0-25-16,0-1 0,0 0 15,0 0-15</inkml:trace>
  <inkml:trace contextRef="#ctx0" brushRef="#br0" timeOffset="60215.07">18203 10570 0,'0'66'0,"0"-53"0,-13 40 15,13-26-15,0-14 16,0 14-16,0-1 16,0 0-16,0-12 0,13-1 0,-13 13 15</inkml:trace>
  <inkml:trace contextRef="#ctx0" brushRef="#br0" timeOffset="60747.26">19090 10583 0,'0'159'0,"0"-132"15,0-1-15,0 0 0,0 1 16,0-1-16,0 1 0,0-1 0,0 1 16,0-14-16,0 0 0</inkml:trace>
  <inkml:trace contextRef="#ctx0" brushRef="#br0" timeOffset="61258.53">19963 10663 0,'0'92'0,"0"-78"15,0 12-15,0 0 0,0 1 0,-13-1 16,13-12-16,0 12 0,0-13 0,0 14 16,0-14-16,0 13 0,0-12 15</inkml:trace>
  <inkml:trace contextRef="#ctx0" brushRef="#br0" timeOffset="61733.58">20558 10716 0,'13'53'0,"-13"-27"0,-13 27 32,13-27-32,0-12 0,0-1 0,13 0 15,-13 14-15,0-14 0,0 0 0,0 0 16,0 0-16</inkml:trace>
  <inkml:trace contextRef="#ctx0" brushRef="#br0" timeOffset="62070.83">21233 10782 0,'-93'238'16</inkml:trace>
  <inkml:trace contextRef="#ctx0" brushRef="#br0" timeOffset="75440.11">22794 5464 0,'26'0'0,"1"0"0,39-14 16,0 14-16,27-13 15,-54 13-15,14 0 0,80-13 31,-107 13-31,27-13 0,-27 13 16,-12 0-16,-1 0 0</inkml:trace>
  <inkml:trace contextRef="#ctx0" brushRef="#br0" timeOffset="75691.92">22913 5569 0,'26'0'0,"27"0"15,-26-13-15,12 13 0,81-13 16,-28 0 0,-39 13-16,26-13 0,-52 13 15,26-14-15,-40 14 16,40-13-1,-40 13-15,0 0 0,1 0 16</inkml:trace>
  <inkml:trace contextRef="#ctx0" brushRef="#br0" timeOffset="77727.98">22609 8506 0,'0'14'32,"-14"12"-32,14-13 15,0 0-15,-13 14 16,0 13-16,13-27 0,0 13 15,-13-12-15,13-1 16,0 0-16,-14 13 0,14-12 0,0-1 16,0 0-16,-13 0 0,13 1 15,13-14 1</inkml:trace>
  <inkml:trace contextRef="#ctx0" brushRef="#br0" timeOffset="77983.5">22913 8612 0,'-40'13'15,"27"1"-15,0-1 16,0 0-16,-1 0 0,-12 14 0,-1-14 15,14 13-15,-40 14 0,40-13 16,-13-14-16,12 13 16,-12-12-16,-1 12 0,14-13 0,0 0 15,0 1-15,-1-1 0,1 0 0,0 0 16,13 1-16</inkml:trace>
  <inkml:trace contextRef="#ctx0" brushRef="#br0" timeOffset="78359.97">22794 8877 0,'-13'26'16,"-1"-13"-1,1 14-15,13-14 16,-13 0-16,13 14 0,0-14 0,0 0 16,0 1-1,13-14-15,0 13 0,1-13 16,12 0 0,-13 0-1,1-13-15,-14-1 16,0 1-1,-14 0 1,1 13 0,13-13-16,-13 13 31</inkml:trace>
  <inkml:trace contextRef="#ctx0" brushRef="#br0" timeOffset="79529.97">23482 8506 0,'13'-13'0,"-13"40"31,-13-14-15,13 0-16,0 0 0,0 0 16,-13 1-16,13-1 0,0 0 15,0 0-15,0 1 0,0-1 16</inkml:trace>
  <inkml:trace contextRef="#ctx0" brushRef="#br0" timeOffset="79721.92">23627 8678 0,'-13'27'16,"-13"-1"-1,12-13-15,1-13 0,0 14 16,0 12-16,-27 1 0,27-1 0,-14-13 16,1 14-16,13-14 0,-1 0 15,1 0-15,0 1 0</inkml:trace>
  <inkml:trace contextRef="#ctx0" brushRef="#br0" timeOffset="80099.14">23521 8916 0,'0'14'0,"-13"-14"0,0 13 0,13 0 15,-13 0-15,0 1 0,-1-1 0,1 13 16,13-12-16,0-1 16,0 0-16,-13 0 0,13 0 15,13 1-15,-13-1 16,13 0 0,1-13-16,-1 0 15,-13-13 1,13 0-1,-13-1 1,0 1 0,-13-13-1</inkml:trace>
  <inkml:trace contextRef="#ctx0" brushRef="#br0" timeOffset="80414.64">24223 8467 0,'0'26'31,"-14"1"-15,14-14-16,-13 0 0,13 0 0,0 0 16,-13 1-16,13-1 0,0 13 0,0-12 15,-13 12-15,13 1 16,-14-14-16,14 0 0,0 0 15</inkml:trace>
  <inkml:trace contextRef="#ctx0" brushRef="#br0" timeOffset="80641.99">24342 8744 0,'-27'40'16,"14"-40"-16,0 13 0,-40 40 15,40-39-15,-14 12 0,1 0 16,12-12-16,1-1 0,0 0 16,0 0-16,0 1 0,13-1 0,-14-13 15,14 13-15</inkml:trace>
  <inkml:trace contextRef="#ctx0" brushRef="#br0" timeOffset="80911.11">24315 8983 0,'-53'39'16,"53"-12"-1,0-14-15,14-13 16,-14 13 0,13-13-16,0 0 15,-13-13 17,-13 0-17,0 13 1,13-13-1</inkml:trace>
  <inkml:trace contextRef="#ctx0" brushRef="#br0" timeOffset="81312.19">24818 8480 0,'-13'26'0,"13"1"15,-14-14-15,1 13 16,13-12-16,-26 12 15,26 1-15,-13-14 0,13 0 16,-14 0-16,14 1 0</inkml:trace>
  <inkml:trace contextRef="#ctx0" brushRef="#br0" timeOffset="81519.1">24871 8771 0,'-40'40'0,"27"-27"0,-14 13 16,14-12-16,0-1 0,0 0 0,0 0 16,-1-13-16,1 13 0,0 1 0,0-1 15,-1 0-15,14 0 0</inkml:trace>
  <inkml:trace contextRef="#ctx0" brushRef="#br0" timeOffset="81815.87">24858 8956 0,'-53'27'0,"53"-14"15,0 0 1,13 0 0,-26-39 46,-1 26-62,1-13 16</inkml:trace>
  <inkml:trace contextRef="#ctx0" brushRef="#br0" timeOffset="82302.96">23667 9472 0,'-26'53'0,"12"-40"16,14 0-16,-13 1 0,13-1 0,-13 13 15,0 14-15,-1-27 16</inkml:trace>
  <inkml:trace contextRef="#ctx0" brushRef="#br0" timeOffset="82544.08">23852 9591 0,'-106'66'16,"93"-52"-16,-13-1 0,12 0 0,1 13 0,-13-12 15,13-1-15,-14 0 0,14 14 16,-14-14-16,14 0 0,0 0 0,0 0 15</inkml:trace>
  <inkml:trace contextRef="#ctx0" brushRef="#br0" timeOffset="82919.02">23760 9803 0,'-40'39'0,"27"1"16,26-27-16,0 14 15,0-14 1,1-13-16,-1 13 0,0-13 15,0 0-15,0-13 0,1 13 16,-1-13-16,-13 0 31,-13-1-31,-1 1 16,14 0-16,-13 0 16,26-1 15</inkml:trace>
  <inkml:trace contextRef="#ctx0" brushRef="#br0" timeOffset="83244.32">24619 9327 0,'-13'26'0,"13"-13"16,0 0-16,-13 14 0,13-14 16,-13 14-16,0-1 0,-1 1 0,1-1 15,0 14-15,-14-14 0,14-13 0,13 14 16,-13-14-16,0 14 16</inkml:trace>
  <inkml:trace contextRef="#ctx0" brushRef="#br0" timeOffset="83543.21">24924 9604 0,'-53'27'0,"40"-14"15,-1 0-15,1 1 0,-13 12 0,-1 0 0,1-12 16,-1 12-16,1 1 0,13-14 16,-14 13-16,1-13 0,12 1 15,1-1-15,-13 13 0,13-12 16,-1-14-16,1 13 0,0 0 15</inkml:trace>
  <inkml:trace contextRef="#ctx0" brushRef="#br0" timeOffset="83852.53">24844 9842 0,'-53'53'0,"40"-39"15,13-1-15,0 0 16,13-13 0,1 0-16,-1 0 15,0 0-15,-13-13 0,13 13 16,1-13-16,-14-1 15,-14 1 1,1 13-16,0-13 0,-14 13 16,14 0-16,-13 0 0,-1 0 0,1 0 15,-1 0-15,-12 0 0,-1 0 16</inkml:trace>
  <inkml:trace contextRef="#ctx0" brushRef="#br0" timeOffset="93580.04">22939 11456 0,'-13'-13'16,"26"0"-1,1 13-15,12 0 16,-13 0-16,1 13 16,-1-13-16,0 13 0,0 1 0,0-14 15,-13 26-15,14-13 0,-28 14 16,-12 26 0,0-27-16,-1 1 0,14-1 0,-14 1 15,-39 12-15,40-25 16,13-1-16,-14 0 0,14 0 0,-14 0 15,14 1-15,0-14 16,39 0 15,1 0-31,-1-14 16,1 14 0,12 0-16,-12 0 0,-1 0 0,27 0 15,-26-13 1,-1 13-1,-13 0-15,1 0 0,-1-13 16,0 13-16,0-13 16,14 0-16</inkml:trace>
  <inkml:trace contextRef="#ctx0" brushRef="#br0" timeOffset="93901.88">23349 11509 0,'-26'-13'0,"13"26"16,-14 1-1,14-1-15,13 0 0,-13 0 16,13 1-16,0 52 16,13-53-1,0 0-15,14-13 16,-14 0-1,13-13 1,-26 0-16,0-1 16,0 1-16,-26-13 15,26 13-15,-13 13 16,13-14-16,-13 14 0,-1 0 16,1-13-1,0 13-15,0 13 16</inkml:trace>
  <inkml:trace contextRef="#ctx0" brushRef="#br0" timeOffset="94240.55">23641 11430 0,'13'0'15,"-40"13"16,14 0-15,-13 14-16,12-14 16,1 0-16,0 1 0,0-1 0,-1 0 15,14 0-15,-13-13 0,0 40 16,13-27 0,13 0-16,0 1 15,14-1 1,-1 0-1,-12-13-15,-1 0 0,27 0 32,-27-13-32,0 13 15,-13-13-15,13-1 0,-13 1 0,0 0 16,13-13 0</inkml:trace>
  <inkml:trace contextRef="#ctx0" brushRef="#br0" timeOffset="94439.1">23746 11364 0,'-26'26'0,"13"1"16,-1-1-16,1-13 15,0 27-15,0-13 0,0 12 0,-1-12 16,1 12-16,0-12 0,0-1 16,13 1-16,-27 39 15,27-26-15,0-27 16,0 0-16,-13 0 15,13 1-15,-13 12 16</inkml:trace>
  <inkml:trace contextRef="#ctx0" brushRef="#br0" timeOffset="94778.27">22357 12237 0,'238'-79'0,"-158"65"0,-1 1 16,14-13-16,-14 12 0,14 1 0,-1 0 15,27 0-15,80-14 0,-107 14 0,160-13 32,-173 26-32,-13-14 0,-13 14 0,27-13 15,-27 13-15,-40 0 16,0 0-16,0-13 0,-52 13 31,25 0-15</inkml:trace>
  <inkml:trace contextRef="#ctx0" brushRef="#br0" timeOffset="95993.91">23297 12316 0,'-27'14'15,"1"38"1,12-25-16,1-1 15,-13 1-15,13 13 0,-1-1 0,14-12 16,-13-1-16,13 1 0,0-14 0,0 13 16,13-12-16,-13 12 0,14-13 15,-1 0-15,-13 1 0,13-1 16,0-13-16,0 13 0,1-13 0,-1 0 0,0 0 16,14-13-1,-14 0-15,-13-1 0,13 1 0,-13 0 16,-13 0-1,-14-14 1,-12 1-16,25 26 0,1-13 16,0 13-16,0 0 0,0 0 15,-14-14-15,14 14 16,0-13-16,13 0 16</inkml:trace>
  <inkml:trace contextRef="#ctx0" brushRef="#br0" timeOffset="96387.95">24315 11589 0,'27'-13'0,"-14"13"0,27 0 32,-27 0-32,0 13 15</inkml:trace>
  <inkml:trace contextRef="#ctx0" brushRef="#br0" timeOffset="96542.13">24223 11800 0,'0'14'0,"79"-28"47,-66 14-47,14 0 15,-14-13-15</inkml:trace>
  <inkml:trace contextRef="#ctx0" brushRef="#br0" timeOffset="96984.24">24765 11509 0,'13'-13'15,"0"26"-15,-26 1 16,0 12 0,-27 27-1,27-27 1,13 1 0,13-14-1,-13 0-15,14 1 16,-28 12-1,1 1 1,0-14-16,0 0 0,-1-13 16,1 13-16,0-13 15</inkml:trace>
  <inkml:trace contextRef="#ctx0" brushRef="#br0" timeOffset="97288.98">24950 11589 0,'13'-13'0,"-52"26"31,-1 13-15,27-13-16,13 1 15,-13-14-15,13 13 0,-14 0 0,14 0 16,-13-13-16,13 14 0,0-1 16,0 13-16,13-26 15,-13 14-15,14-1 16,-1-13-16,-13 13 0,13-13 0,0 0 16,-13 13-16,14-13 0,-1 0 15,-13-13-15,26 13 0,-13 0 16,-13-13-16,14 13 15</inkml:trace>
  <inkml:trace contextRef="#ctx0" brushRef="#br0" timeOffset="97436.22">25016 11681 0,'-13'40'0,"0"0"16,13-27-16,0 0 15,0 0-15,0 1 0,-13 12 16,26 1-16,-13-14 0,-13 0 15,13 0-15,0 0 0,0 1 16,0-1-16</inkml:trace>
  <inkml:trace contextRef="#ctx0" brushRef="#br0" timeOffset="107762.92">15452 2910 0,'66'14'16,"-40"-14"-16,1 0 15,-1 0-15,40 0 16,-39 0-16,12 0 0,-12 0 0,-1 0 15,1 0-15,39-14 16,0 14 0,-53-13-1,1 13-15,-1 0 0,0-13 16,-13 0 0,0 0-16</inkml:trace>
  <inkml:trace contextRef="#ctx0" brushRef="#br0" timeOffset="108206.23">15822 2699 0,'40'26'16,"13"1"15,-14-14-31,-25 0 0,12-13 0,-13 13 0,1 1 16,12 12-1,-13 1-15,0-1 0,-13-13 16,-26 53-1,13-39-15,-14 12 0,1-12 0,-93 92 16,79-93-16,-13 27 16,0-13-16,0 0 0,-13 13 0</inkml:trace>
  <inkml:trace contextRef="#ctx0" brushRef="#br0" timeOffset="109695.47">16523 8043 0,'27'0'0,"-14"-13"0,0 13 0,0 0 16,1 0-16,-1 0 0,27-13 16,-27 13-16,13 0 0,-13 0 15,54 0-15,-28 0 16,-25 0-16,12 0 0,-13 0 15,0 0-15,1 0 0,12 0 16,-13-13 0</inkml:trace>
  <inkml:trace contextRef="#ctx0" brushRef="#br0" timeOffset="110103.68">16854 7845 0,'13'13'46,"0"-13"-30,1 13-16,12-13 16,-13 14-1,27-1 1,-27-13-16,40 26 31,-26 1-15,-27 12-1,0-25-15,-14-1 0,1 0 16,0 0-16,-14 14 0,14-1 0,-26 1 16,-28 26-1,28-14-15,-1-12 0,-66 26 16,53-40-16</inkml:trace>
  <inkml:trace contextRef="#ctx0" brushRef="#br0" timeOffset="118223">23111 5398 0,'14'0'125,"65"13"-110,-26-13-15,0 0 16,39 0-1,27 0-15,-26 0 16,66-13 0,-93 13-16,-26-40 15,-1 13-15,-25 27 0,-1-26 32,0-1-32,0 1 15,-13 0-15,0-14 16,13-26-1,-13 13-15,0 26 16,0-105 0,0 79-16,0-13 15,-13 26 1,0 14-16,13 13 16,0-1-16,-26 1 15,12-13-15,14 12 16,-26-12-16,26 13 15,-27 0-15,14-14 16,-13 27-16,-107-40 31,54 14-31,0 13 0,13 13 16,-1-27-16,-12 27 16,0-13-16,26 13 15,0 0-15,13 0 16,14 0-1,-1 0-15,-12 0 16,12 0-16,1 0 16,-1 0-16,14 0 15,0 0 1,-1 13-16,-12-13 16,13 0-1,-14 40-15,14-27 0,-53 14 16,53-14-1,-1-13-15,1 26 16,-13 1 0,13-1-16,-1-13 15,14 27 1,-26-27-16,26 1 16,0-1-1,-13 0 16,13 13-15,-14-12 0,1-1-16,13 0 0,0 14 15,-26 12 1,26-25 0,0-1-16,0 13 15,0 1-15,-14-14 16,14 0-16,0 0 15,0 14-15,0-1 16,0-12 0,0-1-16,0 0 15,0 0 1,0 0-16,0 1 16,14 12-16,12 1 15,14 39 1,-27-53-16,0 13 15,14-12-15,-14-1 16,0 13 0,0-26-16</inkml:trace>
  <inkml:trace contextRef="#ctx0" brushRef="#br0" timeOffset="130665.62">8268 11351 0,'-13'13'0,"0"13"16,13-12-16,-13-1 15,13 26 1,0-25-16,0-1 16,0 0-16,13 14 15,-13-14-15,13-13 0,0 13 16,0 0-16,1-13 16,-1 0-16,0-13 0,14 13 0,12-13 15,-25 0-15,52-40 31,-53 26-31,-13 14 0,13 0 16,0 0 0,-39 39-1,26-13 1,-13 0-16,13 1 16,0-1-16,0 0 0,26 14 15,-13-27-15,1 0 16,-1 0-16,13 13 0,-13-13 15,1-13-15</inkml:trace>
  <inkml:trace contextRef="#ctx0" brushRef="#br0" timeOffset="131917.1">8308 12568 0,'-27'13'15,"14"0"-15,13 0 0,0 1 16,-13-1-16,13 0 0,0 0 16,0 1-16,0-1 0,0 0 15,0 0-15,0 0 0,0 1 0,0-1 16,0 0-16,13-13 0,-13 13 0,13-13 16,-13 14-16,14-14 0,-1 0 15,0 0-15,0 0 0,1-14 0,-1 14 16,0-13-16,0 0 0,1 0 0,-1 13 15,0-27-15,0 14 0,0-13 16,-13 12-16,14 1 16,-14 0-16,-14 26 47,1 0-47,13 1 0,0-1 15,0 0-15,0 0 0,0 0 16,13 1-16,-13-1 15,14-13-15</inkml:trace>
  <inkml:trace contextRef="#ctx0" brushRef="#br0" timeOffset="132630.28">8321 13018 0,'-13'13'15,"0"0"1,13 0-1,0 0 1,13-13 0,13-13-1,-26 0 1,14 13-16,-14-13 0,13-14 16,-13 14-1,-27 13 16,14 13-15,13 1 0,0-1-16,13-13 31,1-13-15,-1-14-1,0 14-15,-13 0 16,13-1-1,-13 41 17,0-1-32,-13-12 0,13 12 15,13-26 1,-13 13-16</inkml:trace>
  <inkml:trace contextRef="#ctx0" brushRef="#br0" timeOffset="133571.97">8308 11919 0,'13'0'31,"0"-13"-16,-13 0-15,14 0 16,-14 0-16,0-1 16,0 1-16,0 0 0,-14 13 15,14-13-15,0-1 0,-13 14 16,0 14 0,0-14-16,13 13 15,-14 13 1,14-12-1,14-1-15,-14 0 16,13-13 0,13-13-1,-26 0-15,14-1 0,-14 1 16,0 0-16,0 0 16,0-1-16,0 1 0,0 0 15,-14 39 16,14 1-15,0-14-16,0 0 16,14 1-1,12-28 1,-13 1 0,-13 0-16,14 0 15,-14-1-15,0 1 16,-14 13-16,1 0 31,-13 27-31,-1-14 16,1 0-16</inkml:trace>
  <inkml:trace contextRef="#ctx0" brushRef="#br0" timeOffset="139513.07">15253 12594 0,'40'0'16,"26"-13"-1,-13 13-15,-13 0 16,92-13-16,-66 13 0,13-14 16,1 14-16,-1 0 0,14 0 15,-14-13-15,265 13 16,-172-13-1,-92 13-15,-1 0 0,0 0 0,1 0 16,52 0-16,-79-13 16,0 13-16,-14 0 0,28 0 15,-54 0-15,13 0 0,-12 0 0,-1-13 16,0 13-16,-66 0 31</inkml:trace>
  <inkml:trace contextRef="#ctx0" brushRef="#br0" timeOffset="140234.95">13097 13322 0,'66'0'16,"-40"0"-1,14 0-15,13 0 0,132 0 16,-105 0-16,12 0 15,1 0-15,-1 0 0,1-13 0,0 13 16,-1 0-16,14 0 0,-13-14 0,-1 14 16,80-13-16,-79 13 0,-14 0 15,-13-13-15,-13 13 0,0 0 16,0 0-16,-13 0 0,0-13 0,-14 13 16,14 0-16,-14 0 15,-13 0-15,1 0 0,-1 0 0,0 0 16,0 0-16,1 0 15,-54 0 17,27 0-17,-1-14 1,1 14-16,0-13 0</inkml:trace>
  <inkml:trace contextRef="#ctx0" brushRef="#br0" timeOffset="141491.1">17343 5755 0,'-13'-14'16,"13"41"-16,0-14 16,0 14-16,0 12 0,0 1 15,0 13-15,0 0 0,13 13 0,-13-13 0,14 13 16,-1-13-16,-13 13 0,26 40 16,-26-66-16,14-1 15,-1 1-15,0 0 0,0-1 0,-13 1 0,13 13 16,1-27-16,-14-12 15,13 25 1,-13-25-16,13-1 0,-13 0 16,0 0-1</inkml:trace>
  <inkml:trace contextRef="#ctx0" brushRef="#br0" timeOffset="141902.28">17224 6601 0,'-13'-13'0,"26"40"16,1-14-16,-14 0 0,79 106 31,-53-79-31,-12-27 16,-1 0-16,0 0 0,0 1 0,1-1 15,-1 0-15,13 0 16,-13-13-16,1 0 0,-1 0 0,13 0 16,-12 0-16,-1 0 0,0-13 0,14 0 15,-14 13-15,0-27 0,13 14 16,-12-13-16,12-1 0,1 14 0,-14-13 15,13-1-15,-12 1 0,12-1 0,-13 1 16,0 13-16,1-1 16,-1 1-16,0 0 0,0 0 0,1 13 0,-14-14 15,13 1-15,0 0 16,-13 0-16,13 13 16,-13-13-16</inkml:trace>
</inkml:ink>
</file>

<file path=ppt/ink/ink2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0:24.297"/>
    </inkml:context>
    <inkml:brush xml:id="br0">
      <inkml:brushProperty name="width" value="0.05292" units="cm"/>
      <inkml:brushProperty name="height" value="0.05292" units="cm"/>
      <inkml:brushProperty name="color" value="#0070C0"/>
    </inkml:brush>
  </inkml:definitions>
  <inkml:trace contextRef="#ctx0" brushRef="#br0">3744 5874 0,'-13'-13'15,"39"13"1,-13-14-16,14 14 0,145-13 15,-106 13 1,13-13-16,14 0 0,-1-1 0,28 14 16,290-39-1,-106-1-15,-159 27 0,27 0 0,0-1 16,199-12 0,-186 13-16,-13-1 0,26 1 0,-12 0 15,-1 0-15,0-1 0,0 1 0,-13 13 16,0-13-16,-13 13 0,-13 0 15,12 0-15,-25 0 0,-28 0 16,-12 0-16,0 0 0,-14 0 0,-13 13 0,-13-13 16,-13 13-16,-14-13 0,14 27 15</inkml:trace>
  <inkml:trace contextRef="#ctx0" brushRef="#br0" timeOffset="416.5">3770 6125 0,'437'-26'16,"-318"12"-16,146-12 0,-133 13 15,318-27 1,-292 27-16,1-14 0,0 14 0,13 0 0,0 13 15,-13-13-15,13-1 0,-14 1 16,1 13-16,13-13 0,132 0 16,-171 13-16,12-13 0,-13 13 15,159 0 1,-211 13-16,-1-13 0,40 0 16,-66 13-16,-13-13 0,-27 0 0,14 0 15,-27 13-15,13-13 0</inkml:trace>
  <inkml:trace contextRef="#ctx0" brushRef="#br0" timeOffset="2309.23">19698 9671 0,'13'13'0,"1"26"15,-14-12 1,0-1-16,0 1 0,0 12 16,0 1-16,0-13 0,0 12 0,0 1 15,0 0-15,0-14 0,-14 1 0,14-1 16,-13 1-16,13-1 16,0-13-16,-13 14 0,13-14 0,0 0 0,-13 0 15,13 1-15</inkml:trace>
  <inkml:trace contextRef="#ctx0" brushRef="#br0" timeOffset="2551.16">20399 9750 0,'-13'13'0,"-13"14"16,12-14 0,1 0-16,0 13 0,-27 27 0,27-26 15,-13-1-15,-1 27 16,14-40-16,0 14 0,-27 26 16,14-27-1,12-12-15,1-1 0,13 0 0,-13-13 16</inkml:trace>
  <inkml:trace contextRef="#ctx0" brushRef="#br0" timeOffset="2732.24">20188 9882 0,'-14'-13'15,"1"13"1,26 13 0</inkml:trace>
  <inkml:trace contextRef="#ctx0" brushRef="#br0" timeOffset="2865.25">20571 9948 0,'-26'14'16,"26"-1"-1</inkml:trace>
</inkml:ink>
</file>

<file path=ppt/ink/ink2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1:00.500"/>
    </inkml:context>
    <inkml:brush xml:id="br0">
      <inkml:brushProperty name="width" value="0.05292" units="cm"/>
      <inkml:brushProperty name="height" value="0.05292" units="cm"/>
      <inkml:brushProperty name="color" value="#0070C0"/>
    </inkml:brush>
  </inkml:definitions>
  <inkml:trace contextRef="#ctx0" brushRef="#br0">11549 1865 0,'0'-13'16,"-13"13"0,13 27 30,0-1-46,13-13 0,-13 14 0,0-1 16,0 54-16,13-41 0,-13 1 16,0 13-16,14-14 0,-1 81 15,-13-81-15,0 41 16,13-54-16,-13 1 16,0 12-16,0-26 15,13 14-15,-13-14 0,0 14 0,0-14 0,0 0 16,0 0-16,13 1 0,-13-1 15,0 0-15,14-13 16,-14 13-16,13 0 0,0-13 16,0 0-16,14 0 15,-14 0 1,0 0-16,1 0 0,-1 0 0,13-13 16,-13 13-16,14 0 0,13 0 15,92-26-15,-92 26 16,12-13-16,1-1 15,14 1-15,-1 13 0,0-13 0,0 0 0,13-1 0,-13 1 16,1 0-16,-1 13 0,13-13 16,-13 13-16,0-14 0,67 1 15,-54 13-15,-26-13 0,13 13 16,-13-13-16,0 13 0,13 0 16,-13 0-16,0-13 0,0 13 0,13 0 15,-13 0-15,0-14 0,0 14 16,53-13-16,-53 13 0,-14 0 15,14 0-15,-13-13 0,13 13 0,-14 0 16,-12 0-16,13 0 0,-1-13 16,1 13-16,-14 0 0,14 0 0,0 0 15,-1 0-15,1-14 0,26 14 16,-39 0-16,12 0 0,-12 0 16,13-13-16,-14 13 0,1 0 15,12 0-15,-12 0 0,12 0 0,-12-13 16,12 13-16,-12 0 0,13 0 15,-14 0-15,14 0 0,-14 0 0,1 0 16,12 0-16,1-13 0,-13 13 16,-1 0-16,27 0 15,-40 0-15,0 0 0,14 0 0,-14 0 16,27 0-16,-14 0 16,-13 0-16,1 0 0,-1 0 0,13 0 15,-12 0-15,-1 0 0,13 13 16,-12-13-16,25 0 0,-12 0 0,-14 0 15,13 0-15,-12 0 0,12 0 16,-13 0-16,27 0 0,0 13 16,-14-13-16,-13 0 15,14 0-15,12 0 16,-12 13-16,-14-13 0,14 0 0,26 0 16,-40 0-1,0 14-15,13-14 0,-12 0 16,12 0-16,-13 0 15,14 0-15,-1 0 16,1 0 0,-14-14-16,0 14 15,-13-13-15,13 13 16,1 0-16,-14-13 16,13 13-16,-13-13 0,13 13 15,-13-14-15,13 1 0,1 0 16,-14 0-1,13 0-15,-13-1 0,0 1 0,0 0 16,13-14-16,-13 14 16,0 0-16,0 0 0,0-1 15,0-12-15,0 13 0,0-27 0,-13 27 16,13-27-16,0 27 16,0-13-16,0-1 15,-13 1-15,13 12 0,0 1 16,0 0-16,-14 0 0,14-1 15,0 1-15,-13 0 0,13-13 16,-13 12-16,13 1 16,-13 0-16,13 0 15,-14 13-15,14-14 16,-13 1-16,0 13 0,13-13 16,-13 13-16,-1 0 0,1-13 15,0 13-15,-13 0 0,-1-14 16,1 14-16,-1 0 0,-39 0 15,40 0-15,-14 0 16,-13 0-16,13-13 0,-13 13 0,0 0 0,14 0 16,-14 0-16,-106 0 15,106 0-15,0-13 16,0 13-16,0 0 0,1 0 16,-15 0-16,-52 0 0,40 0 0,13 0 15,-14 13-15,1-13 16,0 0-16,13 0 0,-14 0 0,14 13 0,-93-13 15,93 14-15,-79-1 16,78-13-16,-12 13 16,-53 0-16,-1 1 0,54-1 15,13 0-15,0-13 0,0 13 16,-53 1-16,66-14 16,-53 13-16,66 0 0,-13-13 15,-13 13-15,40-13 16,-14 0-16,14 0 0,-27 13 15,26-13-15,1 0 0,-67 0 16,40 14-16,13-14 16,14 13-16,-14-13 0,-39 13 15,39 0-15,1 1 16,-1-14-16,13 0 0,-25 13 16,25-13-16,1 13 0,-1-13 15,1 13-15,-27-13 0,40 0 16,-27 14-16,13-14 0,14 13 15,0-13-15</inkml:trace>
  <inkml:trace contextRef="#ctx0" brushRef="#br0" timeOffset="747.11">17595 2037 0,'106'-145'15,"-67"92"-15,27-27 0,1 14 16,-1-13-16,13 0 0,172-146 15,-79 92-15</inkml:trace>
  <inkml:trace contextRef="#ctx0" brushRef="#br0" timeOffset="1405.05">19328 1733 0,'119'-145'0,"0"12"15,-40 54-15,1-1 0,12 1 0,1 0 16,-1-1-16,14 14 0,-13 0 16,0 0-16,-14 13 0</inkml:trace>
  <inkml:trace contextRef="#ctx0" brushRef="#br0" timeOffset="2604.89">13626 2646 0,'0'26'16,"13"-12"-16,0 25 15,1 1-15,-1 13 0,0 13 16,0-13-16,14 79 0,-14-66 0,0 0 16,14 1-16,-1 52 15,1-27-15,-14-52 0,0 0 16,0-1-16,1-12 0,-1-1 0,0-13 16,-13 1-16,13 12 15,-13-13-15,0 1 0,14-14 0,-14 13 0,0 0 16</inkml:trace>
  <inkml:trace contextRef="#ctx0" brushRef="#br0" timeOffset="2974.99">13600 3506 0,'13'39'16,"0"-25"-16,-13-1 16,13 0-16,14 27 15,-14-14-15,0 1 0,0-1 0,14 1 0,-14-14 16,27 27-16,-14-14 0,1-13 15,-1 0-15,-13 1 16,27-14-16,-27 0 0,1 0 16,12 0-16,-13-14 0,14-12 0,-1 13 15,1-14-15,12-26 0,-12 14 16,-1-14-16,14 13 0,0-13 0,-1 0 16,1 0-16,0 14 0,-1-14 15,-12 13-15,12 0 0,-25 1 0,12 25 16,-26-12-16</inkml:trace>
  <inkml:trace contextRef="#ctx0" brushRef="#br0" timeOffset="5184.72">8864 10438 0,'13'0'47,"0"-13"-47,0 13 0,0 0 0,14 0 0,-14-14 15,14 14-15,-1-13 0,1 13 0,25-13 16,-25 13-16,-1 0 16,1-13-16,-1 13 0,-12 0 0,-1 0 15,13-14-15,-13 14 0,1 0 16</inkml:trace>
  <inkml:trace contextRef="#ctx0" brushRef="#br0" timeOffset="5415.9">8705 10597 0,'13'13'16,"0"-13"-16,14-13 15,-14 13-15,13 0 16,-12 0-16,-1 0 0,0 0 16,14 0-1,-14 0-15,0 0 0,0 0 16</inkml:trace>
  <inkml:trace contextRef="#ctx0" brushRef="#br0" timeOffset="5697.31">8744 11192 0,'53'-27'32,"-39"27"-32,25-13 15,-12 13-15,-1-13 0,-13 13 16,14 0-16,-14 0 0,0-13 16,1 13-16,12 0 0</inkml:trace>
  <inkml:trace contextRef="#ctx0" brushRef="#br0" timeOffset="5885.65">8811 11298 0,'26'0'31,"14"-14"-15,-27 14-16,13 0 0,-12-13 15,12 13-15,1 0 0,-1-13 0,-13 13 16,14 0-16,-1-13 0,1 13 0</inkml:trace>
  <inkml:trace contextRef="#ctx0" brushRef="#br0" timeOffset="7421.83">9869 11060 0,'40'0'31,"-1"0"-15,-25 0-16,-1 0 16,0 0-16,0 0 0,0 0 15,1 0-15,-1 0 16,-40 26-1,-39-13 1,53-13-16,-27 13 16,14-13-16,13 0 0,-1 0 0,1 14 15,0-14-15,0 0 16,39-14 15,1 14-15,-1 0-16,-13 0 0,1 0 0,-1 0 15,13-13-15,-12 13 0,-1 0 16,0 0-16,-39 13 31,12-13-31,1 0 0</inkml:trace>
  <inkml:trace contextRef="#ctx0" brushRef="#br0" timeOffset="19066.84">15187 10504 0,'-13'0'0,"53"0"31,65 0-15,-52 0-16,0 0 0,251-13 16,-211 0-1,264-1 1,-264 14-16,-1-13 15,1 13-15,-14 0 0,14-13 0,-14 13 0,14 0 16,-27 0-16,14-13 0,92 13 31,-133 0-31,54-14 0,-80 14 16,14 0-16,-14 0 0</inkml:trace>
  <inkml:trace contextRef="#ctx0" brushRef="#br0" timeOffset="19383.93">15465 10702 0,'145'0'16,"107"-13"0,-160 13-16,1-13 0,13 13 0,0 0 15,-14 0-15,14-13 0,410-14 32,-265 27-32,-171-13 15,105 13 1,-26 0 15</inkml:trace>
  <inkml:trace contextRef="#ctx0" brushRef="#br0" timeOffset="20844.75">19764 10425 0,'53'-14'16,"-26"14"-1,131-26-15,-144 26 0</inkml:trace>
  <inkml:trace contextRef="#ctx0" brushRef="#br0" timeOffset="20998.19">19857 10504 0,'66'-13'31,"-53"13"-31,67-27 0,-67 14 0,0 13 0,0-13 16</inkml:trace>
  <inkml:trace contextRef="#ctx0" brushRef="#br0" timeOffset="23588.77">7236 8520 0,'-13'0'15,"0"0"-15,39 0 16,14-14-1,0 14-15,171-39 32,-158 39-32,0-14 0,13 14 0,-13-13 15,53 0 1,-53 13-16,-13 0 0,-1-13 0,-12 13 0,-1 0 16,40-13-16,-52 13 15,-1 0-15,13 0 16,1 0-16,-14 0 15,0 0 1,1 0 0,-1-14 46</inkml:trace>
  <inkml:trace contextRef="#ctx0" brushRef="#br0" timeOffset="24661.65">7911 8255 0,'-26'0'15,"12"13"1,28 0-1,-1-13 1,13 14-16,-12-1 0,-1-13 16,0 0-16,27 13 15,-27 0-15,13-13 0,-12 0 0,-1 14 16,13-14-16,-13 0 0,14 13 0,-14-13 16,0 0-16,14 13 15,-14-13-15,0 0 0,1 13 16,-1-13-16,0 14 15,0-1 1,-13 13 0,-13 1-1,13-14-15,0 0 0,-26 27 16,12-27-16,14 0 16,-13 0-16,13 1 0,-13 12 15,0-13-15,-1 14 16,1-27-16,13 13 15,-13 0 1,13 1 15,-13-14-31,13 13 16,0 0 281</inkml:trace>
  <inkml:trace contextRef="#ctx0" brushRef="#br0" timeOffset="27059.73">22027 4260 0,'0'26'0,"0"-13"15,0 27 1,0-27-16,0 1 0,0-1 0,0 0 16,0 0-16,0 1 0,0-1 0,0 0 15,0 27 1,0-27-16,0 0 16</inkml:trace>
  <inkml:trace contextRef="#ctx0" brushRef="#br0" timeOffset="27334.45">22344 4180 0,'-13'14'16,"0"-1"-16,-1 0 15,14 0-15,-13 1 0,13-1 0,-13 0 16,13 0-16,0 0 0,-13 27 16,-1-27-16,14 1 15,-13-1-15</inkml:trace>
  <inkml:trace contextRef="#ctx0" brushRef="#br0" timeOffset="27626.88">22185 4260 0</inkml:trace>
  <inkml:trace contextRef="#ctx0" brushRef="#br0" timeOffset="27755.78">22490 4379 0,'-14'0'31,"1"0"-31,13 13 16,-13-13-16</inkml:trace>
  <inkml:trace contextRef="#ctx0" brushRef="#br0" timeOffset="29278.04">22000 8824 0,'13'13'15,"67"-13"17,-54 0-32,1 0 0,12 0 0,-12 0 15,92-13 1,-79 13-16,-1-13 0,-12 13 0,26-14 16,-27 14-16,40-13 15,-39 0-15,-14 13 0,13-13 16,1 13-16,-1-14 0,27 1 15,-26 0-15,26 0 16,-40 13 0,26-13-16,-25-1 0,12 1 15,-13 0-15,1 13 16,-14-13-16,13-1 0,0 14 0,-13-13 16,13-13-1,-13 12-15,14 1 0,-14 0 0,0 0 16,13 0-16,-13-1 0,0 1 0,0 0 15,13 13-15,-13-13 0,0-1 16,0-12-16,0 13 16,0 0-16,0-1 0,0 1 15,0 0-15,0 0 0,-13-14 16,13 14-16,-13 0 0,13-1 16,-14 1-16,14 0 0,-13 0 0,13 0 15,-13-1-15,0 1 0,-1 0 16,1 0-16,0-1 0,0-12 15,-1 26-15,1-13 0,-13-1 0,-1 1 16,14 0-16,-13 0 0,-1 13 0,1-13 16,-1-1-16,-12 14 0,12-13 15,-13 0-15,14 13 0,-1 0 0,1-13 0,0 13 16,-14 0-16,13 0 0,-12 0 16,-27 0-16,26 13 15,-13-13-15,0 13 0,-13 0 0,0-13 16,26 14-16,-13-1 0,14 0 15,-14 0-15,13 0 0,-39 40 16,52-39-16,1 12 0,-1 1 0,1-14 16,-14 53-1</inkml:trace>
  <inkml:trace contextRef="#ctx0" brushRef="#br0" timeOffset="29849.88">20757 11814 0,'-14'-14'0,"14"28"15,0 12 1,0-13-16,0 1 0,0-1 16,0 0-16,0 0 0,0 0 0,-13 27 15,13-13 1,0-14-16,0 0 0,0 0 16,0 1-16,0-1 15,0 0-15,0 0 16</inkml:trace>
  <inkml:trace contextRef="#ctx0" brushRef="#br0" timeOffset="30236.76">21101 11800 0,'-14'-13'0,"-12"13"15,13 13-15,-1-13 0,-12 0 16,13 14-16,-1-14 0,1 13 16,0 0-16,0-13 0,13 13 15,-13-13 1,26 14-16,0-14 15,13 13 1,-12-13-16,12 0 16,-26 13-16,13-13 0,1 13 15,-14 0 1,0 1-16,-14-1 16,-12 0-16,13 0 15,-1 1-15,1-14 16,0 13-16,0-13 0,0 0 15</inkml:trace>
  <inkml:trace contextRef="#ctx0" brushRef="#br0" timeOffset="30452.99">21259 11919 0,'13'-13'16</inkml:trace>
  <inkml:trace contextRef="#ctx0" brushRef="#br0" timeOffset="30911.73">21656 11761 0,'-26'26'0,"12"-13"16,1 1-16,13-1 15,0 0-15,0 0 0,0 1 0,0-1 0,0 0 16,13 0-16,14 14 16,-1-27-1,-12 0-15,-1 0 0,0 0 0,0-14 16,27 1 0,-27 0-16,0-27 15,-13 27-15,-13-13 16,13 12-16,-13 1 15,0 0-15,-14 0 16,14 13-16,0-13 16,0 13-16,-14 0 15</inkml:trace>
  <inkml:trace contextRef="#ctx0" brushRef="#br0" timeOffset="31332.33">21934 11615 0,'13'0'0,"0"13"0,14 14 16,-14-27-1,0 13-15,1 0 0,-1 1 16,0-1-16,-13 13 0,13 14 15,-13-14 1,0-12-16,0-1 0,-13 0 16,0 0-16,0-13 15,-1 0 1,1-13 0,26-13-1,-13-27 1,14 26-16,-14 1 15,0 13-15,0-1 0,0-12 16,-14 13-16,14-1 0,0 1 16,0 0-16,0 0 0,-13 13 15,13-13-15,0-1 0,-13 14 0,0-13 16,-14 26 0,14-13-1</inkml:trace>
  <inkml:trace contextRef="#ctx0" brushRef="#br0" timeOffset="31673.81">22265 11443 0,'-14'0'0,"1"13"15,0-13-15,0 27 16,13-14-16,-13 0 0,13 1 0,-14 12 16,1-13-16,13 1 15,0-1-15,0 0 0,0 0 16,13 0-16,1-13 16,-1 0-16,0 0 15,0-13-15,0 0 0,1 13 16,-1-13-1,-13 0 1,-13 13 0,-1 13-1,1-13-15,0 13 16</inkml:trace>
  <inkml:trace contextRef="#ctx0" brushRef="#br0" timeOffset="32996.8">20399 12607 0,'67'-53'15,"-28"40"-15,27 0 0,1 0 0,-1-14 16,26 14-16,120-27 16,-106 14-16,13-1 0,-27 14 15,27 0-15,-26 0 0,-14 0 0,14-1 0,145-25 16,-172 39 0,40-14-16,-53 14 0,-26 0 15,-1 0-15,0 0 0,-12 0 0,-41 14 31,14-1-15</inkml:trace>
  <inkml:trace contextRef="#ctx0" brushRef="#br0" timeOffset="33200.72">20558 12621 0,'146'-27'16,"-80"14"-16,13 0 0,1-1 0,12 1 16,-12 13-16,12-13 0,-13 0 0,1 13 0,-1-13 15,1-1-15,25 14 16,-65-13-16,-13 13 0,-1 0 16,-13 0-16,-13-13 0</inkml:trace>
  <inkml:trace contextRef="#ctx0" brushRef="#br0" timeOffset="33574.94">19288 12303 0,'80'-13'0,"-54"0"0,27-1 0,-13 14 15,-1-13-15,1 13 16,-14-13-16,1 13 0,13 0 0,-27 0 0,13-13 16,1 13-16,12 0 15</inkml:trace>
  <inkml:trace contextRef="#ctx0" brushRef="#br0" timeOffset="33732.68">19500 12422 0,'0'0'0,"79"-13"15,-39 0-15,0-1 0,-1 1 16,14 0-16,0 0 0,-13 0 15</inkml:trace>
  <inkml:trace contextRef="#ctx0" brushRef="#br0" timeOffset="34760.58">16933 12144 0,'-39'14'0,"12"-1"0,-12 0 16,12 14-16,-13-1 0,1 14 0,-1-14 15,-53 80 1,67-66-16,13-14 0,13 14 0,0 39 16,0-52-1,13-1-15,0 1 0,14-1 0,52 53 16,-53-65-16,14-1 16,-13 0-16,12 0 0,1-13 15,-14 0-15,1 14 0,-1-14 0,40-14 16,-52 14-1,39-13 1,-27 0-16,-13 0 0,1-1 0</inkml:trace>
  <inkml:trace contextRef="#ctx0" brushRef="#br0" timeOffset="35149">17370 12224 0,'13'26'16,"-13"-13"-1,13 1-15,-13 12 0,14-13 0,-14 14 16,13-14-16,0 13 0,13 14 15,1-13 1,-14-14-16,0 0 0,1-13 0,-1 13 16,0-13-16,0 0 15,27 0-15,-27-13 16,0 0-16,1-14 0,-1 1 16,13-1-16,-12-12 0,12 12 0,1-12 15,-14-1-15,13 14 0,-13-14 0,1 13 16,-1 14-16,0-13 0,0-1 15,1 14-15</inkml:trace>
  <inkml:trace contextRef="#ctx0" brushRef="#br0" timeOffset="37529.64">15478 11893 0,'172'-40'0,"-132"27"0,26 0 0,0 0 0,0-1 16,14 1-16,-1-13 0,265-40 16,-225 39-1,0 1-15,13-1 0,14 1 0,-14-1 0,172-26 16,-158 27-16,-1-1 16,345-39-1,-331 53-15,13-13 0,-14 12 0,14-12 0,-13 13 16,0-14-16,13 1 15,-13 13-15,-1-14 0,173-13 16,-172 27-16,0-13 0,-14 12 0,14-12 16,-14 13-16,1-14 0,-1 14 15,279-40-15,-160 14 16,-131 25-16,-14-12 0,0-1 16,119 1-1,-119-1-15,-26 14 0,277-66 16,-277 66-16,-14-1 15,14 1-15,-14 0 0,80-14 16,-80 14-16,133-26 16,-159 39-16,0-14 0,-1 14 15,1-13-15,-13 13 0,13-13 16,-13 13-16,-14 0 0,1 0 16,-1 0-16,-13-13 0,27 13 15,-27 0-15,0 0 0,1 0 0,-1 0 16,0 0-16,0 13 0,1-13 15,-14 13-15,13 14 16,-13-14-16,0 0 0,13 27 16,-13-14-16,0 14 15,0 0-15,0-1 0,0 14 0,0-13 16,0 13-16,0 0 0,13-14 0,-13 14 16,0 13-16,14 1 0,-14-15 15,13 15-15,13 52 16,-13-53-16,1-13 0,-1 0 0,13 0 0,-12 0 15,-1-14-15,0 1 0,0 13 16,1-14-16,-1 1 0,-13 0 0,13 0 16,0-1-16,0-12 0,1 12 0,-14-12 15,13 26 1,-13-40-16,13 13 0,-13-12 0,13-1 0,-13 13 16,0-12-16,0-1 0,0 0 0,14 0 15,-14 0-15,0 1 16,0-1-16,0 0 15,0 0-15,-14 1 0,14-1 16,-13 0-16,0-13 0,0 13 0,-1 1 16,1-1-16,0 0 0,-27 0 15,14 0-15,-1 1 0,-12-1 16,-1 0-16,14 14 0,-14-14 0,-13 0 0,13 0 16,-13 1-16,0 12 15,-13-13-15,13 0 0,-13 1 0,0-1 16,13 0-16,-13 14 0,0-14 0,0 0 0,-67 14 15,67-14 1,-13 0-16,0 0 0,12 0 0,-12 1 16,0-1-16,12 0 0,-25 0 0,12 1 15,-78-1-15,78 0 16,1 0-16,0 1 0,-1-1 0,1-13 16,-14 13-16,14 0 0,-14-13 0,14 13 15,-14 1-15,-79-1 16,93 0-16,-14-13 0,14 13 0,0 1 15,-14-1-15,14-13 0,-1 13 0,1 0 16,-14-13-16,14 13 0,0-13 16,-1 14-16,1-1 0,-1-13 15,14 13-15,-13-13 0,13 13 0,-14 1 16,14-14-16,0 13 0,0-13 0,-66 26 16,79-26-16,0 0 15,0 14-15,0-14 0,-13 13 0,13-13 16,0 0-16,0 13 0,0-13 0,0 0 15,-13 13-15,13-13 0,-53 13 16,67-13-16,-14 14 0,0-14 16,13 0-16,-13 13 0,13-13 0,-12 13 15,-41-13 1,40 13-16,13-13 0,-13 0 0,14 14 0,-1-14 16,-13 13-16,13-13 0,1 13 15,-1-13-15,-13 0 0,14 13 0,-1-13 16,-13 14-16,13-14 0,1 13 15,-14-13-15,13 13 0,-13-13 0,13 0 16,-13 13-16,0-13 0,-92 27 16,92-14-16,-13-13 15,0 13-15,13-13 0,0 13 16,0-13-16,0 14 0,-13-14 0,13 0 16,0 13-16,0-13 0,0 13 15,0-13-15,0 0 0,1 13 0,-54-13 16,66 13-16,-13-13 0,13 0 0,-26 14 15,27-14-15,12 13 16,1-13-16,-1 0 0,1 0 16,-1 0-16,14 0 0,0 13 0,0-13 15,-1 0-15,-12 0 0,13 0 16,-1 0-16,1 0 16,0-13-16,0 13 15,13-13-15,-13-1 16,13 1-16,0 0 15,0 0-15,-14 0 0,14-1 0,0-12 16,0-1-16,0 14 0,-13-26 16,13 12-16,0-13 0,-13-13 15,13 14-15,-13-1 0,13-13 16,-14 0-16,1-13 0,0 13 0,13-13 0,-13 0 16,-1-66-16,-12 13 15,26 66-15,-13 0 0,0 13 16,-14-53-16,14 54 0,0 12 15,-1-12-15,1 12 0,0-13 16,0 14-16,13 13 0,-14-14 0,1 14 16,13-13-16,-13 12 0,13 1 0,-13-13 15,13 12-15,0 1 0,-13 13 16,-1-39 0,14 25-16,-13 1 15,13 0 1,0 0-1,-13 13 1,13-14 0,-13 1 31,-1 0 15,1 13-46</inkml:trace>
</inkml:ink>
</file>

<file path=ppt/ink/ink2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5:55.454"/>
    </inkml:context>
    <inkml:brush xml:id="br0">
      <inkml:brushProperty name="width" value="0.05292" units="cm"/>
      <inkml:brushProperty name="height" value="0.05292" units="cm"/>
      <inkml:brushProperty name="color" value="#0070C0"/>
    </inkml:brush>
  </inkml:definitions>
  <inkml:trace contextRef="#ctx0" brushRef="#br0">22199 8877 0,'-27'0'16,"14"0"-1,0 13 1,-1-13-16,-12 0 16,13 0-16,-1 0 0,1 13 15,0-13-15,-13 0 0,-1 0 16,1 0-16,12-13 0,-12 13 16,13 0-16,-14 0 0,-12-13 15,25 0-15,1-1 0,-27-12 16,-12-54-1,38 41-15,1-41 16,13 41-16,13-54 0,-13 53 16,0 1-16,14-1 0,-1 0 15,-13 14-15,13-1 0,0-12 16,-13 26-16,13-1 0,1 1 16,-14 0-16,13 0 0,0-1 15</inkml:trace>
  <inkml:trace contextRef="#ctx0" brushRef="#br0" timeOffset="30900.36">23349 8533 0,'27'0'203,"-1"0"-187,1 13-16,13 0 15,-14-13-15,-13 0 16,0 0-16,14 13 63,-14 1-48,14-14-15,-14 0 0,13 0 16,-12 0-1,12 0-15,14 0 0,-14 0 16,-13 0-16,1 0 16,12 0-16,-13 0 15,14 0 1,-1 0-16,-13 0 16,27 0-1,-27 0-15,14 0 16,-14 0-1,13 0-15,1 0 0,13 0 16,-14-14 0,1 1-16,25 0 15,-12 0-15,13 0 16,0-14 0,-40 27-1,0-13 1,-13 0-1,14-1 1,-1 14-16,-13-13 16,0 0-16,0 0 15,0 0-15,0-14 16,0 14-16,0-14 16,0 14-1,0-13-15,0 12 0,0 1 16,0-13-1,0 13-15,-13-27 16,-1 40-16,1-27 16,-13 14-1,26 0 1,-13 0-16,-14-1 16,14 1-1,-14 0-15,14 0 16,-53-14-1,26 14-15,14 0 16,-1 13 0,1 0-1,-1 0-15,27-13 16,-13 13-16,-13 0 16,13 0-1,-14 0 1,14 0-1,-14 0 1,14 0-16,0 0 0,-14 0 16,1 0-16,0 0 15,-14 0 1,0 0-16,-13 0 0,27 0 16,-67 0-1,40 0 1,-13 0-1,40 0 1,12 0 0,1 0-1,0 13 1,-13-13 0,12 13-1,-12-13 1,-27 13-1,40-13-15,0 27 16,-1-27 0,1 13-16,0 13 15,13-12 1,0-1 0,0 13-16,0 1 15,0-14 1,0 14-16,0-14 15,0 13-15,0-13 16,0 14-16,0-14 16,0 0-16,0 1 15,0-1-15,0 0 16,0 0-16,0 1 16,26 38-1,-12-52 1,-1 14-16,13 12 0,1 1 15,-14-14 1,0 13 0,14-26-16,-1 0 47,-13 0 15,0 0-31,1 0-15,-1 0-16,0-13 16,0 13-1</inkml:trace>
  <inkml:trace contextRef="#ctx0" brushRef="#br0" timeOffset="72657.66">22066 8811 0,'-13'13'109</inkml:trace>
  <inkml:trace contextRef="#ctx0" brushRef="#br0" timeOffset="72827.91">22066 8877 0</inkml:trace>
  <inkml:trace contextRef="#ctx0" brushRef="#br0" timeOffset="72979.85">22172 8890 0</inkml:trace>
  <inkml:trace contextRef="#ctx0" brushRef="#br0" timeOffset="73120.96">22318 8916 0</inkml:trace>
  <inkml:trace contextRef="#ctx0" brushRef="#br0" timeOffset="74259.9">23918 8665 0,'146'-40'0</inkml:trace>
  <inkml:trace contextRef="#ctx0" brushRef="#br0" timeOffset="74402.94">24183 8572 0,'53'-26'0,"-27"0"15,-12 12-15,-1 1 16,0 0-16,-132 105 0,251-211 0,-119 106 16,-13 0-16,0 0 0,-13-14 15,13 1-15,-13 13 16,0-1-16,0 1 0,-1 0 16,-25-14-16,12 14 0,14 0 15,0 0-15,-1 13 0,1-13 0,0-1 16,0 14-16,0 0 0</inkml:trace>
  <inkml:trace contextRef="#ctx0" brushRef="#br0" timeOffset="76805.9">18957 8692 0,'40'0'16,"-27"0"-1,27 0-15,-14 0 0,14 0 16,-13 13-16,39-13 16,-27 0-16,1 13 0,40-13 15,-41 0-15,54-13 16,-40 13-16,-14-13 0,41-1 15,-41 1-15,41-13 16,-54 12-16,1 1 0,-1 0 0,-13 0 16,14-14-16,-14 1 15,0 13-15,1-14 0,-1-13 16,-13 14-16,0 13 0,0-14 16,0-12-16,0 12 0,0 14 15,-13-14-15,13 1 0,-14 13 16,1-40-16,0 40 0,13-1 0,-13-12 15,-14-1-15,14 14 16,-27-13-16,27 13 16,-27-14-16,27 14 0,-13 0 15,12-1-15,-12 1 0,-14 0 16,14 13-16,-1-13 0,14 13 16,-13-13-16,12 13 0,-12 0 0,-27 0 15,27 0-15,-1 0 16,-12-14-16,-1 28 0,0-14 15,-13 0-15,27 0 0,-14 0 0,0 0 16,-13 13-16,14-13 0,-1 0 0,0 13 16,1-13-16,-1 13 0,-26 0 15,26 1-15,0-14 0,1 13 16,12 0-16,1 0 0,-27 14 16,13-1-16,27-13 0,-13 14 15,-1-1-15,-26 41 16,27-1-16,26-53 15,0 13-15,0-12 0,0 12 16,0 1-16,0-14 0,13 13 16,0 14-16,0-27 0,1 14 15,12-14-15,-13 0 0,14 13 0,-14-12 16,40 12-16,-27-13 0,1 1 16,-1-14-16,1 13 0,-1-13 15,1 13-15,39-13 0,-40 13 16,1-13-16,12 0 15,-12 0-15,26 0 0,-27 0 0,-12 0 16,12 0-16,-13 0 0,0 0 0,1 0 16,-1 0-16,0 0 15,0 0-15,1 0 16,-1 0-16,0 0 16,0 0-1,-13-13 1,14 13-1,-1 0 1</inkml:trace>
  <inkml:trace contextRef="#ctx0" brushRef="#br0" timeOffset="77624.04">18838 9366 0,'0'40'0,"0"-27"0,-13 0 16,13 1-16,0-1 0,0 0 0,0 14 15,0-1-15,0 0 16,0-12-16,0-1 0,0 0 16,0 0-16,0 14 0</inkml:trace>
  <inkml:trace contextRef="#ctx0" brushRef="#br0" timeOffset="77827.32">18984 9313 0,'0'27'0,"0"-14"15,0 27-15,0 39 16,-13-39-16,13-14 16,0 1-16,0-1 0,0 1 0</inkml:trace>
  <inkml:trace contextRef="#ctx0" brushRef="#br0" timeOffset="77989.74">19222 9578 0,'-13'-13'0,"0"13"16,-1 0 0</inkml:trace>
  <inkml:trace contextRef="#ctx0" brushRef="#br0" timeOffset="78332.77">19341 9379 0,'-13'27'15,"13"-14"1,0 0-16,0 1 0,0 25 0,13 14 31,-13-40-31,13 1 0,-13-1 0,14 0 16,-1 0-16,0-13 0,-13 14 0,13-14 15,0 0-15,1 0 0,-1 0 16,-13-14-16,13 14 0,0 0 16,1-26-16,-14 13 0,0-1 15,0 1-15,-14 0 0,14 0 16,-13 0-16,0-14 15,0 14-15,-1 0 0,1 13 16,0 0-16,0-14 0,0 14 16,-1 0-16,1 0 15</inkml:trace>
  <inkml:trace contextRef="#ctx0" brushRef="#br0" timeOffset="78535.79">19487 9274 0,'105'13'15,"-105"0"-15,14 0 16,-1 1-16,-13 12 0,13-13 0,-13 14 16,27 39-16,-27-40 15,0-12-15,0 12 0,0-13 16,13 14-16,-13-14 0,0 0 15</inkml:trace>
  <inkml:trace contextRef="#ctx0" brushRef="#br0" timeOffset="78886.94">19685 9419 0,'40'-40'16,"-27"40"-16,27-13 16,-27 13-1,0 0-15,0 0 16,1 0-16,12 13 0,-13 1 16,0-14-16,1 0 15,-1 0-15,13 13 0,-12-13 16,-1 0-16,0 0 15,0-13-15,-13-1 16,0 1 0,-13 0-16,0 0 0,0 0 15,-1-1-15,1 1 16,0 13-16,13-13 0,-13 0 16,-1-1-16,28 1 15</inkml:trace>
  <inkml:trace contextRef="#ctx0" brushRef="#br0" timeOffset="79691.76">21987 8824 0,'40'13'15,"-27"-13"1,0-13-16,0 13 0,14 0 0,-14 0 15,13 0-15,-12 0 0,12 0 16,1-13-16,12 13 0,-12 0 0,-1-14 16,14 14-16,26-13 0,-26 0 15,-14 0-15,14 13 16,-27-14-16,13 1 0,1 13 0,-14-13 16,27-13-16,-27 12 0,0 14 15,1-13-15,-1 0 0,0-14 16,0 14-16,0 0 0,-13 0 15,14-1-15,-14 1 0,13 0 0,-13 0 16,13 0-16,-13-14 0,0 1 16,13 12-16,-13-12 0,0 13 15,0 0-15,0-1 0,0-25 16,-13 25-16,13-12 16,-13-1-16,0-12 0,-1 26 15,1-14-15,0 1 0,0 12 0,-14-12 16,14 13-16,-13-14 0,-14 1 15,0 13-15,-26-14 16,26 14-16,1 0 0,-1-1 16,0 1-16</inkml:trace>
</inkml:ink>
</file>

<file path=ppt/ink/ink2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7T03:48:44.364"/>
    </inkml:context>
    <inkml:brush xml:id="br0">
      <inkml:brushProperty name="width" value="0.05292" units="cm"/>
      <inkml:brushProperty name="height" value="0.05292" units="cm"/>
      <inkml:brushProperty name="color" value="#0070C0"/>
    </inkml:brush>
  </inkml:definitions>
  <inkml:trace contextRef="#ctx0" brushRef="#br0">12951 2408 0,'-13'13'125,"0"0"-109,-14 14 15,-25 39-16,-1-13 1,-14 13 0,15-26-1,12 12 1,27-38 0,-1-1-16,-12 13 31</inkml:trace>
  <inkml:trace contextRef="#ctx0" brushRef="#br0" timeOffset="966.59">12647 2421 0,'-13'0'0,"26"13"46,14 27-30,25 0 15,-38-27-31,25 40 16,28 0 0,-28-27-1,1 14 1,-14-27-1,-26 0-15,14-13 16,-14 13-16,13-13 16,-13 14-1</inkml:trace>
  <inkml:trace contextRef="#ctx0" brushRef="#br0" timeOffset="2101.69">13018 2222 0,'-14'0'16,"28"-13"46,-1 13-46,26 0 15,-25 0-15,12 13-1,-26 1 1,0 12 0,-13-13-1,0 1 1,13-1-16,-14 0 16,1-13 15,26 13-16,1-13 1,39-13 0,-14 13 15,14-13-15,-40 13-16</inkml:trace>
  <inkml:trace contextRef="#ctx0" brushRef="#br0" timeOffset="3118.84">12330 2593 0,'13'0'0,"0"0"47,0 0-47,14 0 32</inkml:trace>
  <inkml:trace contextRef="#ctx0" brushRef="#br0" timeOffset="3753.17">12369 2514 0,'27'0'62,"-14"13"-46,0-13 15,0 13-15,1-13 0,-1 13-1,0-13 1,0 13 31,-13 1-32,0-1 1,-26 27 0,-27 26-1</inkml:trace>
  <inkml:trace contextRef="#ctx0" brushRef="#br0" timeOffset="9430.83">12991 4511 0,'13'0'32,"-39"13"46,13 14-63,-1-14-15,-39 40 16,14-13 0,-27 26-1,52-53-15,1 0 16,-13 14-1,-1-14 1</inkml:trace>
  <inkml:trace contextRef="#ctx0" brushRef="#br0" timeOffset="9810.09">12726 4577 0,'27'14'31,"13"12"-15,-27-13-16,27 27 16,-1 0-1,-12-14 1,-14 0-1,13-26 1,-26 14 0</inkml:trace>
  <inkml:trace contextRef="#ctx0" brushRef="#br0" timeOffset="10509.25">13097 4286 0,'26'13'0,"-12"-13"15,-1 14 1,-13-1 0,0 0-1,-13 14 1,-1-1 0,1-13-1,0-13 1,13 14-1,13-1 17,14-13-17,-1 0 1,0 0 0,1 0-1</inkml:trace>
  <inkml:trace contextRef="#ctx0" brushRef="#br0" timeOffset="11344.87">13322 4643 0,'0'-13'0,"0"0"31,13 13-31,27 0 15,-14 0 1,1 0 15,-1 13-15</inkml:trace>
  <inkml:trace contextRef="#ctx0" brushRef="#br0" timeOffset="11576.91">13295 4776 0,'27'13'15,"-14"-26"1,13 13-1,1 0-15,-14 0 16,14 0 15,-14-14-31</inkml:trace>
  <inkml:trace contextRef="#ctx0" brushRef="#br0" timeOffset="12777.78">14261 4167 0,'-13'-13'16,"-14"26"-1,1 14 1,-1 12-1,-12 41 1,-1 39 0,27-66-1,13 13 1,0-53-16,40 27 16,-14-27-1,27 0 1,-40-13-1</inkml:trace>
  <inkml:trace contextRef="#ctx0" brushRef="#br0" timeOffset="13445.72">14446 4247 0,'13'0'0,"-13"-14"16,27 14 0,13 14-1,-14-1 1,-13-13-16,1 39 16,-14-12-1,-27 13 1,-13 13-1,14-40 1,-1 13 15,14-13-15,40-13 31,12-13-32,-25 13-15,39-13 16,-27 13 0,0-13-1</inkml:trace>
  <inkml:trace contextRef="#ctx0" brushRef="#br0" timeOffset="14079.34">14790 4194 0,'27'0'16,"-14"0"-16,40 13 31,-27 0-15,1 14 0,-27-1-1,-14 0 1,1 14-1,-26-13 1,39-14 0,-14-13-1,1 13 1,40 0 15,-1-13-15,0 0-1,1 0 1,-14 0 0,14-13-1</inkml:trace>
  <inkml:trace contextRef="#ctx0" brushRef="#br0" timeOffset="14513.91">15108 4260 0,'26'0'31,"1"-13"-15,12 13-1,1 0 1,-14 0 0,-12-14-1,-1 14 1</inkml:trace>
  <inkml:trace contextRef="#ctx0" brushRef="#br0" timeOffset="15364.54">15518 4114 0,'13'-13'15,"0"13"1,1 0-16,-1 13 31,0 14-15,-26-1 0,-14 1-1,1-1 1,13-13-1,13 1 17,26-14-17,1 13 1,-14-13-16,13 13 16,-13 0-1,-13 27 1,-26-14-1,-14-12 1,1 12 15,25-26-15,1 0 0</inkml:trace>
  <inkml:trace contextRef="#ctx0" brushRef="#br0" timeOffset="15964.08">15941 4154 0,'-13'26'0,"-14"-12"16,-12 12-1,12 1 1,14-14-1,-27 13-15,14-13 16,13 14 15,52-14 1,1 0-17,-27-13-15,53 0 16,-13-13-1,14 13 1,-54 0-16,13 0 16,1-13-1</inkml:trace>
  <inkml:trace contextRef="#ctx0" brushRef="#br0" timeOffset="16314.71">15888 4180 0,'-13'27'47,"13"-14"-47,0 53 16,-13-13-1,-14 0 1,14-13-1,13-14 1,0 1 0</inkml:trace>
  <inkml:trace contextRef="#ctx0" brushRef="#br0" timeOffset="16848.8">16087 3929 0,'39'40'16,"14"39"-1,13 27 1,-39-13 0,-27-41-1,-13 15 1,-27-14-1,13-27 1,1-26 15,-14 0-15</inkml:trace>
  <inkml:trace contextRef="#ctx0" brushRef="#br0" timeOffset="17883.21">16285 3770 0,'13'0'0,"1"0"16,25 14 0,-12 12-1,-27-13 1,-14 27 15,1-14-31,0-12 16,0-1-1,26 0 1,0-13 15,27 0-15,0 0 0,-14 0-1,-13 0-15</inkml:trace>
  <inkml:trace contextRef="#ctx0" brushRef="#br0" timeOffset="18717">14142 4908 0,'40'-13'31,"-14"13"-31,120-27 31,131 14-15,14-13 0,133 12-1,-318 14-15,317-13 16,-158 26-1,12-13 1,-171 0 0,-79 0-16,26 0 15,-40 0 1</inkml:trace>
  <inkml:trace contextRef="#ctx0" brushRef="#br0" timeOffset="19850.98">14856 5120 0,'14'-14'0,"-1"14"16,13 14-1,1 12 17,-27-13-17,-27 27 1,1-13 0,-1-1-1,14-26 1,26 13 15,14-13-15,-1 13-1,-13 1 1,1-14-16,-1 39 16,-26-25-1,-14 25 1,-12-12-1,-1-27 1,27 13 0,-27-13-1,14 0 1</inkml:trace>
  <inkml:trace contextRef="#ctx0" brushRef="#br0" timeOffset="20401.57">15319 5173 0,'-26'26'0,"13"-13"0,-14 14 16,-12-1-1,39-13-15,-27 1 16,14-1 0,13 0-1,26-13 1,-12 0-1,38 13-15,28-26 32,12 13-17,-25 0 1,-41-13 0,1 13-1</inkml:trace>
  <inkml:trace contextRef="#ctx0" brushRef="#br0" timeOffset="20735.56">15319 5173 0,'0'26'16,"0"-13"-1,0 53 1,-13 14 0,13-27-1,-13 13 1,13-53-16,0 0 16</inkml:trace>
  <inkml:trace contextRef="#ctx0" brushRef="#br0" timeOffset="22137.08">16973 4379 0,'0'13'16,"0"27"-16,0 13 31,0-27-15,0 14 0,0-14-1,0-12 1</inkml:trace>
  <inkml:trace contextRef="#ctx0" brushRef="#br0" timeOffset="22420.36">16867 4485 0,'40'0'16,"0"0"-1,26-14 1,0 14-1</inkml:trace>
  <inkml:trace contextRef="#ctx0" brushRef="#br0" timeOffset="23387.46">17793 3995 0,'-26'27'15,"13"12"1,-27 41-1,13-1 1,14 0 15,26-26-15,14-26 0,-1-27-1,1 0-15</inkml:trace>
  <inkml:trace contextRef="#ctx0" brushRef="#br0" timeOffset="24075.75">17992 4088 0,'13'-13'0,"-26"26"16,39-26-16,-13 13 15,1 13 1,-1 13 0,-26 1-1,-14 12 1,14-39-16,-27 40 15,1-13 1,12-1 0,40-13 31,1-13-47,25 0 15,-26 0-15,14 0 16,26-13-1,-13 13 1</inkml:trace>
  <inkml:trace contextRef="#ctx0" brushRef="#br0" timeOffset="24606.26">18455 4061 0,'-14'40'15,"-12"-27"1,-14 14-1,1 12 1,12-12 0,27-14 15,27 0-15,26 1-1,26-1 1,0-13-1,-26-13 1,-26 13 15,-1 0-15,-26-14-16</inkml:trace>
  <inkml:trace contextRef="#ctx0" brushRef="#br0" timeOffset="24989.87">18468 4088 0,'0'26'31,"0"14"-16,-13 26 1,-1 0 0,1 0-1,13-26 1,0-27-16</inkml:trace>
  <inkml:trace contextRef="#ctx0" brushRef="#br0" timeOffset="25641.7">18746 4114 0,'26'0'31,"-13"0"-15,27 0 0,0-13-1,-14 13 1</inkml:trace>
  <inkml:trace contextRef="#ctx0" brushRef="#br0" timeOffset="26326.07">19129 3929 0,'-13'-13'16,"40"13"-1,-14 13 1,-13 14 15,-13-1-15,-14 0 0,1-12-1,12-1 1,28 0 15,12 0-15,1 14-1,12-1 1,-39-12 0,-13 12-1,-27 0 1,14-12-1,-1-1 1,14-13 0,13 13-1</inkml:trace>
  <inkml:trace contextRef="#ctx0" brushRef="#br0" timeOffset="26892.35">19487 3969 0,'13'-13'15,"-40"52"17,-12 1-17,25-27-15,-12 14 16,0-1 0,12-13-1,41 1 16,12-1-15,-12-13 0,26 0-1,26 0 1,-39-13 0,-14 13-1,-12 0-15</inkml:trace>
  <inkml:trace contextRef="#ctx0" brushRef="#br0" timeOffset="27175.59">19513 3982 0,'-13'26'31,"13"1"-15,-13 39 0,-1 13-1,1-26 1,13 0-1,0-40 1</inkml:trace>
  <inkml:trace contextRef="#ctx0" brushRef="#br0" timeOffset="27659.75">19685 3744 0,'26'0'0,"1"26"15,52 67 1,-39-14-1,-27 14 1,-26-14 15,-13-26-15,-14 0 0,0-40-1,14 1 1</inkml:trace>
  <inkml:trace contextRef="#ctx0" brushRef="#br0" timeOffset="28292.93">20002 3492 0,'14'-13'0,"-28"26"0,67-13 16,-26 27 15,-27-1-15,-27 14-1,1-13 1,13-1-1,-1-13 1,28 0 0,12-13-1,-13 0-15,27 0 16,13 0 0,0 0-1,-13 0 1</inkml:trace>
  <inkml:trace contextRef="#ctx0" brushRef="#br0" timeOffset="29132.01">17634 4643 0,'27'0'15,"66"-13"1,65 13 0,147-26-1,65 13 1,-26-1 0,53 1-1,13 26 1,-278-13-1,-39 0 1,-40 0 15</inkml:trace>
  <inkml:trace contextRef="#ctx0" brushRef="#br0" timeOffset="30428.97">18362 4921 0,'13'0'0,"-13"-13"0,40 13 32,-14 13-17,-12-13-15,-1 27 16,-13-1-1,-27 1 1,1-1 0,0 1-1,12-27 1,41 13 15,12 0-15,1-13-1,-27 13 1,-13 14 15,-26-1-15,-1-13 0,-25 1-1,-1-1 1,26-13-1,14 0-15</inkml:trace>
  <inkml:trace contextRef="#ctx0" brushRef="#br0" timeOffset="30912.04">18838 4961 0,'-26'26'16,"-1"-12"-1,14-14-15,-13 39 16,-1-25 0,14 12-1,0-13 1,26 0-1,13-13 1,-12 0 0,52 14-1,0-14 1,0-14 0,-13 14-1,-40-13 1,1 13-16</inkml:trace>
  <inkml:trace contextRef="#ctx0" brushRef="#br0" timeOffset="31212.54">18878 4974 0,'0'27'31,"0"12"1,-13 27-17,13 1 1,-13-28-1,13 14 1,-14-13 0</inkml:trace>
  <inkml:trace contextRef="#ctx0" brushRef="#br0" timeOffset="32530.86">20452 4339 0,'0'40'31,"-13"13"0,13-40-31,-13 40 16,0-13-1,-1-1 1,14-25 0,0-1-1</inkml:trace>
  <inkml:trace contextRef="#ctx0" brushRef="#br0" timeOffset="32780.71">20320 4471 0,'26'0'0,"1"0"16,39 0-1,-13 0 1,-40 0-16,40-13 16,-26 13-1</inkml:trace>
  <inkml:trace contextRef="#ctx0" brushRef="#br0" timeOffset="33014.36">20876 4511 0,'0'-13'15,"13"13"17</inkml:trace>
  <inkml:trace contextRef="#ctx0" brushRef="#br0" timeOffset="33214.06">21167 4485 0,'13'0'15,"0"0"17</inkml:trace>
  <inkml:trace contextRef="#ctx0" brushRef="#br0" timeOffset="33397.83">21365 4485 0,'13'0'15,"-13"-14"17</inkml:trace>
  <inkml:trace contextRef="#ctx0" brushRef="#br0" timeOffset="33566.41">21603 4485 0,'0'-14'16,"13"14"-1,1 0 1</inkml:trace>
  <inkml:trace contextRef="#ctx0" brushRef="#br0" timeOffset="33714.87">21788 4485 0,'14'0'0</inkml:trace>
  <inkml:trace contextRef="#ctx0" brushRef="#br0" timeOffset="59506.13">17568 7144 0,'-13'26'47,"13"27"-31,-26 53-1,12-40 1,14-39-16,-26 52 16,13-39-1,-1-14 1</inkml:trace>
  <inkml:trace contextRef="#ctx0" brushRef="#br0" timeOffset="60375.99">17793 7170 0,'13'0'31,"27"-13"-15,13 13-1,-26-13 1,25 13-1,-25-13 1,-14 13 15,0 0-15</inkml:trace>
  <inkml:trace contextRef="#ctx0" brushRef="#br0" timeOffset="61124.68">17767 7197 0,'0'13'16,"0"0"-1,-13 27 1,13-14 0,-14 1-1,1-1 1,13 1-1,-13-27 1,13 13 15,26-13 1,1-13-17,-14 13 1,0 0-16,0 0 15,27 13 1,-13 13 0,-27-12-1,-14 12 1,-12-13 0,-1 14-1,-25-14 16,25 0-31,1-13 16,12 0 15</inkml:trace>
  <inkml:trace contextRef="#ctx0" brushRef="#br0" timeOffset="61615.4">18018 7369 0</inkml:trace>
  <inkml:trace contextRef="#ctx0" brushRef="#br0" timeOffset="62660.28">18256 7197 0,'27'0'63,"-14"0"-47,13 13-1,-12-13-15,-14 13 16,13 14-1,-40 25 1,1-12 0,-14 0-1,14 0 1,13-27 0,-1-13-1,28 13 16,12-13-15,14 0 15,-27 0-31,13 0 16,14-13 0</inkml:trace>
  <inkml:trace contextRef="#ctx0" brushRef="#br0" timeOffset="88802.43">18693 7223 0,'-13'-13'188,"13"0"-173,-14 13 1,1-14 0,0 1-1,0 13 1,-14 0 0,14 0-1,-13 0 1,-1 13-1,14-13 1,-14 27 0,14-14 15,13 0-15,0 14-1,0-14 1,13 0-1,1-13 1,-1 0-16,0 0 16,27 0-1,-14-13 1,-13 13 0,14-26-1,-14 12 1,14 1-1,-14 26 48,-13 14-32,0-14-31,0 27 16,-13-1-1,13 1 1,-14-13 0,14-1-1,0-13 1</inkml:trace>
</inkml:ink>
</file>

<file path=ppt/ink/ink2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1:59.836"/>
    </inkml:context>
    <inkml:brush xml:id="br0">
      <inkml:brushProperty name="width" value="0.05292" units="cm"/>
      <inkml:brushProperty name="height" value="0.05292" units="cm"/>
      <inkml:brushProperty name="color" value="#0070C0"/>
    </inkml:brush>
  </inkml:definitions>
  <inkml:trace contextRef="#ctx0" brushRef="#br0">5067 3770 0,'0'40'16,"26"79"0,-13-53-16,14 80 15,-14-54-15,14 14 16,-14 0-16,0 13 0,0-13 0,1 13 0,-1-13 15,0 0-15,0 13 0,0-40 0,-13 0 16,14 1-16,-1-1 0,0-13 16,-13 0-16,13 1 0,14 65 15,-27-106-15,0 1 16,13-1-16,-26-52 31,13-1-31,-13-65 0</inkml:trace>
  <inkml:trace contextRef="#ctx0" brushRef="#br0" timeOffset="1200.77">4842 3876 0,'-13'0'0,"79"-26"15,-40 26 1,80-27-16,-53 14 0,-13 0 16,145-27-1,-119 27-15,0 0 0,0-1 0,14 1 0,-1 0 16,80-14 0,-67 1-16,1 13 0,225-40 15,-226 40-15,80-27 16,-53 13-16,-13 14 0,-13-13 15,12 13-15,-12-1 0,158-39 16,-184 40-16,78-13 16,-79 13-16,0 13 0,-13-14 15,27 1-15,-41 13 0,-12-13 16,-14 13-16,14 0 0,-14 0 0,0-13 31,13 13-31,-12 0 0,-1 0 0,0 0 16,0 0-16,-13-14 15,14 14 1,-1 0-16,0 0 31,-13 14-15,0-1 15,0 0-15,0 0-16,0 1 15,0-1 1,-13 0-16,13 0 0,0 40 16,0-40-16,0 14 0,0-1 15,0 1-15,0 105 16,13-92-16,-13 211 16,13-185-1,-13 0-15,0-13 0,0 13 0,0 1 16,0-1-16,0-13 0,0 119 15,13-119-15,-13 92 16,0-92 0,0-13-16,0 13 0,14-14 0,-14 1 0,0-14 15,0 41 1,0-54-16,0 13 0,0-13 0,0 14 0,0-14 16,0 27-1,0-27-15,13 0 0,-13 1 16,0 12-1,0-13 1,0 0 0,-13-13-1,13 14 1,-14-14 0,-12 0-1,13 0-15,0 13 0,-14-13 16,1 0-16,-1 13 0,-12-13 15,-1 13-15,0-13 0,-26 27 0,13-14 16,-13 0-16,-13 14 0,-14-14 0,14 13 16,-27 1-16,-199 39 15,213-40-15,-1-12 0,14 12 16,-27 1-16,13-1 0,14-13 0,13 1 16,-13 12-16,12-13 15,1 0-15,13 1 0,14-1 0,-14 0 0,26 0 16,-12-13-16,25 0 0,-12 14 15,13-14-15,-27 13 16,27-13-16</inkml:trace>
  <inkml:trace contextRef="#ctx0" brushRef="#br0" timeOffset="1837.18">6985 5226 0,'-40'13'0,"27"0"15,-13 27 1,12-27-16,1 0 0,0 0 0,0 1 16,-1-1-16,14 0 0,-13 0 0,0 1 15,13-1-15,-13 0 16</inkml:trace>
  <inkml:trace contextRef="#ctx0" brushRef="#br0" timeOffset="1998.79">7144 5120 0,'0'26'15,"0"-13"-15,0-52 0,-13 92 0,-1-40 0,1 13 16,-40 27-16,40-26 16,-14-1-16,14 14 0,-13-14 0,13 1 15,-1-1-15</inkml:trace>
  <inkml:trace contextRef="#ctx0" brushRef="#br0" timeOffset="3956.96">5887 4167 0,'0'-26'15,"40"-40"1,-14 26-1,-26 27-15,13-14 0,1 14 16,-1 0-16,0-14 0,0 14 0,-13 0 16,13 0-16,1-14 15,-1 14-15,-13 0 16,13 13-16,-13-14 0,0 1 0,13 13 0,-13-13 16,14 0-1,-14 0 16</inkml:trace>
  <inkml:trace contextRef="#ctx0" brushRef="#br0" timeOffset="5345.97">6787 4101 0,'26'-26'16,"-26"12"-16,26-25 15,-26 25-15,14-12 16,-1 13-16,0 0 0,0-14 0,-13 14 16,14-14-16,-1 14 0,0-13 15,0 12-15,1 1 0,-1-13 16,-13 13-16,13-1 0,0 1 0,0 13 0,-13-13 16,14 0-16,-14-1 0,13 1 15,-13 0 1,13 13-16,-13-13 15,13-1 1,-13 1 15,14 13-15,-54 0 93,40 13-93,-13 1 0</inkml:trace>
</inkml:ink>
</file>

<file path=ppt/ink/ink2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4:43.396"/>
    </inkml:context>
    <inkml:brush xml:id="br0">
      <inkml:brushProperty name="width" value="0.05292" units="cm"/>
      <inkml:brushProperty name="height" value="0.05292" units="cm"/>
      <inkml:brushProperty name="color" value="#FF0000"/>
    </inkml:brush>
  </inkml:definitions>
  <inkml:trace contextRef="#ctx0" brushRef="#br0">7210 9948 0,'-13'14'16,"-1"-1"-16,1 0 0,13 0 15,-13 0-15,0 27 16,-14 0-16,14-27 15,0 14-15,0-14 0,13 0 16,-14 13-16,1-12 0,13-1 0,0 0 16,-13 0-1,26-39 1,0-1 0,-13 1-16,14 0 15,-1-14-15,0 27 0,-13-1 0,0 1 16,13 0-16,-13 0 0,0-1 15,-13 67 17,0-13-17,0-13 1,13-14-16,0 0 0,-14 0 16,14 0-16,0 1 0,-13-1 15,26-40 16,1 1-15,-1 13-16,0 0 0,-13-14 0,13 14 16,-13 0-16,14-1 0,-1-12 15,-13 52 17,0-12-32,-13 12 15,13-13 1,0 1-16,0 12 15,-14-26-15,14 13 16,14-52 15,-14 25-31,13 14 16,-13-13-16,0 0 16,0 0-1,0 26 16,0 0-15,-13-13-16,13 27 16,-14-14-1,14 0 1</inkml:trace>
  <inkml:trace contextRef="#ctx0" brushRef="#br0" timeOffset="3059.83">8017 13811 0,'-27'0'0,"27"27"15,0-14-15,-13 0 16,13 0-16,0 14 16,0-1-16,-13-12 0,13-1 0,0 13 15,0-13-15,0 1 0,0-1 0,0 0 16,0 0-16,0 1 0,0-1 16,0 0-16,13-39 31,0-41-16,-13 54-15,0 0 16,0-13-16,0 12 0,0 1 0,0 0 16,0 0-16,0-1 15,-13 41 17,13-14-32,0 0 0,-13 1 0,13-1 15,0 0-15,0 0 16,0 0-16,0 1 0,0-1 0,-13 0 15,26-39 17,-13 12-32,0 1 0,13-53 15,-13 53 1,0 0-16,0-1 0,0 1 16,0 0-16,0 0 0,0 52 46,0-25-46,0-1 0,0 0 0,0 0 16,0 1 0,0-1-1,0-40 32,-13 14-47,13 0 16,-13 0 31,0 13 1218</inkml:trace>
  <inkml:trace contextRef="#ctx0" brushRef="#br0" timeOffset="5488.91">14936 5741 0,'26'0'16,"27"-13"-1,-26 13-15,12-13 0,41 0 16,-54 13-1,14-13-15,-1 13 16,-25 0 0,-41 0 15,-12 13-31,-107 13 16,80-13-1,13 1-15,26-1 16,1-13-16,13 0 15,39 0 1,1 0-16,-14 0 16,27-13-1,-14 13-15,14-14 0,-1 1 16,-12 13-16,-14 0 0,14 0 16,-1-13-16,-13 13 15,14 0 1,-14 0-16,0 0 15,0-13 1,1 13 0,-1 0 31,0 0 15,-26-13 157,0-1-204,-40 1 1</inkml:trace>
  <inkml:trace contextRef="#ctx0" brushRef="#br0" timeOffset="7053.85">7210 9935 0,'-13'-26'15,"-1"26"-15,14 26 47,0 1-31,0-14-16,0 0 16,27 80-1,-14-80-15,-13 13 0,27 14 16,-27-14-16,26 27 15,-13 14-15,0-28 16,1-12-16,12 39 0,-13 13 16,1-39-16,-1 26 15,0-26-15,0 39 16,1-39-16,-14-1 0,13 1 16,0 66-16,0-53 15,-13-13-15,13 39 16,-13 0-16,0-39 15,14 0-15,-14 39 0,0-52 16,0 12-16,0-12 0,0 52 16,0-52-16,0-1 15,0 27-15,0-27 0,0-12 16,0-1-16,13 13 0,-13-12 16,0 12-16,0-13 15,0 0-15,0 1 16,0-1-16,0 0 31,0 0-15,0 1 31,0-1-16,13-13 47,-13 13-47,0-39 63,0 12-94,0 1 16,0-13-16,0 12 0</inkml:trace>
  <inkml:trace contextRef="#ctx0" brushRef="#br0" timeOffset="7682.67">7038 9604 0</inkml:trace>
  <inkml:trace contextRef="#ctx0" brushRef="#br0" timeOffset="9235.79">7144 9684 0,'0'26'16,"0"-13"-1,0 1 1</inkml:trace>
  <inkml:trace contextRef="#ctx0" brushRef="#br0" timeOffset="13089.59">15822 4524 0,'27'0'0,"-14"-13"0,0 13 15</inkml:trace>
  <inkml:trace contextRef="#ctx0" brushRef="#br0" timeOffset="19217.99">21021 4101 0,'27'-13'0,"-14"13"16,0 0-16,0 13 0,1 14 16,-28-14-1,14 0-15,-26 27 16,13-14-1,-14 1 1,27-14-16,-13-13 0,13 13 16,13 0-1,0-13 1,1 0-16,-1 13 16,13 1-1,-12-14-15,-1 13 0,-13 0 16,13 0-16,-13 1 15,-13-1-15,13 0 0,-13 0 16,-14 14-16,1-14 16,12 0-16,1 0 15,0-13-15,0 0 0,-1 14 0,1-14 16,0 0-16,0 0 16,0 0-16,-1 0 15</inkml:trace>
  <inkml:trace contextRef="#ctx0" brushRef="#br0" timeOffset="20369.98">21511 4128 0,'13'-14'15,"-40"14"17,1 14-17,13-14-15,-14 13 16,14-13-1,-13 13-15,26 0 16,-14-13-16,1 13 0,0 1 16,13-1-1,13 0 1,-13 0-16,13 1 0,1 12 31,12 0-31,-26-12 16,13-14-16,-13 13 0,0 0 0,0 0 15,0 1-15,0-1 16,-13 0-16,13 0 0,-26 1 16,12-1-16,14 0 0,-13-13 15,0 0 1,0-13 0,26-14-1,0 14-15,14-13 16,-27 12-16,13 1 15,0-13-15,0 26 0,0-14 16,-13 1-16,14 0 0,-14 0 16,0 0-16,0-1 0,0 1 15,0 0-15,-14 0 16,14-1-16,-13 14 0,13-13 16,-13 0-16,0 13 0,13-13 15,-13 13-15,-1-13 16,1 13-1,0 13 1,0 0-16,13 0 16</inkml:trace>
  <inkml:trace contextRef="#ctx0" brushRef="#br0" timeOffset="20709.77">21749 4299 0,'-13'0'15,"39"-13"-15,-13 13 0,0 0 0,1 0 16,-1 0-16,27-13 16,-1 13-16,-25-13 0,-1 13 15,0 0-15,0 0 0,0 0 16,-13-13-16,14 13 0</inkml:trace>
  <inkml:trace contextRef="#ctx0" brushRef="#br0" timeOffset="21367.56">22146 4035 0,'26'0'16,"-13"0"-16,-13 13 0,14-13 15,-14 13-15,13-13 0,-26 27 16,13-14-16,-14 0 16,14 1-16,-13-14 0,13 13 15,-13 0-15,13 0 16,-13-13-16,13 13 0,13 1 15,0-14 1,-13 13-16,13-13 0,1 0 16,-14 13-16,26 0 15,-13 1 1,-13-1-16,-13 0 16,0 0-16,-14 14 15,14-1 1,0-26-16,0 13 0,-1-13 0,1 14 15,0-14 17</inkml:trace>
  <inkml:trace contextRef="#ctx0" brushRef="#br0" timeOffset="21667.47">22529 4061 0,'13'0'0,"-39"14"15,13-1-15,-40 27 16,40-27-16,-14 13 16,14-13-16,0 1 15,13-1-15,-13 0 0,13 0 0,0 14 16,0-14-1,13 0-15,0-13 16,0 13-16,0-13 16,1 0-16,39-13 15,-14 13-15,-26-13 0,1 13 16,12-26-16,-13 26 0,1-14 16</inkml:trace>
  <inkml:trace contextRef="#ctx0" brushRef="#br0" timeOffset="21848.61">22622 4061 0,'0'0'16,"-27"27"0,14-1-16,0 14 0,0 26 31,-1-39-31,14-14 0,0 40 16,0-14-16,0 1 15,0-27-15,0 27 16,0-27-16,0 0 0,0 1 15,0-1-15,-13-13 0,13 13 0</inkml:trace>
  <inkml:trace contextRef="#ctx0" brushRef="#br0" timeOffset="22160">21259 4868 0,'133'-39'15,"-14"12"-15,-40 14 16,-13-14-16,93 1 15,-14 0-15,-78 12 0,65 1 16,-66 0-16,-26 13 0,13-13 16,-14 13-16,-12 0 0,12 0 15,-25 0-15,-1 0 0,0 13 16</inkml:trace>
  <inkml:trace contextRef="#ctx0" brushRef="#br0" timeOffset="22565.58">21921 4948 0,'26'0'15,"-13"0"-15,1 13 16,-14 13 0,-14-12-1,14-1-15,0 0 16,14-13-16,-14 13 15,0 1 1,0-1-16,0 0 0,-14 0 16,1 14-1,-26-14-15,25 0 0,1 0 16,0-13-16,0 14 0,-14-1 16,14-13-1,0 0-15</inkml:trace>
  <inkml:trace contextRef="#ctx0" brushRef="#br0" timeOffset="22870.53">22265 4908 0,'-40'40'15,"14"-14"1,12 1 0,1-14-16,13 0 15,0 0 1,0 1-16,27 12 16,-14-26-1,0 0-15,0 0 0,0 0 16,1-13-16,-1 13 0,13 0 15,-12-13-15,-1 13 0,13-27 16,-12 14-16,-14 0 16</inkml:trace>
  <inkml:trace contextRef="#ctx0" brushRef="#br0" timeOffset="23033.83">22251 4948 0,'-26'92'0,"26"-78"0,0 52 16,0-53 0,0 0-16,13 14 15,-13-14-15</inkml:trace>
  <inkml:trace contextRef="#ctx0" brushRef="#br0" timeOffset="23530.58">20809 3995 0,'-26'133'15,"13"-94"-15,13 14 0,0-13 16,0 13-16,39 145 15,-25-158-15,12 0 16,1-1-16,-14-12 0,13-1 16,54 14-16,131-27 15</inkml:trace>
  <inkml:trace contextRef="#ctx0" brushRef="#br0" timeOffset="23972.91">22595 3810 0,'40'40'0,"-40"-27"16,13 0-16,1 14 0,-1-1 0,13 53 16,-13-52-1,1 52-15,-14-52 0,0-1 16,0 27-16,0-13 16,0-14-16,-14-13 0,14 1 15,0-1-15,-13 13 0,0-12 16,0-1-1,0-26-15</inkml:trace>
  <inkml:trace contextRef="#ctx0" brushRef="#br0" timeOffset="24275.75">22900 3810 0,'26'26'0,"-26"-12"16,0-1-16,0 0 0,-13 0 15,13 14-15,-13-1 0,-1 1 0,14-1 16,-26 40 0,26-52-16,-13-1 15,13 13-15,26-12 16,-13-14-1,54 0 1,-41 0 0,14 0-16,39 13 31</inkml:trace>
  <inkml:trace contextRef="#ctx0" brushRef="#br0" timeOffset="24550.73">23693 4326 0,'0'198'31,"0"-131"-31,0-41 16,0-13-16,-13 0 16</inkml:trace>
  <inkml:trace contextRef="#ctx0" brushRef="#br0" timeOffset="24732.78">23561 4564 0,'278'-26'31,"-225"12"-31,-27 14 16</inkml:trace>
  <inkml:trace contextRef="#ctx0" brushRef="#br0" timeOffset="26563.56">20055 5940 0,'40'53'16,"-40"-40"-1,-13 0-15,13 0 16,-27 27 0,41-27-1,-1 1 1,13 12 15,-26-13-31,0 1 16,-39 25-1,25-12 1,1-27 0,0 0-16</inkml:trace>
  <inkml:trace contextRef="#ctx0" brushRef="#br0" timeOffset="26873.62">20201 6006 0,'-13'26'32,"-1"-12"-32,41-54 0,-54 106 15,67 0 16,-13-66-31,-14 0 16,27-39 31,-80-14-16,27 53-15,-1 0-1,1 0-15</inkml:trace>
  <inkml:trace contextRef="#ctx0" brushRef="#br0" timeOffset="27017.78">20479 6019 0,'39'-13'0,"-25"13"0,12 0 31</inkml:trace>
  <inkml:trace contextRef="#ctx0" brushRef="#br0" timeOffset="27379.94">20757 5874 0,'13'26'16,"-26"-26"-16,-1 27 15,14-14-15,-13 0 0,13 0 16,0 1-16,13-14 16,1 13-1,-1 0-15,-13 0 16,13 0-16,0-13 16,-13 14-1,0-1-15,0 0 0,-13 0 16,0 1-16,0-1 15,-1 0-15,14 0 16,-13 1-16,0-14 16</inkml:trace>
  <inkml:trace contextRef="#ctx0" brushRef="#br0" timeOffset="27667.05">20968 5887 0,'0'0'31,"-26"26"-31,26-12 0,-13-14 16,13 13-16,-14 0 0,14 0 15,0 1 1,0-1-16,0 0 15,14 0-15,-1-13 16,0 0-16,13 0 16,-12 0-16,-1 0 15,13-13-15,-12-13 16</inkml:trace>
  <inkml:trace contextRef="#ctx0" brushRef="#br0" timeOffset="27835.44">21061 5834 0,'-13'0'0,"-1"27"16,1-14 0,13 0-16,-13 13 0,13 14 15,0-27-15,0 27 16,13 13 0,0-13-1,-13-27-15,0 13 16,-13-12-16</inkml:trace>
  <inkml:trace contextRef="#ctx0" brushRef="#br0" timeOffset="28189.5">19857 5913 0,'-26'212'16,"39"-185"-1,-13-1-15,13 0 0,27 27 0,13-13 16,-14-27 0,1 1-16,-14-14 0,27 0 15,40-14-15</inkml:trace>
  <inkml:trace contextRef="#ctx0" brushRef="#br0" timeOffset="28501.51">21272 5675 0,'14'14'0,"12"12"15,-13-13 1,14 40-16,-1-13 16,-26 0-16,0-1 15,-13 41 1,13-54-1,-13-13-15,13 0 0,0 1 16,-13-14-16</inkml:trace>
  <inkml:trace contextRef="#ctx0" brushRef="#br0" timeOffset="28835.85">21471 5530 0,'40'13'15,"-14"0"-15,-92-39 0,132 65 16,-66-25 0,0 12-16,-13 14 15,-14 0-15,27-27 0,-13 13 16,0-13-16,13 1 15,-13-1-15,26 0 16,0-13-16,14 0 16,-14 0-1,0-13-15,14 13 0,-1 0 0,-13 0 16,0-13-16,14 13 0,-14 0 16,0 13-1,-13 0-15,0 0 16</inkml:trace>
  <inkml:trace contextRef="#ctx0" brushRef="#br0" timeOffset="29129.8">19936 6707 0,'252'-106'15,"26"14"1,-67 39-16,-92 26 16,-13 1-16,79-27 15,-13 27-15,-106 12 16,53-12-16,-39 13 15,-54 13-15,14 0 16</inkml:trace>
  <inkml:trace contextRef="#ctx0" brushRef="#br0" timeOffset="29533.91">20849 6668 0,'40'0'0,"-27"13"16,-26 0-1,13 0-15,0 0 0,0 27 32,0-27-32,13-13 15,-13 14-15,0-1 16,0 0-16,-13 13 15,13-12 1,-13-14-16,-1 13 0,1-13 16,0 26-16,0-26 15</inkml:trace>
  <inkml:trace contextRef="#ctx0" brushRef="#br0" timeOffset="29803.19">21233 6628 0,'-27'26'32,"14"1"-32,0-27 15,0 13-15,-1 0 0,1 0 0,13 1 16,0-1-1,0 0-15,0 0 16,13-13-16,1 0 16,-1 0-16,0 0 0,14 0 15,-14-13-15,0 13 0,27-13 16,-27-14-16,0 14 16,0 0-16</inkml:trace>
  <inkml:trace contextRef="#ctx0" brushRef="#br0" timeOffset="29977.84">21352 6575 0,'-27'53'31,"27"-13"-31,0-14 16,14-13-16,-14 14 0,0-14 16,13 40-16,-13-40 15,13 0-15,-13 0 0,13 14 16,1-27-16,-1 0 15,-66-291-15,119 582 0,-53-291 0,0 0 0</inkml:trace>
  <inkml:trace contextRef="#ctx0" brushRef="#br0" timeOffset="30322.27">22185 6032 0,'0'67'15,"0"-54"-15,0 13 0,14-12 16,-14 25-16,0-26 0,0 1 16,0 12-16,0-13 15,0 27-15,0-27 16</inkml:trace>
  <inkml:trace contextRef="#ctx0" brushRef="#br0" timeOffset="30504.86">22053 6218 0,'26'-14'0,"-26"1"16,14 13-16,-1 0 0,27-13 15,39-13 1,-53 26-16,-12-14 16,12 14-16</inkml:trace>
  <inkml:trace contextRef="#ctx0" brushRef="#br0" timeOffset="31581.07">22569 6032 0,'0'27'16,"-27"-1"-16,14 1 16,0-14-16,0 0 0,0 1 15,-1 25-15,1-26 0,0 27 16,0-40-16,13 13 15,0 1-15,0-1 16,13 0-16,0-13 16,27 0-1,-14 0-15,1 0 16,-1 0-16,14-13 0,0 13 16,-27-13-16,0 13 0,0 0 15,0-14-15,1 14 0,-1-13 16</inkml:trace>
  <inkml:trace contextRef="#ctx0" brushRef="#br0" timeOffset="31801.97">22648 6046 0,'0'13'15,"-13"0"-15,13 0 0,-13 1 16,13-1-16,0 0 0,0 14 15,0 39-15,0-27 16,-13 1 0,13-13-16,0-14 0,0 0 15,-14 13-15,14-12 0,0-1 0,0 0 16,0 0 0,0 1-16</inkml:trace>
  <inkml:trace contextRef="#ctx0" brushRef="#br0" timeOffset="32109.7">22860 6006 0,'-53'66'15,"53"-26"1,-13-27-16,13 0 0,0 1 15,13-1-15,-13 0 0,13 13 16,1-12-16,-14-1 0,13-13 16,0 13-16,0 0 0,-13-39 47,-13 26-32,13-13-15,-13 13 16,-14-14-1</inkml:trace>
  <inkml:trace contextRef="#ctx0" brushRef="#br0" timeOffset="32295.75">23072 6006 0,'13'53'0,"-13"-40"16,13 0-16,-13 1 0,0 12 15,0 1-15,0-14 16,0 0-16,0 0 0</inkml:trace>
  <inkml:trace contextRef="#ctx0" brushRef="#br0" timeOffset="32475.9">23032 6191 0,'0'-13'16,"13"0"-16,0 13 16,1 0-16,-1-13 15,27-1-15,-14 14 16,-13-13-16,14 13 0,-14-13 0,13 13 15,-12 0-15,25-13 16</inkml:trace>
  <inkml:trace contextRef="#ctx0" brushRef="#br0" timeOffset="32880.43">23416 5953 0,'13'-13'0,"0"13"15,0 0-15,1 13 16,-14 0-16,13 1 15,-13-1 1,0 0-16,0 0 16,0 0-16,0 1 15,0-1-15,13-13 0,-13 13 0,13 0 16,-13 1-16,0-1 16,0 13-1,-13-12-15,13-1 16,-13-13-16,13 13 0,-13 0 15,-1-13-15,14 13 0,-13-13 16</inkml:trace>
  <inkml:trace contextRef="#ctx0" brushRef="#br0" timeOffset="33592.6">23760 5953 0,'13'13'47,"-26"1"-31,13-1 0,-14-13-1,14 13-15,-13 0 31,13 0 32,-13-13 374,0 14-437</inkml:trace>
  <inkml:trace contextRef="#ctx0" brushRef="#br0" timeOffset="34758.04">23032 6112 0,'13'-13'0,"0"13"15,1 0-15,-1-14 0,0 14 16,14-13-16,-14 13 16,0 0-1,0-13-15,-39 26 31,-1 0-15,-12 1 0,25-14-1,14 13 1,14-13 0,-1 0-1,0 0-15,0 0 0,1-13 0,12 13 16,-13 13-1,-39 0 1,-14 0 0,27 1-16,0-14 15,-1 13-15,-12 0 16,13-13-16,0 13 0,26-13 47,40-13-32,-40 13-15,0-13 0,0 13 16,1 0-16,-1 0 0,0-13 16,14 13-1</inkml:trace>
  <inkml:trace contextRef="#ctx0" brushRef="#br0" timeOffset="35261.72">22371 5980 0,'-27'39'0,"14"239"31,26-238-31,0-14 15,14 1-15,-1-14 0,40 27 16,-13-27 0,-13-13-16,0 0 0,13-13 0,-14 13 15</inkml:trace>
  <inkml:trace contextRef="#ctx0" brushRef="#br0" timeOffset="35696.33">23601 5834 0,'40'53'0,"-40"-40"0,26 40 16,-26-26-16,0 12 16,0-26-16,0 14 15,-13-14-15,0 14 0,13-1 0,-14-13 16,1 14-16,0-14 0,0 0 16,-14 14-16,14-14 0,0-13 15,-1 0-15,1 0 0</inkml:trace>
  <inkml:trace contextRef="#ctx0" brushRef="#br0" timeOffset="36086.08">23693 5596 0,'40'26'0,"-40"-12"0,-13 52 31,13-53-31,-13 27 0,-1-14 0,1-13 15,0 14-15,13-14 0,-13 0 0,13 1 16,0-1-16,0 0 0,0 0 16,0 0-16,13-13 0,0 0 15,14 0 1,12 0-16,-25 0 0,-1 0 16,0 0-16,0 0 0,0 0 0,1 0 15,-1 0-15,0 14 0,0-1 16</inkml:trace>
  <inkml:trace contextRef="#ctx0" brushRef="#br0" timeOffset="36409.36">22701 6628 0,'80'-40'15,"-41"27"-15,1 0 0,13-14 0,13 14 16,53-13-16,0-14 15,-53 27-15,-13-1 0,0 14 16,40-26-16,-40 26 0,26-13 16,-39-1-1,-27 14-15,0 14 0,0-14 16</inkml:trace>
  <inkml:trace contextRef="#ctx0" brushRef="#br0" timeOffset="36856.79">23085 6773 0,'13'0'0,"0"0"0,1 0 16,-14 14-16,-27 25 31,14-26-31,13 1 0,-13-14 16,-1 26-1,14-13-15,14-13 16,-14 14-16,13-1 16,-13 0-1,13 0-15,-13 1 16,0-1-16,0 0 0,-13-13 16,13 13-16,-27 14 15,14-14-15,0-13 16,13-27-1</inkml:trace>
  <inkml:trace contextRef="#ctx0" brushRef="#br0" timeOffset="37095.83">23323 6760 0,'13'0'16,"-52"40"-1,39-27 1,-14 0-16,14 0 0,-13-13 0,0 27 16,13-1-1,0-12 1,0-1-16,13-13 0,-13 13 16,13-13-16,14 0 15,-14 0 1,0 0-16,0-13 0,1 13 0,-14-13 15,13 13-15,-13-14 0</inkml:trace>
  <inkml:trace contextRef="#ctx0" brushRef="#br0" timeOffset="37269.9">23376 6853 0,'0'106'31,"0"-93"-31,26 13 16,-12-13-16,25-26 15</inkml:trace>
  <inkml:trace contextRef="#ctx0" brushRef="#br0" timeOffset="37683.47">24355 6218 0,'0'39'32,"0"-12"-32,13 13 15,-13-1-15,0-26 0,13 1 16,-13 39 0,0-40-16,0 0 15</inkml:trace>
  <inkml:trace contextRef="#ctx0" brushRef="#br0" timeOffset="37859.58">24289 6363 0,'159'-26'0,"-107"13"16</inkml:trace>
  <inkml:trace contextRef="#ctx0" brushRef="#br0" timeOffset="40059.72">23310 7818 0,'-13'40'31,"-1"-40"-31,14 13 0,-13 1 16,13-1-16,-13-13 0,13 13 0,0 0 15,-13 1-15,13-1 0,0 0 16,0 0-16,0 0 15,0 1-15,13-1 16,13 0-16,-12 0 16,-1-13-16,0 0 15,0 0-15,0 0 0,1 0 16,-1 0-16,13 0 0,-12 0 16,-1-13-16</inkml:trace>
  <inkml:trace contextRef="#ctx0" brushRef="#br0" timeOffset="40273.6">23349 7845 0,'-39'66'0,"26"-53"0,13 1 16,0-1-16,0 0 0,0 0 0,-14 14 15,14-14-15,0 0 0,0 0 16,0 27 0,-13-27-16,13 0 0,13 1 15</inkml:trace>
  <inkml:trace contextRef="#ctx0" brushRef="#br0" timeOffset="40574.51">23654 7885 0,'-27'13'0,"1"13"15,13-12 1,-1-1-16,14 0 15,-13 0-15,13 14 16,0-14-16,13 0 16,-13 0-16,14-13 15,-14 14-15,13-14 16,0 0-16,0 13 0,14-26 16,-14 13-1,0 0-15,-13-14 0,13 14 16</inkml:trace>
  <inkml:trace contextRef="#ctx0" brushRef="#br0" timeOffset="40776.37">23693 7911 0,'-13'13'0,"0"1"0,13-1 15,0 0-15,-13 0 0,13 0 16,0 14-16,0-1 15,13-12-15,-13 12 16,0-13-16,13 14 0,-13-14 16,13-13-16,-13 13 15,14-13-15</inkml:trace>
  <inkml:trace contextRef="#ctx0" brushRef="#br0" timeOffset="40957.47">23918 8004 0,'40'-14'0,"-27"1"15,0 13 1,1-13-16</inkml:trace>
  <inkml:trace contextRef="#ctx0" brushRef="#br0" timeOffset="41432.44">24183 7845 0,'40'13'0,"-40"0"15,0 1-15,0 78 63,13-65-48,-13-14 1,0 0 0,-13 14-16,-1-27 15,14 13 1,-13-13-16</inkml:trace>
  <inkml:trace contextRef="#ctx0" brushRef="#br0" timeOffset="41700.54">24514 7911 0,'-27'13'15,"-12"14"16,39-14-31,-14-13 0,14 13 0,-13-13 16,13 13-16,-13 1 16,26-1-1,-13 0-15,13-13 16,1 13 0,-1-13-16,0-13 0,0 13 15</inkml:trace>
  <inkml:trace contextRef="#ctx0" brushRef="#br0" timeOffset="41868.22">24540 7951 0,'-26'79'15,"12"-66"-15,14 14 16,0-14-16,0 13 15,0 1-15,0-14 0</inkml:trace>
  <inkml:trace contextRef="#ctx0" brushRef="#br0" timeOffset="42432.96">23058 7858 0,'-39'132'15,"39"-105"-15,0-1 16,13 1-16,-13-1 0,13 14 0,27 13 16,-14-27-16,54 27 15,-41-53-15,41 13 16,-27-13-16,0-13 16,0 13-16,13-13 0,66-27 0</inkml:trace>
  <inkml:trace contextRef="#ctx0" brushRef="#br0" timeOffset="42921.18">24646 7673 0,'13'40'0,"0"-14"15,-13 1-15,0 39 16,0-53-16,0 40 15,-13-27-15,13 1 0,-13-14 16,0 13-16,13-12 0,-14-1 0,14 0 16,-13 0-16,0 1 0,0-1 15,0-13 1</inkml:trace>
  <inkml:trace contextRef="#ctx0" brushRef="#br0" timeOffset="43235.89">24805 7554 0,'13'53'31,"-26"-40"-31,13 0 0,-14 0 0,1 1 16,13-1-16,0 0 0,-13 0 15,13 1-15,0-1 16,0 13-16,13-26 0,-13 14 0,13-14 16,1 0-16,-1 13 0,13-13 15,-12 0-15,12 0 0,-13 0 16,1 0-16,12 13 15,14-13-15,-27 13 16</inkml:trace>
  <inkml:trace contextRef="#ctx0" brushRef="#br0" timeOffset="43587.55">23191 8572 0,'185'-39'0,"119"-14"16,-224 40 0,78-27-16,1 14 15,79-27-15,-172 39 16,14 1-16,-14 0 0,-13 13 16,39-27-16,-12 27 15,-41-13-15,-25 26 16,-1-13-16</inkml:trace>
  <inkml:trace contextRef="#ctx0" brushRef="#br0" timeOffset="44111.5">23773 8850 0,'39'14'15,"-39"12"1,-13 0-1,0-12-15,13-1 0,13 13 16,-13-12 0,13-14-16,-13 13 15,14-13-15,-14 13 0,13 0 16,-13 1-16,-13-1 0,13 0 16,-14-13-16,14 13 15,-13 0-15,0-13 0,13 14 0,-26-1 16,12-13-16</inkml:trace>
  <inkml:trace contextRef="#ctx0" brushRef="#br0" timeOffset="44400.5">24064 8877 0,'-13'13'16,"-1"0"-16,1 0 0,0 1 15,-14 12-15,1 1 32,26-14-32,-13 0 0,13 0 15,0 1 1,26-1-1,-13-13-15,1 0 16,-1 0-16,0 0 16,40-27-1,-40 27-15,-13-13 0,14 13 16,-14-13-16</inkml:trace>
  <inkml:trace contextRef="#ctx0" brushRef="#br0" timeOffset="44572.5">24130 8943 0,'-40'66'32,"40"-53"-32,0 14 0,-13-1 15,13-13-15,0 1 0,0 25 16,13-12-16,-13-14 0,0 0 16,0 14-16,0-14 15,0 0-15,-13 0 0</inkml:trace>
  <inkml:trace contextRef="#ctx0" brushRef="#br0" timeOffset="44824.77">23389 9538 0,'27'-13'0,"-1"13"0,1-13 0,105-14 32,-13 1-32,-66 13 0,0-1 15,0 1-15,0 13 0,-14-13 0,14 0 16,-13-1-16,0 14 0,26-26 16,-53 26-1,0-13-15</inkml:trace>
  <inkml:trace contextRef="#ctx0" brushRef="#br0" timeOffset="44996.88">23746 9512 0,'-39'26'0,"12"1"16,14-27-16,13 13 0,13 0 16,27-13-1,-14-13 1,14 0-16,0-1 0,-1 1 0,67-26 15,-53 12-15,0 1 0,-13-1 16,66-39-16,-67 26 16,14 1-16</inkml:trace>
  <inkml:trace contextRef="#ctx0" brushRef="#br0" timeOffset="46398.03">17873 7885 0,'132'-27'0,"-92"27"0,13-13 16,92 0-16,-105-1 15,13 14-15,-14 0 16,27-13-16,-39 13 0,-14 0 0,0 0 16,1 0-16,-1 0 0</inkml:trace>
  <inkml:trace contextRef="#ctx0" brushRef="#br0" timeOffset="47263.45">17515 8017 0,'27'0'0,"-1"0"0,1 0 15,26-13-15,145-1 16,-132 14-16,14-13 0,-1 0 16,80 0-16,-80 0 15,1-1-15,-1 1 0,-13 0 0,66 0 16,-66-1-16,-13 1 15,-13 0-15,13 13 0,13-13 16,-53-1-16,14 14 0,26-13 16,-40 13-16,0-13 15,0 13-15,1-13 0,-1 13 16,0-13-16,0 13 0,-13-14 16,14 1-16,12-13 0,-13 12 15,1 1-15,-1-13 0,0-1 16,13-52-16,-12 39 0,-14 0 0,26-105 15,-26 52 1,-13 27-16,13 0 0,0 13 16,-13 0-16,-1 0 0,14 14 15,-26-41-15,13 54 16,0-14-16,-14 0 0,27 27 16,-13 0-16,0 0 0,13 0 0,0-1 15,-14 14-15,14-13 0,-13 13 16,0-13-1,0 13-15,-1 0 0,1 0 16,0 0-16,0 13 16,-27-13-16,0 0 0,1 13 15,-1-13-15,-13 0 0,-13 14 16,0-14-16,-14 0 0,-92 0 16,-13 13-16,0-13 15,79 0-15,14 0 0,-14 0 16,13 0-16,-13 0 0,14 0 15,-1 13-15,14-13 0,-1 0 0,-39 13 16,66-13-16,27 0 0,-1 13 16,1-13-16,13 0 0,0 0 15,-1 14-15,1-14 0,0 26 16,13-13-16,0 1 16,0 12-16,0-13 15,13 14-15,-13 26 0,-13 105 31,13-91-31,-13-1 0,-14 66 16,14-53-16,0-13 0,0 14 0,-1-14 16,1 13-16,0-26 0,13 13 0,-13 40 15,13-13 1,0-67-16,0 1 0,13 26 16,-13-27-16,13 1 0,0-14 15,1 0-15,25 14 0,-12-27 16,52-14-16,0 14 0,67-26 15,-67-1-15,1 14 16,317-53 0,-305 40-16,27 12 0,-39 1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2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6:05.442"/>
    </inkml:context>
    <inkml:brush xml:id="br0">
      <inkml:brushProperty name="width" value="0.05292" units="cm"/>
      <inkml:brushProperty name="height" value="0.05292" units="cm"/>
      <inkml:brushProperty name="color" value="#0070C0"/>
    </inkml:brush>
  </inkml:definitions>
  <inkml:trace contextRef="#ctx0" brushRef="#br0">1931 4802 0,'27'0'15,"-14"0"-15,40 0 16,-26 0-16,-1 0 16,0 0-16,1 0 0,13 0 0,-14 13 0,27-13 15,-13 0-15,13 0 0,66 0 16,-66 0-1,-14 0-15,1 0 0,0 0 0,-1 0 0,1 0 16,0 0-16,-1 0 16,1 0-16,-13 0 0,-1-13 0,0 13 15,1 0-15,26 0 16,-40 0-16,0 0 0,14-13 16,-14 13-16,13 0 15,-12 0 1,-1-13-1,0-1 1,-13 1-16,0 0 16,0 0-16,0 0 0,0-1 15,0 1-15,0-13 0,0 12 0,0-12 16,-13 0-16,13-1 0,0 1 16,-13-1-16,13 1 0,-14-1 0,14-12 15,-13 25-15,13-12 0,0 13 0,0-14 16,-13 14-16,13 0 0,0-1 15,-13 1-15,13 0 0,0 0 0,-14 13 16,14-13-16,-13-1 16,13 1-16,-13 0 15,0 0 1,-27 13 0,27 0-1,0 0-15,-1-14 16,1 14-16,0 0 0,-13 0 0,-1 0 0,-13-13 15,14 13-15,-14 0 0,14 0 16,-1-13-16,-39 13 16,-40-13-1,53 13-15,0 0 0,1 0 0,-1 0 0,0 0 16,0 0-16,0 13 0,0-13 16,0 0-16,13 13 0,-13-13 0,14 13 15,-54 1-15,67-14 16,-14 0-16,14 13 0,-1-13 0,1 0 0,-1 13 15,14-13-15,-13 0 16,-1 13-16,14-13 16,0 0-16,13 14 0,-14-14 15,41 13-15,-14 0 16,40 0 0,-27-13-16</inkml:trace>
  <inkml:trace contextRef="#ctx0" brushRef="#br0" timeOffset="1293.88">3770 4815 0,'-13'0'0,"132"-26"15,-79 26-15,66 0 16,-40-13-16,66 13 0,-66 0 15,0 0-15,-13 0 0,13 0 16,-13-14-16,0 14 0,13 0 16,27 0-16,-53-13 15,-1 13-15,-12 0 0,-1 0 0,1 0 0,-14 0 16,13-13-16,-12 13 0,-1 0 16,0 0-16,0 0 0,1-13 0,-1 13 15,0-13-15,0-1 16,1-12-1,-14-1-15,0 14 16,0 0-16,0 0 0,0-14 0,0 14 16,0-13-16,-14-1 0,14 14 15,-13-14-15,0-25 16,13-1-16,0 26 0,0-13 16,0 14-16,0 0 0,0-1 0,0 1 15,0-14-15,0 14 0,0-27 16,0 39-16,0-12 0,0 13 15,0-1-15,0 1 0,0 0 0,0 0 16,0-14 0,-13 1-1,-14 13 1,14 13-16,0-14 0,-1 14 16,1 0-16,0 0 0,-13 0 0,-1 0 15,1 0-15,-1 0 0,-13 0 16,-12 0-16,12 0 0,-13 0 0,0 0 15,-40 0-15,41 14 16,-41-14-16,53 0 0,1 0 16,-1 0-16,0 0 0,1 13 15,12-13-15,-13 0 0,-13 0 16,14 0-16,12 13 0,1-13 0,13 0 16,-14 0-16,14 0 0,0 0 15,-14 13-15,14-13 0,0 0 16,0 0-16,-1 0 0,1 0 0,-13 14 15,12-14-15,1 0 16,0 0 0,0 0-16,-1 0 15,1 13 17,0-13-17,0-13 1,0 26 15,13 40-15,-14-40-1,14 13-15,0 1 0,-13 52 16,13-39-16,-13 0 0,13-1 16,-13 1-16,13 39 0,0 40 15,0-79 1,0 0-16,13-1 0,-13 1 0,13 0 15</inkml:trace>
  <inkml:trace contextRef="#ctx0" brushRef="#br0" timeOffset="2226.14">15346 7170 0,'13'-26'0,"0"52"16,-13 106 0,0-52-16,0-1 15,0 40-15,0 0 0,0 172 16,0-145-16,0 13 0,14-1 0,-1 1 16,26 344-16,-25-331 15,12-13-15,1 13 16,-1-27-16,1 1 0,-1-14 0,0 0 0,1-13 15,-1 0-15,-12-13 0,-1-26 0,0-14 16,0 0-16,0 0 0,-13-13 16,14-13-16,-14-14 0,-14 1 0,14-14 15,-13 13-15</inkml:trace>
  <inkml:trace contextRef="#ctx0" brushRef="#br0" timeOffset="2608.16">13758 10054 0,'199'-13'0,"-107"13"0,-12-13 16,26 13-16,26-14 0,0 1 0,14-13 15,12 13-15,-12-1 0,26-12 16,13 13-16,0-14 0,67 1 0,-1-1 16,0 1-16,27 13 0,-13-14 0,-1 1 15,1 12-15,13 1 0,198-13 16,0-1-16,-264 27 15,0-13-15,-14 13 0,-13-13 16,0 13-16,-13 0 0,-26 0 0,-1 0 16,-39 0-16,-13-13 0,-14 13 15,-13 0-15,-26 0 0,-27 0 0,14 0 16,-27-14-16</inkml:trace>
  <inkml:trace contextRef="#ctx0" brushRef="#br0" timeOffset="3703.88">15610 9525 0,'27'13'0,"13"-26"15,-1 0-15,-26 13 16,27-27-16,-13 14 0,-1 0 0,14 0 16,13-27-16,-14 13 15,14-12-15,-13 26 0,-14-14 16,27-26-16,-26 40 16,-1-13-16,27-27 0,-26 26 15,-14-13-15,13 14 0,-12 0 16,12-14-16,-13 0 0,14 14 0,-1-27 15,-13 13-15,40-53 0,-13 1 16,-27 39-16,14 0 0,-14 0 16,27-39-16,-14 52 15,1-13-15,12-13 16,-12 26-16,-1 0 0,14 1 0,-14-1 16,14 0-16,0 1 0,-1-1 15,14 14-15,-13-14 0,0 0 0,13 14 16,52-27-16,-65 26 0,13 1 0,79-27 31,-52 26-31,-41 27 0,1-13 16,-14 13-16,27 0 0,-26 0 15,-1 13-15,1-13 0,12 14 16,-12-1-16,66 53 16,-41-13-16,-12-13 0,-13-1 15,12-12-15,1 13 16,0-1-16,-1 1 0,1 0 0,92 92 15,-92-92-15,13 12 16,0-12-16,-13 13 0,12-13 0,1-1 16,13 1-16,-13 13 0,80 40 15,-1-27-15,-79-27 16,13 1-16,0 0 0,0-14 16,53 54-16,-52-54 0,-1 1 15,0-1-15,-13 1 0,13-1 0,-13-13 16,0 0-16,-14 1 0,1-1 15,0 0-15,-14-13 0,1 0 0,-1 13 16,14-13-16,-27-13 16</inkml:trace>
  <inkml:trace contextRef="#ctx0" brushRef="#br0" timeOffset="4206.92">19076 8705 0,'0'106'16,"0"-67"-16,0 14 15,0 0-15,0 13 0,14 0 0,-14 1 16,0 65-16,0-66 0,0 0 15,13-13-15,-13 0 0,13-13 16,-13-1-16,13 14 0,1-26 0,-14 12 16,13-12-16,-13-1 0</inkml:trace>
  <inkml:trace contextRef="#ctx0" brushRef="#br0" timeOffset="5426.04">18957 10094 0,'14'26'0,"-14"-12"16,0-1-16,0 0 0,0 0 16,0 0-16,0 27 15,0-27-15,0 1 0,0 12 16,0-13-16,0 1 0,0-1 0,-14 0 15,14 0-15</inkml:trace>
  <inkml:trace contextRef="#ctx0" brushRef="#br0" timeOffset="5754.18">19288 10107 0,'-40'13'16,"27"1"-16,-13 12 0,13-26 16,-1 13-16,14 0 0,0 1 15,14-14-15,-14 13 16,13 0-16,0 0 0,0 1 15,0-1-15,-13 0 16,14 0-16,-14 1 0,-14-1 16,14 0-1,-13 13-15,0-26 0,0 14 16,0-14-16,13 13 16,-14-13-16,1 0 0</inkml:trace>
  <inkml:trace contextRef="#ctx0" brushRef="#br0" timeOffset="5907.18">19381 10186 0</inkml:trace>
  <inkml:trace contextRef="#ctx0" brushRef="#br0" timeOffset="6269.07">19553 10067 0,'-27'40'0,"27"-27"16,-13 1-16,13-1 0,13 0 16,-13 0-16,13 0 15,1 1-15,-1-14 16,0 0-16,0 0 15,1 0-15,-1-27 16,-13 14 0,-27-27-1,14 27 1,13 0-16,-13 13 16,0-13-16,-1 13 15</inkml:trace>
  <inkml:trace contextRef="#ctx0" brushRef="#br0" timeOffset="6580.82">19698 10067 0,'13'53'15,"-13"-39"-15,0 12 16,0-13-16,0 0 15,27-13 17,-27-13-32,13 0 0,0-13 15,1 12 1,-14 1-16,0 0 0,0 0 16,0-1-16,-14 14 0,14-13 15,-13 0-15,0 0 16,0 13 15,-1 13-15,1-13-16</inkml:trace>
  <inkml:trace contextRef="#ctx0" brushRef="#br0" timeOffset="7430.32">19883 10001 0,'-13'13'15,"0"1"-15,0 12 16,0 1-16,13-14 0,-14 0 15,14 14-15,0-14 0,0 0 16,0 0-16,14 14 16,-1-27-16,-13 13 0,13-13 15,0 0 1,0-27 0,-26 27-1,0-13-15,-27 0 16,27 13-1,0 0-15</inkml:trace>
  <inkml:trace contextRef="#ctx0" brushRef="#br0" timeOffset="9439.03">20452 9565 0,'-13'26'16,"13"-13"-16,0 40 15,0-26-15,0-14 0,13 13 16,-13 1-16,0 13 0,0-27 16,14 13-16,-14-13 15,0 1-15,0-1 0,0 0 0,13 0 16,-13 1-16,-13-67 31,13 39-15,-27-78-1,1-1 1,26 80-16,0-13 0,-14 12 0,14 1 0,0 0 16,-13 13-16,13 13 31,0 0-31,0 27 0,0-13 16,0 25-16,13-12 0,1 39 15,-14-65 1,13 12-16,-13-13 0,0 1 0,13-1 15,-13 0-15,0 0 0,13 1 16,-26-54 15,-13-26-15,26 39-16,-14 1 0,14-1 0,-13 1 16,0-1-16,13 14 0,0-13 15,-13 13-15,13-1 0,0 1 0,0 0 16,26 39 15,-13-26-31,1 14 0</inkml:trace>
  <inkml:trace contextRef="#ctx0" brushRef="#br0" timeOffset="10108.08">20505 10279 0,'0'27'16,"0"-14"-16,0 13 0,0-13 15,0 1-15,0 12 16,0-13-16,0 27 0,0-27 16,-13 14-16,13-14 0,0 0 15,0 0-15,0 1 0,0-1 16</inkml:trace>
  <inkml:trace contextRef="#ctx0" brushRef="#br0" timeOffset="10480.08">20770 10319 0,'0'-13'0,"-40"26"16,27 0-1,-14 0-15,14-13 0,0 13 16,13 1-16,-13-14 0,13 13 16,0 0-1,13 0-15,0-13 16,0 14-16,-13-1 0,14-13 16,-1 0-16,-13 13 0,13 0 15,0-13-15,1 14 0,-14-1 16,-14 0-1,14 0 1,-13 0-16,0-13 0,0 14 16,-1-1-16,1-13 15</inkml:trace>
  <inkml:trace contextRef="#ctx0" brushRef="#br0" timeOffset="10618.12">20823 10464 0,'13'-13'0,"-13"0"31</inkml:trace>
  <inkml:trace contextRef="#ctx0" brushRef="#br0" timeOffset="10907.99">21034 10292 0,'-39'0'16,"25"14"-16,-12 12 31,13-26-31,13 13 16,13 0-1,13 1 17,-12-1-32,-1 0 15,-13 0 1,0 1-16,0-1 0,0 0 31,0 0-31,0 1 0,0-1 16</inkml:trace>
  <inkml:trace contextRef="#ctx0" brushRef="#br0" timeOffset="11185.93">21299 10279 0,'26'-13'0,"-12"26"16,-14 0-16,0 1 0,-14-1 16,14 0-16,-13 13 15,13-12-15,0-1 16,0 0-16,13-13 16,1 0-16,-1-13 15,0 13-15,40-66 16,-40 26-1,0 14-15,-13 12 0,0-12 16</inkml:trace>
  <inkml:trace contextRef="#ctx0" brushRef="#br0" timeOffset="12512.21">19963 9075 0,'-93'53'16,"40"0"-16,0-26 15,-26 52-15,39-39 0,1-1 16,12 1-16,-39 39 16,13-26-16,40-26 0,0-1 15,13-13-15,0 1 16,13-14-16,0 0 16,40-14-16,26-39 15,-39 27-15,13 0 0,-13-1 16,-1-13-16,28 1 15,-15-1-15,-25 27 0,-14 0 0,0-1 16,1 14-16,-14 14 16,0-1-16,0 0 15,-14 0-15,14 14 0,-39 26 16,39-27-16,-14 1 16,1-14-16,13 0 0,0 13 15,0-12-15,13-1 16,1-13-16,25-13 15,14-14-15,-13 14 0,26-27 16,-13 14 0,-27 26-16,1-13 0,-14 13 15,0 0-15,1 13 16,-14 0-16,13-13 16,-13 13-16,0 1 0,13-14 0,0 13 15,1 0 1,-1-13-16,26 0 0,-12 0 0,-1 0 15,133-26 1,-132 26-16,-1 0 0,-13 0 16,14 0-16,-1 0 15,1 0-15,-14 0 0,13 0 0,-12 0 16,12 0-16,0 0 0,-12 0 16,-1 0-16,0 0 15,0 13-15,1-13 0,-1 0 16,0 0-1,0 0 17,-39 0 61,13 0-61,-1 0-17,1 0 17,0 0-1,0 0-16,-1 13 1,1-13 0,0 0-1,0 0 17,13-13-32</inkml:trace>
  <inkml:trace contextRef="#ctx0" brushRef="#br0" timeOffset="14930.52">1654 6879 0,'13'0'16,"0"0"-1,66 0-15,1 13 16,132 1-1,-133-14-15,0 0 0,14 13 16,-1-13-16,1 0 0,13 0 0,0 0 16,26 0-16,14 0 0,-14 0 15,-26 0-15,26-13 0,0 13 16,1-14-16,-1 1 0,119 0 0,-132 0 16,0-1-16,0 1 0,-26 0 15,79-27-15,-93 27 0,1-13 16,-1 12-16,67-38 15,-80 25-15,0 1 0,0-1 16,-13 1-16,-13-1 0,13 1 0,-27-1 16,1 1-16,12 13 0,-26-27 15,27-13-15,-27 27 0,1-14 16,-1 13-16,0-12 0,-13-14 16,0 26-16,0-12 15,-26-80-15,12 79 16,-12 0-16,-1 1 0,-12-1 0,-1 0 15,14 0-15,-27 14 0,13 0 0,0-1 16,-13 1-16,14-1 0,-14 1 16,-27-1-16,27 1 0,1-1 15,12 14-15,-26 0 0,13 0 16,0-14-16,0 14 0,0 0 0,0 0 16,-66-14-16,53 14 0,0 13 15,0-13-15,13 13 0,-80-14 16,81 14-16,-28 0 15,1 0-15,-1 14 0,1-14 0,0 0 16,-1 13-16,-78 0 0,78-13 16,1 13-16,-1-13 0,1 14 15,-14-1-15,14-13 0,0 0 16,-1 13-16,1 0 0,0-13 0,-93 13 16,92 1-16,1-1 0,-1 0 15,1 0-15,0 1 0,-1-1 16,1 0-16,0 0 0,-14 14 0,-66-1 15,80 1-15,-1-14 0,-65 27 16,79-27-16,0 0 16,-1 13-16,1-12 0,27-1 0,-14 0 15,13 0-15,-13 1 0,13-1 0,-39 13 16,39-12-16,1 12 16,12 0-16,-12-12 0,-1 12 15,0 14-15,1-14 0,-1 14 0,0 0 0,0 13 16,1-14-16,-1 14 15,0 0-15,1 0 0,12 0 0</inkml:trace>
  <inkml:trace contextRef="#ctx0" brushRef="#br0" timeOffset="16541.22">16034 3532 0,'-27'13'0,"27"1"0,-13 12 15,0-13 1,13 1-16,0-1 0,-13 0 0,13 0 15,0 0-15,0 14 0,0-14 16,0 0-16,0 1 0,0-1 0,0 0 16,13 0-16,-13 1 0,13-14 15,-13 13-15,13-13 0,-13 13 16,14-13-16,-1 0 16,13 0-16,-26-13 15,27 13-15,-14 0 16,0-13-1</inkml:trace>
  <inkml:trace contextRef="#ctx0" brushRef="#br0" timeOffset="16820.48">16166 3731 0,'13'-27'0,"-13"14"0,0 0 15,0-1 1,0 1-16,-13 40 31,13-14-15,0 0-16,0 0 0,0 1 16,0-1-16,0 0 0,0 0 15,0 1-15,13-1 0,-13 0 16,13-13-16,-13 13 0,14-13 15,-14 13-15,26-13 0,1 0 16</inkml:trace>
  <inkml:trace contextRef="#ctx0" brushRef="#br0" timeOffset="18421.75">15081 4207 0,'146'13'0,"-93"-13"16,26 0-16,0 0 0,107 0 15,-94 0-15,41-13 0,-1 0 16,0 13-16,278-40 16,-277 14-16,-1 12 0,132-25 15,-131 25-15,-1-12 16,0-1-16,-13 14 0,14 0 0,-14-13 15,0 12-15,0 1 0,-27 0 0,1 0 16,66-14 0,-80 14-16,1 0 0,-1-1 0,-13 1 0,0 0 15,-13 0-15,0 0 0,0-1 16,-13 1-16,-1 0 0,1 0 0,0-1 16,-1 14-16,1-13 0,-13 0 0,-1 0 15,27-1-15,-27 1 16,1-13-16,13 13 15,-27-1-15,0 1 0,13 0 0,-12 0 16,-1-1-16,13 1 0,-12 0 16,12 0-16,-13-1 0,0 1 0,14 0 15,-14 0-15,14 0 0,-14-1 16,13-12-16,1 26 0,-14-13 16,0-1-16,0 1 0,-13 0 15,14 13-15,-1-13 0,-13 0 0,0-1 16,13 1-16,-13 0 0,-13 0 0,13-1 15,0-12-15,0 13 0,-13-14 16,-1 1-16,14 13 0,-13-27 0,-13 13 16,13 1-16,-14-1 0,14-12 0,-14 12 15,1 1-15,-14-14 0,1 14 16,-14-1-16,0-12 0,0 12 16,-93-13-16,80 14 0,-13 13 15,-14-14-15,14 14 0,-14 0 0,1 0 16,-14-1-16,13 14 0,1-13 15,-14 13-15,0 0 0,0-13 0,0 13 16,0 0-16,1 0 0,-28-13 16,27 13-16,-13 0 0,14 0 0,-134 13 15,107-13-15,13 0 0,13 13 16,0-13-16,-26 0 0,13 13 16,13-13-16,-26 14 0,-67-1 15,80 0-15,-105 0 0,131 1 16,0-1-16,1 0 0,12-13 15,-12 13-15,-1-13 0,-66 13 16,80 1-16,0-1 0,-1-13 16,14 13-16,0 0 0,-13 1 0,12-1 15,1 0-15,0 14 0,0-14 16,13 13-16,-66 27 0,66-26 16,13-1-16,-13 0 0,14 14 0,-1-13 15,0 12-15,1-12 0,-1 12 16,14 1-16,-14 0 0,0 52 15,14-52-15,-1 53 0,14-40 16,0 0-16,13-1 0,-13 1 16,13 14-16,-14-15 0,14 1 0,0 0 15,0-13-15,0 13 0,14-13 0,-14 13 16,13-14-16,13 14 16,-12-26-16,12 12 0,0 1 15,14 0-15,0-14 0,13 1 0,0-1 0,13 0 16,0-12-16,0-1 0,93 13 15,-67-26-15,-12 0 0,26 0 16,79 0-16,-79-13 16,13 13-16,13-13 0,-26-14 0,106 1 15,-93 13-15,0-14 0,-13 1 16,105-14-16,-118 14 16,-1-1-16,1 14 0,-14-13 0,14 12 15,-14 1-15,1 0 0,-14 0 16,0-1-16,0 1 0,27 0 15,-54 13-15</inkml:trace>
  <inkml:trace contextRef="#ctx0" brushRef="#br0" timeOffset="21137.45">15928 3651 0,'0'-26'16,"0"13"-16,0-1 0,13 1 16,-13 0-1,13 13-15,-13-13 0,14-1 0,-1-12 16,0 13-1,-13-1-15,13 1 0,1 0 16,-14 0 0,13 13-16,-13-13 0,13-1 15,-13 1 1,-26 26 31,-1 27-32,27-27-15,-13 0 16,0 1-16,13-1 0,-14 0 16,14 14-16,-13-14 0,13 0 15,-13 0-15,13 14 0,0-14 0,0 0 16,-13 14-16,13-14 0,0 0 16,13 0-16,-13 1 0,0-1 15,0 0-15,13-13 0,-13 13 16,13-13-16,1 14 0,-14-1 15,13-13-15,0 0 16,0 0-16,1 0 16,-1 0-16,0 0 15,0 0-15,0-13 16,1-1 0,-1 14-1,-13-13 1,13 13-16,-13-13 0,13 13 0,-13-13 15,0-1-15,14 14 16,-14-13-16,13 0 16,-13 0-1,0-1-15,0 1 0,13 0 16,-13 0-16,0 0 16,0-1-16,-13 1 15,13 0-15,0 0 0,0-1 16,0 1-1,-13 13-15,-1 13 32,14 1-32,-13 25 15,13-25 1,0-1-16,13 0 0,-13 0 0,0 0 16,0 1-16,0 12 0,14-13 15,-14 1-15,13-1 0,-13 0 0,13 0 16,0 1-16,0-1 0,14 0 15,-14 0-15,0-13 0,14 13 16,-14-13-16,0 0 0,1 0 16,-1 0-16,0 0 0,0 0 15,0 0-15,1-13 0,-1 13 0,0 0 16,0 0-16,1-13 0,-1 13 16,0 0-16,0 0 0,1 0 0,-1 0 15</inkml:trace>
  <inkml:trace contextRef="#ctx0" brushRef="#br0" timeOffset="22858.65">20016 3850 0,'-14'0'15,"28"-14"1,25-12-1,-12 26 1,-14-13-16,27 0 0,13-1 0,-14 1 16,54 0-16,-40 0 15,0-1-15,0 14 0,0-13 0,13 13 16,-13 0-16,0 0 0,52 0 16,-52 0-16,14 13 0,-15-13 15,15 27-15,-28-14 0,14 0 0,0 1 16,-13 12-16,39 27 15,-13 0-15,-39-27 16,-1 14-16,1-14 0,-14 14 0,13-13 16,1 39-16,-14-40 0,0 14 15,1-14-15,-14 1 0,13-14 16,-13 40-16,13-27 0,-13-12 16,0 12-16,-13 1 0,13-14 0,-13 26 15,-1-12-15,-12-1 0,-1 1 16,1-1-16,-27 27 0,13-40 15,1 14-15,-41 13 16,41-14-16,-1-13 0,13 0 0,-12 1 16,-1-1-16,14 13 0,-1-26 15,1 14-15,-1-1 0,-26 0 16,40 0-16,-13-13 16,12 14-16,1-14 0,0 13 0,0-13 15,-1 0-15,1 13 0,0-13 16,0 0-16,0 0 0,-1 13 15,1-13 1,0 0 0,13-13-1,0 0 1</inkml:trace>
  <inkml:trace contextRef="#ctx0" brushRef="#br0" timeOffset="23997.1">20717 4643 0,'-13'14'0,"-1"12"32,1 1-32,13-14 0,-13 26 15,0-25-15,0-1 0,13 13 16,-14-12-16,1 25 15,0-12-15,13-14 0,0 0 0,-13 0 16,13 1-16,0-1 16,0 0-16,0 0 0,0 1 15,13-1-15,-13 0 0,13-13 16,0 13-16,1 1 16,-1-14-16,0 13 0,0-13 15,14 0-15,-14 0 0,13 0 0,-12 0 16,12 0-16,0 0 0,27 0 15,-26 0-15,26 0 16,-27 0-16,1-13 0,-14 13 0,13 0 16,1 0-16,-14 0 15,0 0-15,14 0 0,-14 0 0,0 0 16,14 0 0,-14-14-1,0 14-15,0 0 31,1 0-15,-14 14 0,13-1 31,13-13 46,1-13-77,-14 13-16,27-14 16</inkml:trace>
  <inkml:trace contextRef="#ctx0" brushRef="#br0" timeOffset="118535.84">1601 4286 0,'-13'0'62,"13"27"-46,0-14-16,0 27 15,13-27-15,0 27 16,-13-14 0,13-13-16,-13 14 0,0 39 15,0-53 1,0 14-1,13-1-15,1 0 16,-14 1 0,0-1-1,0-12-15,0-1 0,0 0 16,0 0-16,0 0 16,13-13 46,13 0 79,27 0-126,-13 0-15,-27 0 16,14 0-16,-14 0 16,0 0-16,0 0 15,14 0-15,-14 0 16,0 0 46,-13 14 63,13-14-93,14 0-17,-14 13-15,0 0 16,1-13-1,-1 0 1</inkml:trace>
  <inkml:trace contextRef="#ctx0" brushRef="#br0" timeOffset="127452.51">6337 10173 0,'13'119'16,"-13"-79"-16,0-14 0,0 1 0,0-1 15,13 27 1,-13-13-16,0-27 15,0 14-15,0-14 0,0 0 0,0 0 16,0 1-16,0-1 16</inkml:trace>
  <inkml:trace contextRef="#ctx0" brushRef="#br0" timeOffset="127719.21">6575 10200 0,'13'13'0,"-13"0"16,13 27-16,-13-14 0,14 1 16,-14-14-16,0 13 0,13 1 0,-13-1 15,0 1-15,13 13 0,-13-27 16,0 13-16,13-13 15,-13 1-15,0-1 0,0 0 0,0 0 16,14 1-16,-14-1 0,0 0 16,0 0-1</inkml:trace>
  <inkml:trace contextRef="#ctx0" brushRef="#br0" timeOffset="127887.8">6787 10478 0,'0'-14'0</inkml:trace>
  <inkml:trace contextRef="#ctx0" brushRef="#br0" timeOffset="128649.67">7131 10200 0,'-27'13'0,"14"27"16,13-14-1,0-13-15,0 14 16,0-14-16,13 0 0,-13 14 16,0-14-16,27 27 0,-27-27 0,13 0 15,0 0-15,0-13 0,0 14 16,1-1-16,-1-13 0,0 0 16,14 0-16,-14 0 0,0 0 0,0-13 15,0 13-15,1-14 0,-1 1 0,0 0 16,0 0-16,1-1 0,-14 1 15,0 0-15,0-40 16,0 40-16,0 0 0,-14-1 16,1 1-16,0 0 0,0 0 15,-1-1-15,-12 1 0,-14 13 16,27 0-16,0 0 16,0 0-16,-1 13 0,-25 1 15,26-1-15,-1 0 0</inkml:trace>
  <inkml:trace contextRef="#ctx0" brushRef="#br0" timeOffset="129326.91">7527 10134 0,'-13'13'15,"26"0"-15,-13 0 16,0 0-16,14 1 0,-14-1 0,26 13 15,-13 27 1,-13-39-16,0 12 0,14 14 16,-14-27-1,0 0-15,-14 0 0,14 1 0,0-1 16,-13 0-16,0 0 16,0-13-1,13-13 1,13-13-1,-13 12-15,0 1 0,13-13 0,-13 12 16,13 1-16,-13-13 0,14 13 16,-14-14-16,13 14 0,0-27 15,-13 27-15,0-14 0,0 14 16,0 0-16,0 0 0,-13 0 16,13-1-16,0 1 0,-13 0 15,-1 13-15,14-13 0,-13 13 0,0-14 0,0 14 16,-1 0-16,-12 0 15,13 0-15,13 14 16</inkml:trace>
  <inkml:trace contextRef="#ctx0" brushRef="#br0" timeOffset="131100.34">8308 10028 0,'0'-14'0,"-13"41"32,-1-27-32,1 13 0,0 14 15,-27 26 1,14-27-16,-1 14 0,1-27 16,13 0-16,-1 0 0,1 1 0,0-1 15,0 0-15,0 0 16,-1 14-16,1-14 15,13 0 1,40 0 0,-27-13-16,0 0 0,0 14 15,1-14-15,-1 0 0,13 0 16,-12 0-16,-1 0 0,13 0 16,14 0-16,-27 0 0,14 0 15,-14 0-15,0 0 0,14 0 16,-14 0-16,0 0 0,14 0 15,-14 0 1,0 0-16,0 0 16,0-14-1</inkml:trace>
  <inkml:trace contextRef="#ctx0" brushRef="#br0" timeOffset="131884.12">9062 9975 0,'0'-13'0,"13"39"0,0-13 15,-13 0-15,0 14 0,14-14 0,-14 14 16,0-14-16,0 0 0,13 27 16,-13-14-16,0-13 0,0 1 15,0-1-15,13 0 0,-13 0 0,0 1 16,0-1-16,13-13 16,-13 13-16,14-13 0</inkml:trace>
  <inkml:trace contextRef="#ctx0" brushRef="#br0" timeOffset="133140.79">9499 9962 0,'39'-27'0,"-26"27"16,1-13-16,-41 26 31,14-13-16,0 0-15,-14 13 0,1 14 16,-1-14 0,14 0-16,0-13 15,13 13-15,-13 1 16,26-1 0,0 0-16,0-13 15,1 13-15,-1-13 0,0 14 16,0-14-16,1 13 0,-1-13 15,0 13-15,0 0 16,-13 1 0,-13 25-1,0-26-15,0-13 16,13 14-16,-14-14 0,1 13 16,0 0-1,0-13-15</inkml:trace>
  <inkml:trace contextRef="#ctx0" brushRef="#br0" timeOffset="133306.98">9671 10067 0,'0'-13'15</inkml:trace>
  <inkml:trace contextRef="#ctx0" brushRef="#br0" timeOffset="133663.95">9856 9935 0,'-27'13'0,"14"14"16,13-14-1,0 0-15,13 0 0,-13 1 16,13-1-16,1 0 16,-1 0-16,0-13 0,0 0 15,14 14-15,-14-28 0,0 14 16,1 0-16,-1 0 0,0-13 15,0 0-15,0 0 16,-13-1-16,0 1 16,0 0-16,-13 0 0,13 0 15,-13-1-15,0 14 0,13-13 16,-13 0-16,-1 0 0,1 13 0,0 0 16,0 0-16,-1 0 15,1 0-15,13 13 16</inkml:trace>
  <inkml:trace contextRef="#ctx0" brushRef="#br0" timeOffset="134231.75">10107 9776 0,'13'40'0,"1"-27"15,-1 0-15,0 1 0,0-1 16,0 0-16,1 0 0,-14 1 16,13-1-16,0 13 0,-13-12 15,0-1-15,0 0 0,0 0 16,0 0-16,-13 1 0,0 12 16,-1-13-1,1-13 1,0-13-1,13 0-15,0-14 16,13 14-16,-13 0 16,0 0-16,13-14 0,1 14 15,-14 0-15,13-14 0,-13 14 16,13 0-16,-13-27 0,0 27 16,0 0-16,0 0 0,0-1 15,-13 1-15,0 0 16,-1 13-16,1-13 15,0 13-15,-13 0 16,26 13-16,-14-13 0,1 0 16</inkml:trace>
  <inkml:trace contextRef="#ctx0" brushRef="#br0" timeOffset="134527.5">10319 9671 0,'0'52'0,"0"-38"0,0-1 0,13 0 16,-13 0-16,0 27 0,13-27 16,0 14-16,1-14 0,-1-13 15,0 13-15,0-13 0,1 0 16,-1 0-16,27-13 15,-27 13-15,-13-13 0,13 13 16,-13-14-16,0 1 0,0 0 16,0 0-16,-26 0 15,12 13-15,1 0 16,0 0-16,0-14 0,-1 28 0,-25-14 16,12 13-16,-12 0 0,-1 0 15,13 0-15,-12 14 0</inkml:trace>
  <inkml:trace contextRef="#ctx0" brushRef="#br0" timeOffset="135873.62">6615 11099 0,'-14'0'0,"41"0"16,-1-13-16,40 13 15,53-26-15,-39 26 16,-1-14-16,14 1 0,-1 0 16,1 0-16,26-1 0,278-25 15,-265 39-15,1-13 0,-1-1 16,13 1-16,-12 0 0,131-27 16,-118 27-16,-14-14 0,119-25 15,-132 25 1,-13 1-16,13-1 0,-13-13 0,-26 27 15,-14-13-15,13-1 0,-26 1 0,0 13 0,-13-14 16,-1 14-16,1 0 0,26-27 16,-39 27-16,12-27 15,1 14-15,-14-1 16,-12 1-16,12-1 0,1 1 0,-14-1 16,13 1-16,-12-1 0,12-12 15,14-14-15,-27 26 0,13 1 0,-12-14 16,-1 14-16,0-1 15,0 14-15,14-40 0,-14 40 16,-13-14-16,13 14 0,-13-13 0,13-1 16,-13 1-16,14 13 0,-14-40 15,0 26-15,0 1 0,-27-54 16,27 41-16,-13-1 16,-14 0-16,-25-39 15,25 26-15,-39-26 0,26 52 16,1-12-16,-1 12 0,13 1 15,-12-1-15,12 1 0,1 13 0,-54-27 16,41 27-16,-1-1 0,-53-12 16,41 13-16,-41-1 15,40 14-15,-26-13 0,13 13 16,-93 0-16,79 0 0,-78 0 16,78 0-16,1 13 15,-14 1-15,1-14 0,12 13 16,-12 0-16,-80 14 0,92-14 0,1 0 15,-212 53 1,212-53-16,-14 14 0,-13-1 16,-106 27-16,1 0 15,118-26-15,1-1 0,-1 1 16,14-1-16,-1 0 0,-12 14 0,-54 13 16,-13 13-16,80-26 15,13-14-15,0 14 0,-67 13 16,67-13-16,0-14 0,-40 40 15,67-39-15,-1-14 16,0 13-16,14 1 0,-27 13 16,26-14-16,14 0 15,0-12-15,0 12 0,-1-13 0,14 14 16,-13-14-16,0 14 0,0 12 16,0-12-16,13-1 0,-14-13 15,1 40-15,0-39 0,13 12 16,-13 0-16,13 1 0,0-1 15,-14 14-15,14 26 0,0-26 16,0 13-16,0-14 16,0 1-16,14 40 0,-14-41 15,26 41-15,-13-54 0,1 14 16,-1-14-16,13 14 0,27 13 16,13-14-16,-13-12 15,-13-14-15,145 27 16,-132-27-16,13-13 15,0 0-15,14 13 0,-27-13 0,13 0 16,79-13-16,-12 13 16,-67 0-16,-13 0 0,13 0 15,40 0-15,-1 0 16,-38 13-16,-41-13 0,0 0 16</inkml:trace>
</inkml:ink>
</file>

<file path=ppt/ink/ink2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26:58.076"/>
    </inkml:context>
    <inkml:brush xml:id="br0">
      <inkml:brushProperty name="width" value="0.05292" units="cm"/>
      <inkml:brushProperty name="height" value="0.05292" units="cm"/>
      <inkml:brushProperty name="color" value="#0070C0"/>
    </inkml:brush>
  </inkml:definitions>
  <inkml:trace contextRef="#ctx0" brushRef="#br0">21921 1019 0,'-53'26'0,"40"-13"16,-1-13 0,14 14-16,14-1 15,-1-13 1,0 13 0,0 0-16,1-13 0,-14 13 15,13-13-15,-13 14 0,13-14 16,-13 13-1,0 0-15,-13 0 16,0-13-16,13 14 0,-40 12 16,27-26-16,-1 0 0,1 13 15,-27 1 1,27-14-16,-13 13 16,13-13-16</inkml:trace>
  <inkml:trace contextRef="#ctx0" brushRef="#br0" timeOffset="699.89">22132 1138 0,'27'-14'31,"-1"14"-31,-12 0 15,12 0-15,27-13 16,-40 13-16,0 0 0,27-13 16</inkml:trace>
  <inkml:trace contextRef="#ctx0" brushRef="#br0" timeOffset="924.41">22304 1005 0,'14'0'0,"-1"0"16,-40 0-16,67 0 0,-27 0 0,1 0 15,-1 14-15,0-14 16,0 0-16,0 13 0,1-13 0,-1 26 16,-13-12-16,0 12 15,0-13-15,0 0 16,-13 14-16,-1-14 15,14 0-15,-13 1 0</inkml:trace>
  <inkml:trace contextRef="#ctx0" brushRef="#br0" timeOffset="1265.83">22648 913 0,'0'26'15,"0"1"-15,0-14 16,0 0-16,0 0 0,0 1 0,0-1 16,0 0-16,14 0 15,-14 1-15,13-14 31,0 0-15,0 0-16,-13 13 16,13-13-16,1 0 15,-1 13 1,0-13 0,-13 13-16,13-13 0,1 0 15</inkml:trace>
  <inkml:trace contextRef="#ctx0" brushRef="#br0" timeOffset="1593.1">22926 1019 0,'-13'-14'0,"13"28"16,-13-1 0,26 0-16,-13 0 31,13-13-31,-13 14 16,13-14-16,1 0 15,-1 0 1,0 0 15,0 0-15,1 0-1</inkml:trace>
  <inkml:trace contextRef="#ctx0" brushRef="#br0" timeOffset="6007.99">19963 3188 0,'79'0'0,"-66"-13"15,14 13-15</inkml:trace>
  <inkml:trace contextRef="#ctx0" brushRef="#br0" timeOffset="6204.84">20016 3307 0,'13'0'15,"13"0"1,-12 0 0,-1 0-16</inkml:trace>
  <inkml:trace contextRef="#ctx0" brushRef="#br0" timeOffset="6593.68">20042 3863 0,'66'-13'0,"-52"13"16,-1 0-16,0 13 0,0-13 15,0 0-15,1 0 16</inkml:trace>
  <inkml:trace contextRef="#ctx0" brushRef="#br0" timeOffset="6773.26">20069 4048 0,'26'-13'31,"-13"13"-31,1 0 0,-1 0 0,-13-13 16,13 13-16,13 0 0,1-14 15,-14 14-15,0 0 16</inkml:trace>
  <inkml:trace contextRef="#ctx0" brushRef="#br0" timeOffset="13357.82">21325 2990 0,'0'26'31,"0"-13"-31,0 1 0,0 12 0,0-13 16,0 1-16,0-1 0,0 0 15,0 0-15,0 1 0,-13-1 0,13 0 16,0 0-16,13 0 0</inkml:trace>
  <inkml:trace contextRef="#ctx0" brushRef="#br0" timeOffset="13724.82">21564 3016 0,'-27'13'31,"27"14"-16,-13-14-15,13 0 0,0 1 16,13-1-16,-13 0 0,13 0 16,27 1-1,-27-14-15,0 0 16,1 0-16,12-14 16,-13 1-1,1-13 1,-14-1-16,0 14 0,0 0 15,-14-1 1,1 1-16,0 13 16,0-13-1,-1 13 1</inkml:trace>
  <inkml:trace contextRef="#ctx0" brushRef="#br0" timeOffset="14010.22">21762 2977 0,'0'52'0,"13"-38"0,0-1 15,1 0-15,12 0 0,-13-13 16,1 0-16,-1 0 0,0 0 0,0 0 15,1 0-15,-1-13 0,0 0 16,0-27 0,-13 27-16,-13 0 15,0 0-15,-27-14 16,14 27 0,-1 0-16,-26 13 15,40-13-15</inkml:trace>
  <inkml:trace contextRef="#ctx0" brushRef="#br0" timeOffset="14672.67">21286 3334 0,'106'26'16,"-80"-13"-16,67-13 15,12 0-15,41-13 16,-93 13 0,40-13-16,-54 0 0,1 0 15,0-1-15,-1 1 0,-12 0 16,-1 0-16,14-14 0,-27 14 0,14 0 16,-14-1-16,0-12 0,0 13 0,0-14 15,-13 14-15,14-13 16,-14 12-16,13-12 0,-13 13 0,0-14 0,0 14 15,0-13-15,0-1 0,0 14 0,0-14 16,-13 1-16,-1-27 16,1 13-16,0 14 0,-13-1 15,12 1-15,-12 0 0,-27-14 16,13 27-16,1-14 0,-54 1 16,40 12-16,-79 1 15,66 0-15,-14 13 0,14 0 0,-13 0 16,-1 0-16,14 0 0,-13 13 15,13 0-15,0 1 0,-1 12 0,14 1 16,1-1-16,-1 1 0,13-1 16,0 14-16,14-14 0,13 14 0,-14 26 15,27-26-15,13 39 16,-13-39-16,27-1 0,-1 1 16,14 0-16,13-1 0,-13-12 15,12-1-15,1 1 0,53 13 16,-53-27-16,-13 0 0,-1 0 0,14-13 15,-26 0-15,-1 13 0,1-13 16</inkml:trace>
  <inkml:trace contextRef="#ctx0" brushRef="#br0" timeOffset="18483.8">6496 3294 0,'26'0'32,"-13"0"-32,0 13 0,14-13 15,-14 0-15,27 14 0,-27-14 16,40 0-16,-27 0 15,-12 0-15,12 0 0,1 0 0,-1 0 16,14-14-16,-1 14 0,-25-13 16,12 13-16,1-13 0,-14 0 15,13 13-15,-13-14 0,1 1 0,-1 0 16,0 0-16,0-1 0,1 1 16,-14 0-16,13 0 0,-13-14 0,0 14 15,0 0-15,13-14 0,-13 14 16,0-13-16,0 12 0,0-12 0,-13-14 15,0 14-15,-1 13 0,14-14 16,-13 14-16,-13-13 0,12-1 16,-25 1-16,26 12 0,-14 1 15,14 0-15,-40-14 0,26 14 16,1 13-16,0-13 0,-1 13 16,1-13-16,-40 13 0,39 0 15,-13 0-15,1 0 0,-1 0 16,0 0-16,-13 13 0,14-13 15,-41 26-15,41-12 16,12-1-16,1 0 0,-14 0 0,14 1 0,-27 25 16,39-12-16,-12-14 15,13 13-15,-1 1 0,1-1 0,-13 27 16,26 0-16,0 0 16,0-26-16,0 12 0,13-12 15,13 52-15,-12-52 16,25 25-16,-25-25 0,-1-14 15,0 0-15,0 1 0,1-1 16,12 0-16,-13 0 0,0 0 16,14 1-16,-14-1 15,14-13-15,-14 13 16,0-13-16,0 0 0</inkml:trace>
  <inkml:trace contextRef="#ctx0" brushRef="#br0" timeOffset="20796.15">8678 3321 0,'40'26'16,"13"14"-1,-40-27-15,0-13 0,1 13 16,12 0-16,1 1 15,-14-14-15,13 13 0,-13-13 0,1 0 0,12 0 16,1 13-16,12-26 16,-12 13-16,-1 0 0,1 0 15,26-13-15,-27-1 0,14 14 16,-14-13-16,27 0 0,-40 0 16,14 13-16,-1-14 0,1 1 0,-14 0 15,13 13-15,-12-13 0,-1 0 16,13-1-16,-12 1 15,-1 13-15,0-13 0,0 0 0,0-14 16,1 14 0,-14 0-16,0-1 0,0 1 0,0 0 15,13-13-15,-13 12 0,-13-12 0,13 13 16,-14-14-16,14 1 0,-13-1 16,0 1-16,-13-1 0,12 1 0,-12-1 15,-14-25-15,0 25 16,14 14-16,0-14 0,-1 14 0,1 0 15,-14 0-15,14-1 0,-1 1 16,1 0-16,-27 0 0,39 0 16,-12 13-16,0-14 0,-1 14 15,-39 0-15,39 0 16,1 0-16,0 0 0,-1 0 0,-13 14 16,1-14-16,-27 26 15,39-26-15,-13 13 0,14 0 16,13 1-16,-40 12 15,40-13-15,-1 1 0,1-14 16,0 13-16,0 0 0,13 0 0,-14 14 16,1 12-16,13-25 15,0-1-15,0 0 16,0 14-16,0-14 0,0 13 16,0 1-16,0-14 15,0 0-15,13 0 0,-13 1 0,0 12 16,0-13-16,14 1 0,-14-1 0,0 0 15,13 0-15,-13 0 0,13 1 16,0 25-16,-13-25 0,14-1 16,-1 0-16,-13 0 0,13 1 15,0-1-15,0 0 0,1 0 16,-14 0 0,13-13-16,-13 14 0,13-14 15,0 0 1,1-14-1</inkml:trace>
  <inkml:trace contextRef="#ctx0" brushRef="#br0" timeOffset="23004.15">11761 2897 0,'0'-13'0,"-13"0"0,13 0 16,-14-1 0,1 1-16,0 0 15,0 13-15,13-13 16,-14-1-16,1 14 0,-13-13 15,12 0-15,-12 0 0,13 13 16,0-14-16,-1 14 0,1-13 0,0 13 16,-14 0-16,14-13 0,0 13 0,-14 0 15,14 0-15,-26-13 16,-28 13 0,54 0-16,0 0 0,0 0 15,-14 13-15,14-13 0,-13 0 0,12 13 16,1-13-16,-13 13 0,-1-13 15,14 14-15,0-14 0,-14 13 0,14 0 16,0 0-16,-14-13 0,14 14 16,0-1-16,0 0 0,-1 0 0,1 1 15,0-1-15,0 0 0,13 0 16,-13 0-16,-1-13 0,1 40 16,0-27-16,13 1 0,-13-1 15,13 0-15,0 0 0,0 0 16,-14 1-16,14-1 0,0 0 15,0 0-15,0 1 0,0 12 0,0-13 16,0 1 0,0 12-16,0-13 0,14 0 15,-14 1-15,0-1 0,13 0 16,-13 0-16,13 1 16,-13-1-16,13 0 0,1 0 15,-1 1-15,0-1 0,-13 0 16,13-13-16,0 13 0,-13 0 15,14 1-15,-1-14 0,0 13 0,0 0 16,1-13-16,-1 13 16,0-13-16,0 14 0,0-14 15,1 13-15,-1-13 0,0 13 16,0-13-16,1 0 0,-1 0 0,0 0 16,0 13-16,1-13 15,-1 0-15,13 0 0,-13 0 0,1 0 16,-1 0-1,13 0-15,-12 0 16,-1 0-16,0 0 0,0 0 16,1 0-16,-1 0 15,0 0-15,0 0 16,0 0-16,1-13 0,-1 13 16,0 0-16,0 0 0,1 0 15,12-13-15,1 13 16,-14-13-16,0 13 15,0 0-15,27-14 16,-27 1-16,0 13 0,1 0 16,-1-13-16,0 13 15,-13-13-15,13 13 0,1 0 16,-14-14-16,13 1 0,0 13 16,0-13-16,0 0 15,1 0-15,-1-1 16,-13 1-16,13 13 15,-13-13-15,13 0 16,-13-1 0,0 1-16,0 0 15,14 13-15,-14-13 16,0-1-16,0 1 0,0 0 16,0 0-1,0 0-15,0-1 16,-14 1-1,14 0-15,0 0 16,0-1 0,0 1-1,-13 0-15,13 0 0,0-1 16,-13-12 0,0 13-1,13 0 1,-14-1-1,14 1-15,0 0 16,-13 0-16,13-1 16,-13 1-1,13 0-15,-13 13 16,13-13-16,-13 0 16,-1-1-1,1 1 1,0 13 15,0-13-31,-1 0 16,1 13-1,0 0-15,0-14 16,-1 14-16,14 14 16,-26-14-1</inkml:trace>
  <inkml:trace contextRef="#ctx0" brushRef="#br0" timeOffset="25220.91">13957 2844 0,'-13'-26'31,"13"13"-15,-14 13 0,14-14-16,-13 14 0,13-13 15,-13 13-15,0 0 0,13-13 16,-14 13-16,1-13 0,0 13 16,-14 0-16,14 0 0,0 0 15,-13 0-15,12 0 0,1 0 16,-13 0-16,-14 0 0,27 13 15,-14-13-15,1 0 0,13 13 0,-27 0 16,27-13-16,-1 14 16,-12-14-16,13 13 0,-14 13 15,14-26-15,0 14 0,13-1 0,-27 13 16,14 14 0,0-27-16,13 0 0,-13 27 15,-1-27-15,14 27 0,-13-27 16,13 14-16,0-14 15,0 0-15,0 0 0,0 14 0,13-14 16,-13 0-16,0 14 0,14-14 0,-14 0 16,13 0-16,-13 1 0,13-1 15,0 27-15,14-14 16,-1 0-16,-12-26 16,12 27-16,-13-27 0,27 13 15,-27 0-15,14-13 0,-14 0 16,0 0-16,0 14 0,27-14 15,-27 0-15,0 0 0,14 0 16,-14-14-16,0 14 0,14 0 0,-1 0 16,-13 0-16,14 0 0,-14-13 15,14 13-15,-14 0 0,27-13 16,-27 13-16,0 0 0,0 0 16,0-13-16,1 13 0,-1 0 15,13-14-15,-12 14 0,-1 0 16,0-13-16,0 13 0,1 0 0,-14-13 15,13 13-15,0 0 0,-13-13 16,13 13-16,0 0 0,-13-13 16,14-1-16,-1 14 0,-13-13 15,13 13-15,0-13 0,-13 0 16,14-1-16,-14 1 16,13 0-16,-13 0 15,0-1-15,0 1 16,0-13-1,0-1-15,-13 27 16,13-13-16,0 0 16,-14 0-16,14-1 15,0 1-15,-13 0 0,0 0 0,0-1 16,13-12 0,-14 26-16,14-13 0,-13 0 15,0-1-15,0 1 16,0 13-16,13-13 15,-14 13-15,14-13 0,-13 13 0,0-14 16,13 1-16,-13 13 0,-1-13 16,1 0-1,0 13-15,0-13 16,-1-1-16,1 14 16,0-13-16,0 13 15,0-13-15,-1 0 16,1 13-1,0-14-15,0 14 16,-1-13 0,1 13-16,0 0 15,0-13 1,-1 13-16,1 0 0,0-13 16,0 13-1,0 0 1,-1 0-16,1 0 31,0 0-15,13 13-1</inkml:trace>
  <inkml:trace contextRef="#ctx0" brushRef="#br0" timeOffset="27096.96">16457 2897 0,'13'0'0,"-13"-13"31,-13 0 0,13 0-15,-13 13-16,0-27 16,-1 14-1,-12-14 1,13 14-16,-1 13 0,1-13 16,0 0-16,-13-1 0,12 1 15,1 13-15,0-13 0,0 13 16,-1-13-16,-12 0 0,-14 13 15,27 0-15,0-14 16,0 14-16,-1 0 0,-12 0 0,13 0 16,-1 0-16,-12 0 0,-14 14 15,27-14-15,-13 13 0,-1-13 16,1 13-16,-14 0 0,14 0 16,-1 1-16,-26 25 15,0-12-15,27-14 16,13 0-16,-1 14 0,1-14 15,-13 27-15,12-27 0,1 0 16,0 27-16,13-14 0,0-13 16,0 54-16,0-41 15,0-13-15,13 14 0,-13-1 16,40 14-16,-27-14 0,0 1 16,14-1-16,-1-12 0,1 12 15,-1-13-15,14 0 0,-14 1 0,1-1 0,-1 0 16,40 0-1,-39-13-15,-1 0 0,1 0 0,-1 0 16,14 0-16,-14 0 0,67-13 16,-53 0-16,-14 0 15,14-1-15,-1 1 0,-12 0 16,-1 0-16,14 0 0,-27 13 0,14-14 0,-14 1 16,13 0-16,-12 13 15,-1-13-15,0-1 0,0 1 0,1 0 0,-1 0 16,0-1-16,0 1 0,-13 0 15,14 0-15,-14 0 0,13-1 16,-13-12-16,0 13 0,13-14 0,-13 14 16,0-14-16,0 14 0,0-13 0,0 13 15,0-14-15,-13 14 0,13-14 16,-13 14-16,-1 0 0,1-13 0,-40-14 16,27 27-16,12-1 0,-12 1 15,0 0-15,-27 0 16,13-1-16,13 14 0,14-13 15,-13 13-15,-1-13 0,14 13 16,40 13 15,-14-13-31</inkml:trace>
  <inkml:trace contextRef="#ctx0" brushRef="#br0" timeOffset="28131.93">18441 2686 0,'-52'-14'16,"38"14"-16,1 0 0,-13 0 15,12 0-15,-39 14 16,40-1-16,-13 0 0,-1 0 0,1 0 16,-1 14-16,1-14 0,0 14 15,-1-1-15,-39 67 16,26-27-16,27-40 16,-13 40-16,26-26 15,-14-13-15,14-1 0,0-13 0,0 14 0,14-1 16,12 27-16,0-13 15,-12-27-15,-1 0 16,13 14-16,-12-14 0,12-13 0,-13 13 16,14 0-16,52 1 15,-66-14-15,14 0 0,-1 0 16,1 0-16,12 0 0,-12 0 0,-1 0 16,1-14-16,12 14 0,1-13 15,-13 13-15,-1-13 0,1 13 0,12-13 16,-12 13-16,-1-14 0,40-12 15,-39 26-15,-14-13 0,13 13 16,-12-13-16,12-1 16,-13 14-16,1-13 0,-1 0 0,13-14 15,-13 14-15,1 0 0,-1 0 16,0-27-16,0 27 16,-13-14-16,0 14 0,0-13 0,0-41 15,-13 28-15,0 12 0,0-12 16,-1 12-16,-52-52 15,40 52-15,-1 1 0,1 13 16,-1-1-16,-12-12 0,-1 26 16,14-13-16,-14 0 0,0 13 15,1 0-15,-1-14 0,-26 14 0,39 14 16,-26-14-16,27 13 16,-1-13-16,1 13 0,-27-13 15</inkml:trace>
  <inkml:trace contextRef="#ctx0" brushRef="#br0" timeOffset="30116.05">1984 3175 0,'80'-13'16,"-54"0"-16,-13 13 16,14 0-16,-1-14 0,1 14 0,-1 0 15,1-13-15,-1 13 0,1 0 0,-1-13 16,1 0-16,-14 13 0,13-14 16,-13 14-16</inkml:trace>
  <inkml:trace contextRef="#ctx0" brushRef="#br0" timeOffset="30352.07">2500 2950 0,'-13'0'0,"26"13"47,-13 1-47,14-1 0,12 13 16,-13-13-16,0 1 15,-13 12 1,0-13-16,0 1 16,0-1-16,-13 27 15,13-27-15,-13 0 0,13 0 16,-13 0-16,13 1 0</inkml:trace>
  <inkml:trace contextRef="#ctx0" brushRef="#br0" timeOffset="30785.17">2236 4061 0,'66'-13'15,"-40"0"-15,1 13 0,-1 0 0,1-13 16,-1 13-16,1-14 0,-14 14 16,13-13-16,1 13 0,-1-13 0,-13 13 15,14-13-15,-14 0 0,0 13 0,1-14 16,-1 14-16,0-13 0,0 13 15</inkml:trace>
  <inkml:trace contextRef="#ctx0" brushRef="#br0" timeOffset="31003.38">2606 3770 0,'13'0'0,"1"14"0,25-1 16,-25 0-1,-1-13-15,13 13 0,-13 0 16,1 1-16,12-1 0,-13 0 0,1 0 0,-1 1 16,0-1-16,-13 0 15,13 0-15,-13 1 0,14 25 16,-14-26-16,0 14 0,-14-27 16,14 13-16,-13 14 15</inkml:trace>
  <inkml:trace contextRef="#ctx0" brushRef="#br0" timeOffset="35448.89">7011 3757 0,'0'-26'16,"-26"12"15,26 1-31,-13 0 0,0 0 16,-1-1-16,-12 1 0,13 0 15,-1 0-15,-25 0 0,-14-27 16,26 27-16,14-1 0,-13 1 15,-1 13-15,1-13 0,-1 0 0,1 13 16,-1-14-16,-26 14 0,1 0 16,25 14-16,1-14 0,-1 13 15,1 0-15,-40 14 16,39-14-16,-26 27 0,27-14 16,-1 0-16,1 1 0,13-1 15,-1 1-15,-12-1 0,13 14 16,-1-14-16,14 14 0,-13 26 15,13-13-15,0-26 16,13 12-16,1 1 0,-1-13 0,27 25 16,12 1-1,-25-26-15,13-14 0,65 27 16,-65-27-16,40 0 16,-41-13-16,-12 0 0,12-13 15,41 0-15,-1-1 16,0-12-16,-39 13 15,26-27-15,-26 14 16,66-67-16,-93 67 16,0-1-16,14-13 15,-27-12-15,-13-1 16,-14-53-16,1 79 16,12 1-16,-12-1 15,-27-26-15,0 27 16,13 0-16,-13 12 15,40 1-15,-13 13 0,-1 0 16,14 0-16,-27 0 0,14 0 16,13 13-16,0-13 0</inkml:trace>
  <inkml:trace contextRef="#ctx0" brushRef="#br0" timeOffset="38360.87">9631 3744 0,'13'0'0,"-13"-13"16,0-1 15,-13 1-15,0 0-1,13 0-15,-14-1 16,-12-12 0,13 13-16,-1 0 0,1 13 0,0-14 0,0 1 15,-14 0-15,14 13 16,0-13-16,-14-1 0,1 14 0,-1-13 15,14 13-15,-13-13 0,-14 13 0,14 0 16,-1 0-16,-26 0 16,27 0-16,-1 0 0,1 13 0,-1-13 15,1 13-15,0-13 0,-1 14 0,1-14 16,12 13-16,-12 0 0,13 0 16,-27 14-16,27-1 0,0-13 15,-1 1-15,1 12 0,0 1 16,13-1-16,-13 1 0,13-1 0,-14 0 15,14 1-15,0-1 0,0 1 16,0-1-16,14 1 0,-14-1 0,13 1 16,-13-1-16,13 1 0,0-14 15,-13 13-15,14-12 0,-1 12 0,0-13 16,-13 0-16,13-13 0,0 14 16</inkml:trace>
  <inkml:trace contextRef="#ctx0" brushRef="#br0" timeOffset="40222.1">11734 3691 0,'-13'-40'0,"0"27"15,0 0-15,-1 0 0,-12 13 16,13-14-16,-1 14 0,-38-13 16,-28 0-16,40 26 15,-12-13-15,-1 13 0,-14 1 16,-52 12-16,66 0 0,1 14 16,-1-13-16,13 12 0,0 1 0,1 13 15,-54 106 1,67-106-16,12 0 0,14-14 0,0 1 15,14 39-15,-1-39 0,0 0 16,13-14-16,14 14 0,0-14 16,0 1-16,-1-1 0,67 14 15,-66-27-15,13-13 0,-14 13 16</inkml:trace>
  <inkml:trace contextRef="#ctx0" brushRef="#br0" timeOffset="40946.92">13745 3426 0,'-159'14'0,"133"12"15,-53 27-15,-1 79 16,54-92-16,12 13 16,1 0-16,0 39 0,13-39 15,13 0-15,0 0 16,40 40-16,-26-54 0,13-12 15,-14-1-15,40 27 0,-26-40 16,13 1-16,-14-1 0,1-13 16,0 0-16,13 0 0,-14 0 0,54-27 15,-40 1-15,40-40 16,-54 26-16,1 1 0,-14-1 16,1-13-16,-1-26 0,-26-1 15,0 27-15,-13 27 16,-13-14-16,12 14 0,-12-14 0,-1 13 15,1 14-15,0-13 0,-1 13 16,-26-1-16,0 1 16,40 13-16</inkml:trace>
  <inkml:trace contextRef="#ctx0" brushRef="#br0" timeOffset="41830.01">16285 3413 0,'-119'-26'0,"93"26"15,-1 0-15,-13 13 0,-65 13 16,12 40 0,0 14-16,14 12 0,39-52 15,14 26-15,-1-13 0,14 13 16,-13-13-16,26 13 0,0-13 16,0-13-16,13 79 0,0-66 15,40 26-15,-13-39 0,-1-13 16,1 12-16,0-12 0,0-14 15,52 0-15,-39 0 16,0-13-16,40-13 0,-27 0 16,-13 0-16,13-1 0,0-12 0,-13-14 15,53-26-15,-53 40 0,-14-14 16,1-13-16,-14 13 0,1-12 16,-14 12-16,0-40 15,-13 1-15,-13 39 0,-13 1 16,-1-1-16,1 14 0,-54-27 15,41 39-15,12 1 0,-12 0 16,-1 0-16,0 13 0,27-14 0,-14 14 16,14 0-16,0 0 0,0 0 15</inkml:trace>
  <inkml:trace contextRef="#ctx0" brushRef="#br0" timeOffset="42649.82">18402 3466 0,'-93'40'16,"67"-14"-16,12 1 0,-12-1 15,13 14-15,-14-1 0,14 14 0,0 0 16,-14 66-16,14-13 15,13-66-15,0 13 0,13 0 16,1-14-16,-1 1 0,40 39 16,-27-52-16,1-1 0,-1 1 15,14-14-15,0 0 0,-14-13 16,40 0-16,-39 0 0,26-13 16,39-13-16,-52-1 15,13 1-15,-14-14 0,14 14 0,-13-27 16,0 13-16,-1-13 0,1 0 15,0-53-15,-27 53 0,0 0 16,-26 14-16,-13-67 0,-1 66 16,-39-39-16,26 39 15,-39 0-15,39 14 0,0 13 16,-39 0-16,13 13 16,40 0-16,-54 13 15,54 0-15,-1-13 0,1 13 16,13 0-16,-14 1 0</inkml:trace>
  <inkml:trace contextRef="#ctx0" brushRef="#br0" timeOffset="54252.71">3228 4710 0,'-53'39'16,"40"-26"-16,13 1 16,-13-1-16,13 0 0,-14 14 0,14-14 15,0 27-15,0-27 0,0 13 16,14-13-16,-14 1 0,13-1 0,-13 13 15,13-12-15,0-1 0,14 0 16,-27 0-16,13-13 16,0 14-16,0-14 0,1 0 0,-1 0 15,0-14-15,0 14 0,1-13 0,12 0 16,0-14 0,-12 1-16,-14 13 0,0-1 15,0 1-15,0 0 16,0 0-16,0 0 0,0-1 0,-14-12 0,14 13 15,-13-1-15,0 1 0,0 0 0,0 13 16,13-13-16,-14-1 0,1 14 16,0-13-16,0 13 0,13-13 0,-14 13 15,1 0-15,0 0 0,0 13 16,-1-13-16,14 13 16</inkml:trace>
  <inkml:trace contextRef="#ctx0" brushRef="#br0" timeOffset="54458.72">3651 4789 0,'27'-13'16,"-14"13"-16,27-14 16,-27 1-1</inkml:trace>
  <inkml:trace contextRef="#ctx0" brushRef="#br0" timeOffset="54799.79">4141 4577 0,'-27'14'31,"27"-1"-31,0 0 16,-13 0-16,0 14 0,0-14 16,13 0-16,-14 14 15,1-1-15,13-13 0,-13 0 0,13 1 16,-13-1-16,13 0 0,0 0 15,0 1 1,26-1 0,-13-13-1,1 0-15,25 0 0,-25 0 16,12 0-16,-13 0 0,0 0 16,27 0-16,0 0 15,-27 0-15,0 0 16,0 0-16,1-13 15,-1 13-15</inkml:trace>
  <inkml:trace contextRef="#ctx0" brushRef="#br0" timeOffset="54980.54">4128 4749 0,'-14'0'0,"41"-13"16,-14 13 0,0-13-16,0 13 0,1-13 15,-1 13-15,0-14 16,0 14-16</inkml:trace>
  <inkml:trace contextRef="#ctx0" brushRef="#br0" timeOffset="55167.54">4022 4591 0,'-14'0'0,"28"-14"16,12 1 0,-13 0-16,14 13 0,-14-13 15,27-1-15,-27 14 0,0 0 16,0 0-16,1-13 0,-1 26 15,0-13-15,0 0 0</inkml:trace>
  <inkml:trace contextRef="#ctx0" brushRef="#br0" timeOffset="56070.33">6337 4617 0,'0'-26'16,"13"12"-1,0 14-15,0-13 16,1 13-16,-1 0 0,0 0 0,0 0 16,1 0-16,-1 13 15,0-13-15,0 0 0,1 14 0,-14-1 16,0 13-16,0-13 15,0 1-15,-14-1 0,14 0 0,-13 0 16,0 14-16,0-14 16,-1 0-16,1 0 0,13 1 0,-13-14 15,13 13-15,-13-13 0,13 13 16,-14 0 0,41-13-1,-1 0 1,-12 0-16,-1 0 15,0 0-15,0-13 0,14 13 0,-14-13 16,0 13-16,14-13 0,-14 13 16,13-14-16</inkml:trace>
  <inkml:trace contextRef="#ctx0" brushRef="#br0" timeOffset="56385.99">6800 4577 0,'-40'27'0,"27"-27"16,13 13-16,-13 0 0,13 0 0,0 1 16,0-1-16,0 0 15,0 0-15,13 1 0,-13-1 16,13-13-16,0 13 0,1-13 16,-1 0-16,0 0 0,0 0 0,0 0 15,1 0-15,-1 0 0,0 0 16,-13-13-16,13 13 0,1-13 0,-14-1 15,13 14-15,-13-13 0,0 0 16,0 0-16,-13-1 0,13 1 0,-14 0 16,14 0-16,-13 0 0,0 13 15,0-14-15,-1 14 0,1 0 16,0 0-16,0 0 16,0 0-16,-1 14 15</inkml:trace>
  <inkml:trace contextRef="#ctx0" brushRef="#br0" timeOffset="57599.71">8797 4670 0,'-13'-27'0,"0"27"0,13-13 16,0 0 15,0 0 563,0 0-563</inkml:trace>
  <inkml:trace contextRef="#ctx0" brushRef="#br0" timeOffset="62094.64">22675 3863 0,'0'40'16,"-13"-27"-16,-1 13 0,-12 27 15,-1-26-15,1-1 0,13 1 0,-14 12 16,1-12-16,-1-14 16,1 13-16,-14 14 0,1-27 15,25 1-15,1-1 0,0-13 0,0 0 16,-1 0-16,1 0 15,0-13-15,0 13 0,13-14 0,-14 1 16,1 0-16,13 0 16,0-1-16,0 1 15,13 0-15,1 13 0,-14-13 16,26 26-16,-13-13 16,1 13-16,-1 0 15,13 1-15,-12-1 0,-1 0 0,13 0 0,-13 1 16,14-1-16,-1 13 0,-12-13 15,-1 1-15,0-1 16,13 0-16,-12 0 0,-1-13 16,0 0-16,0 0 0,1 0 15,-1-13-15,0 13 0</inkml:trace>
  <inkml:trace contextRef="#ctx0" brushRef="#br0" timeOffset="62302.59">22886 4061 0,'27'-26'0,"-14"26"15,27-13 1,-27 13-16,0 0 0,1 0 15,-1 13-15</inkml:trace>
  <inkml:trace contextRef="#ctx0" brushRef="#br0" timeOffset="62479.83">22886 4207 0,'0'13'15,"27"-26"16,-14 13-15,0-13 0,1 13-16,-1-14 0,13 14 0,-12-13 0,-1 13 15,13 0-15,1-13 16,-14 0-16,0 13 0</inkml:trace>
  <inkml:trace contextRef="#ctx0" brushRef="#br0" timeOffset="62852.78">23548 3942 0,'-93'40'15,"80"-27"1,-27 27-16,40-27 0,0 0 16,14-13-16,-1 14 0,0-1 15,0-13-15,1 13 0,-1 0 16,0-13-16,0 14 0,0-1 16,1 0-16,-1-13 0,-13 26 15,13-26-15,-26 14 0,13-1 16,0 0-16,-13 0 0,-14 1 15,14-1-15,-13 0 0,12 0 16,1 0-16,-13 1 0,12-1 16,1-13-16,-27 26 15,27-26-15</inkml:trace>
  <inkml:trace contextRef="#ctx0" brushRef="#br0" timeOffset="63092.81">23998 3889 0,'13'-13'0,"-26"26"16,26-13-16,-13 14 0,0-1 16,-13 0-16,-1 40 15,14-40-15,-13 27 0,0-27 0,-13 27 16,12-14-16,1 1 0,0-1 15,0-13-15,-1 14 0,1-14 0,0 14 16,0-14-16,-1 0 0,-12 0 16,26 0-16,-13-13 0,13 14 15,-13-14-15</inkml:trace>
  <inkml:trace contextRef="#ctx0" brushRef="#br0" timeOffset="63240.63">23720 4061 0,'0'-13'0,"0"0"0,13 13 16,14 0 0,-14 13-16</inkml:trace>
  <inkml:trace contextRef="#ctx0" brushRef="#br0" timeOffset="63363.71">24090 4128 0,'14'0'16,"-1"0"0,13-14-1,-52 28-15,39-28 0,-26 28 16,26-14-16,-26 0 0,-14 0 16</inkml:trace>
  <inkml:trace contextRef="#ctx0" brushRef="#br0" timeOffset="68367.64">2924 7183 0,'13'0'16,"-40"27"-1,27-14-15,-52 93 16,25-66-16,-66 118 15,67-105 1,0 0-16,-27 40 0,26-67 16,14 14-16,-14-14 0,14 1 15,0-1-15,0-12 0,0 12 16,13-13-16,-27 1 16</inkml:trace>
  <inkml:trace contextRef="#ctx0" brushRef="#br0" timeOffset="68573.42">2315 7620 0,'27'13'31,"-14"0"-31,0 1 0,13-1 0,-12 13 0,12 1 16,1-1-16,-1 1 0,1-1 15,-1 1-15,0-1 0,14-13 0,-13 14 16,-14-1-16,40 1 0,-40-14 15,0 0-15,14-13 0,-14 0 16,0 0-16,0 0 0,1 0 16,-1-13-16</inkml:trace>
  <inkml:trace contextRef="#ctx0" brushRef="#br0" timeOffset="68972.24">3228 6959 0,'79'-14'0,"-65"14"15,-14 14-15,13-14 0,-13 13 0,13 0 16,-13 53 0,-13-13-16,0-26 0,-1-1 15,-12 53-15,26-65 16,0-1-16,-13 13 16,-1-13-16,14 1 0,0-1 15,14-13 16,25 0-15,-39-13-16,27 13 0,-14 0 0,0-14 16,0 14-16,1 0 0,12 0 0,-13-13 15,1 13-15,-1 0 0,0 13 16</inkml:trace>
  <inkml:trace contextRef="#ctx0" brushRef="#br0" timeOffset="69237.77">4154 7660 0,'26'-14'31,"-12"14"-31,-1 0 0,0 0 0,0 0 16,1 0-16,-1 0 0</inkml:trace>
  <inkml:trace contextRef="#ctx0" brushRef="#br0" timeOffset="69411.87">4101 7898 0,'53'-13'16,"-40"-1"-16,14 14 0,-1-13 15,1 0-15,-14 13 0,13-13 16,1-1-16,26 1 0,-27 0 15,1 13-15</inkml:trace>
  <inkml:trace contextRef="#ctx0" brushRef="#br0" timeOffset="70551.85">5993 7435 0,'13'-27'16,"0"27"-16,0 0 0,1-13 0,12 13 15,-13 0 1,1 13-16,-1-13 0,0 14 0,0-14 15,-13 13-15,14-13 0,-14 13 0,0 13 16,0-12 0,-14-1-16,14 0 0,0 0 0,-13-13 15,13 14-15,0-1 16,0 0 0,13-13-16,1 13 15,-1-13-15,0 0 0,-13 14 16,40-1-1,-14 13 1,-26-13-16,0 1 16,-13-1-16,13 0 0,-13 0 0,-1 1 15,1-1-15,0 0 0,0 0 16,-14 1-16,14-14 0,-13 13 0,12-13 16,1 13-16,-13-13 0,12 13 15,1-13-15,0 0 0,0 0 16,0 0-16,-1 0 15</inkml:trace>
  <inkml:trace contextRef="#ctx0" brushRef="#br0" timeOffset="71524.89">6482 7422 0,'0'-14'16,"-13"14"0,0 27-1,0-1 1,13-13-16,0 14 0,-14-14 15,14 0-15,14 67 16,-14-67-16,26 27 16,-13-27-1,-13 0-15,14 0 0,-1-13 0,0 0 16,0 0-16,0 0 0,1 0 16,-1 0-16,0 0 0,0 0 0,1-13 15,-1 13-15,13-13 0,-26 0 16,0-1-16,14 14 0,-14-13 15,0 0-15,0 0 0,-14 0 16,1-1-16,13 1 0,-13 0 16,0 0-16,13-1 0,-14 1 0,1 0 15,0 13-15,0-13 0,-1 13 16,1-14-16,0 1 0,0 13 16,0 0-1,-1 0-15</inkml:trace>
  <inkml:trace contextRef="#ctx0" brushRef="#br0" timeOffset="73827">5424 2977 0,'0'26'16,"-13"-13"-1,13 0-15,0 1 0,-13-1 0,13 13 16,-14-12-16,1-1 0,13 13 0,-13-12 15,0-1-15,-1 0 0,14 0 16,-26 27-16,13-27 16,-1-13-16,14 13 0</inkml:trace>
  <inkml:trace contextRef="#ctx0" brushRef="#br0" timeOffset="73992.03">5252 3056 0</inkml:trace>
  <inkml:trace contextRef="#ctx0" brushRef="#br0" timeOffset="74130.71">5503 3162 0</inkml:trace>
  <inkml:trace contextRef="#ctx0" brushRef="#br0" timeOffset="75475.78">3294 4882 0,'-13'0'15,"0"13"-15,26 0 16,-13 13 0,13-26-16,0 0 0,1 14 15,-1-14-15,0 0 0,0 0 0,0 0 16,14-14-16,-1 14 0,-12-13 0,12 0 15,-13 0-15,14-14 16,-14 14-16,0 0 0,-13 0 16,0-1-16,0 1 0,0 0 0,-13 0 15,0-1-15,-27 14 16,0 0 0,27 14-16,0-14 0,-14 13 0,14 0 15,-13 27 1,13-27-16,13 14 15,0-14-15,13 0 0,13 0 16,-13-13-16,1 0 16,12 0-16,1 0 0,-14 0 0,13-13 0,1 13 15,12-13-15,-25 0 16,-1-1-16,0 1 0,0 13 16,-13-13-16,0 0 0,14-1 0,-28 1 15,14 0 1,-13 13-1,0 13-15,0-13 0,13 13 0,-14-13 16,14 27-16,0-14 16,0 0-16,14-13 15,-1 0-15,-13 14 0,13-14 0,0 0 16,1-14-16,-1 14 16,-13-26-1,-13 13-15,-1-1 16,1 1-16,0 13 0,0 0 15,-1-13-15,1 13 16,0 0-16,0 0 0,-1 0 16,1 0-16,40 13 31</inkml:trace>
  <inkml:trace contextRef="#ctx0" brushRef="#br0" timeOffset="76164.47">4101 4551 0,'13'-13'16,"-13"26"-1,0 0-15,0 14 16,0-14-16,0 13 0,0-13 16,-13 1-16,13 12 0,0-13 0,0 14 15,-13-14-15,13 0 0,0 27 16,-13-40-16,13 13 15,0 0-15,13 1 16,0-1 0,0-13-16,1 0 15,-1 0-15,0 0 16,0 0-16,0 0 0,1 0 0,-1-13 16,0 13-16,0 0 15,1 0-15,-1-14 16,0 14-16,0 0 15</inkml:trace>
  <inkml:trace contextRef="#ctx0" brushRef="#br0" timeOffset="76337.94">4128 4762 0,'26'-13'16,"0"0"0,-12 13-16,-1 0 0,-13-13 15,13 13-15,0 0 0</inkml:trace>
  <inkml:trace contextRef="#ctx0" brushRef="#br0" timeOffset="76548.91">4048 4577 0,'27'-13'0,"-14"13"16,53-26-1,-53 26-15,14 0 0,-14-14 16,0 14-16,14-13 15,-14 13-15,0 0 0</inkml:trace>
  <inkml:trace contextRef="#ctx0" brushRef="#br0" timeOffset="77344.57">4141 4564 0,'-13'27'16,"13"-1"-16,-14-13 16,14 0-16,0 1 0,0 12 0,0-13 15,-13 14-15,13-14 0,0 0 0,0 14 16,0-14-16,0 0 0,0 0 16,-13 1-16,13-1 0,0 0 15,13 0-15,-13 1 16,13-14-16,-13 13 0,14-13 15,-1 0-15,13 0 16,1-13 0,-14 13-16,0-14 0,0 14 15,1 0-15,-14-13 0,13 13 0</inkml:trace>
  <inkml:trace contextRef="#ctx0" brushRef="#br0" timeOffset="77517.92">4167 4749 0,'40'-13'15,"-27"13"-15,0-13 0,1 13 0,-1 0 16</inkml:trace>
  <inkml:trace contextRef="#ctx0" brushRef="#br0" timeOffset="77697.1">4167 4538 0,'27'0'0,"-54"0"0,67-14 16,-27 14-16,0 0 0,14-13 16,-14 13-16</inkml:trace>
  <inkml:trace contextRef="#ctx0" brushRef="#br0" timeOffset="78629.37">3175 4855 0,'-13'13'16,"0"-13"-16,13 14 0,26-41 0,-66 67 0,40-27 15,0 0-15,-13 0 0,13 1 16,13-1-16,-13 0 0,0 0 0,0 1 16,14-1-16,-1 0 0,13 0 15,-13-13 1,1 0-16,12 0 0,-13-13 0,1 0 15,12 0-15,-13-1 0,1 1 16,-14 0-16,13 0 0,-13-14 16,0 14-16,0-13 0,-13 12 0,13-12 15,-14 13-15,1-1 0,0 1 16,0 0-16,-1 13 0,-12-13 16,-1 26-16,14-13 0,0 13 15,13 0-15,-13 1 16,0-1-16,13 0 0,-14 0 0,14 27 15,0-27-15,0 0 0,14 1 16,-1-1-16,0 0 0,0 0 16,0 1-16,1-14 0,-1 0 0,13 0 15,1 0-15,-1-14 0,-12 14 16,12-13-16,-13 13 0,0-13 16,-13 0-16,0-1 0,14 1 0,-14 0 15,-14 0-15,1 0 0,13-1 16,-13 1-16,0 13 0,0-13 15,-1 13-15,1 0 0,0 13 0,-14 0 16,27 1-16,-13-1 16,0 0-16,0 13 0,13-12 0,0-1 15,0 0-15,0 0 0,26 14 16,-13-27-16,1 13 0,12-13 16,-13 0-16,40 0 15,-26-13-15,-14 13 0,13-13 0,1-1 16,-14 14-16,0-13 0,0 0 0,-13 0 15,14-1-15,-14 1 16,0 0-16,-14 0 0,14 0 0,-13-1 16,0 1-16,0 0 0,13 0 0,-27 13 15,14-14-15,0 14 0,0 0 16,-1 0-16,-12 0 16,26 14-16,0-1 15</inkml:trace>
  <inkml:trace contextRef="#ctx0" brushRef="#br0" timeOffset="79349.98">7422 2937 0,'-27'13'16,"27"0"-1,-13 1-15,0-1 0,13 0 0,-14 13 16,1 14-16,0-27 0,-14 27 16,27-27-16,-26 14 0,13-1 15,13-13-15,-13 1 0,13-1 0,-14-13 16</inkml:trace>
  <inkml:trace contextRef="#ctx0" brushRef="#br0" timeOffset="79490.05">7197 3056 0,'0'-27'16,"26"54"0</inkml:trace>
  <inkml:trace contextRef="#ctx0" brushRef="#br0" timeOffset="79607.58">7448 3149 0,'13'0'47</inkml:trace>
  <inkml:trace contextRef="#ctx0" brushRef="#br0" timeOffset="80114.44">9869 2897 0,'-27'27'16,"14"-1"0,13-13-16,-13 1 0,0 12 15,-14 0-15,14-12 0,0 12 16,0-13-16,13 1 0,-14-14 16,1 13-16</inkml:trace>
  <inkml:trace contextRef="#ctx0" brushRef="#br0" timeOffset="80232.63">9684 3003 0,'0'0'16</inkml:trace>
  <inkml:trace contextRef="#ctx0" brushRef="#br0" timeOffset="80364.78">9895 3135 0</inkml:trace>
  <inkml:trace contextRef="#ctx0" brushRef="#br0" timeOffset="80949.44">12250 2937 0,'-53'53'16,"40"-27"-16,-27 40 15,40-52-15,-13 12 0,0-13 16,-14 27-16,27-27 0,-13 0 16</inkml:trace>
  <inkml:trace contextRef="#ctx0" brushRef="#br0" timeOffset="81093.16">12065 3029 0,'-13'-13'32,"13"40"-17</inkml:trace>
  <inkml:trace contextRef="#ctx0" brushRef="#br0" timeOffset="81191.37">12277 3201 0</inkml:trace>
  <inkml:trace contextRef="#ctx0" brushRef="#br0" timeOffset="81815.6">14512 2924 0,'-39'66'16,"25"-53"-16,-12 27 0,13-27 15,0 13-15,-1 1 0,1-1 0,0-12 16,13-1-16,-13 0 0,-1 0 16</inkml:trace>
  <inkml:trace contextRef="#ctx0" brushRef="#br0" timeOffset="82041.71">14499 3175 0</inkml:trace>
  <inkml:trace contextRef="#ctx0" brushRef="#br0" timeOffset="82574.16">16973 2963 0,'-40'66'16,"27"-52"-16,-13 25 15,-1 1-15,14-13 16,0-14-16,-27 40 16,27-53-16</inkml:trace>
  <inkml:trace contextRef="#ctx0" brushRef="#br0" timeOffset="82691.75">16761 3096 0,'0'0'16</inkml:trace>
  <inkml:trace contextRef="#ctx0" brushRef="#br0" timeOffset="82821.88">17052 3228 0,'-13'-13'16</inkml:trace>
  <inkml:trace contextRef="#ctx0" brushRef="#br0" timeOffset="86420.39">11748 3678 0,'13'0'47,"0"13"-47,0 0 15,-13 0-15,0 1 0,13-1 16,1 27-1,-1-1-15,-13-26 0,0 14 16,13-1-16,-13-12 0,0 12 16,0 1-16,0-14 0,0 13 0,-13 1 15,13-1-15,0 1 0,-13-1 0,13-13 16,-14 14-16,1-14 0,0 13 16,0-12-16,0 12 0,-1-13 0,1 14 15,-40 12-15,27-25 16,12-1-16,-12 13 0,0-12 0,12-1 15,-12 0-15,-1 0 0,1-13 16</inkml:trace>
  <inkml:trace contextRef="#ctx0" brushRef="#br0" timeOffset="88710.26">20611 3876 0,'13'-13'16,"1"13"-16,-1 0 15,0 0 1,0 13-16,0 14 15,-26-14 1,13 0-16,-13 14 0,-40 12 16,27-12-16,12-14 0,-12 0 0,13 0 15,-1 1-15,1 12 0,0-26 16,0 13-16,0 1 16,13-1-1,0 0-15,13-13 16,0 0-16,0 0 0,14 0 15,-14 0-15,13 0 16,-12-13-16,-1 13 0,13 0 0,-12-13 16,-1 13-16,0-14 15,0 14-15,0-13 0</inkml:trace>
  <inkml:trace contextRef="#ctx0" brushRef="#br0" timeOffset="89025.87">20862 3889 0,'-13'0'0,"0"0"0,13 14 16,-13-1-16,-1 27 15,14-27 1,0 0-16,0 0 0,0 0 16,14-13-16,-1 14 0,0-14 15,0 0-15,1 13 0,-1-26 16,0 13-16,0 0 0,1 0 0,-1-14 15,0 14-15,-13-13 16,13 13-16,-13-13 16,0 0-16,-13 0 15,0-1-15,0 14 16,13-13-16,-14 13 16,1 0-16,13-13 15,13 0 1</inkml:trace>
  <inkml:trace contextRef="#ctx0" brushRef="#br0" timeOffset="89292.2">21061 3903 0,'13'26'15,"-13"-13"-15,13 1 0,14-1 16,-14 0-16,13-13 15,1 0-15,-1 0 16,1-13-16,-14 13 0,13-13 16,-12 13-16,-1-14 0,-13 1 15,13 13-15,-13-13 0,0 0 16,-13-1-16,0 1 16,-14 13-16,14 0 15,-13-13-15,-14 13 0,27 0 0,-1 0 16,-38 13-16,38-13 15,-39 0-15</inkml:trace>
  <inkml:trace contextRef="#ctx0" brushRef="#br0" timeOffset="101443.93">21497 3836 0,'-13'-13'0,"13"0"15,-13 0 1,0 13-1,13-13-15,-14-1 0,1 14 16,13-13-16,-13 13 0,0-13 0,0 0 16,-27-14-16,27 14 15,-14 13-15,-39-40 0,40 27 16,-41-13-16,28 12 0,12 1 16,1 0-16,-1 0 15,-26-1-15,27 14 0,-14 0 0,14 0 16,-1-13-16,-26 26 15,27-13-15,-14 14 0,1-14 0,-1 13 16,0 0-16,-39 27 0,39-27 16,-26 27-16,26-14 15,14 1-15,-27 26 16,13-1-16,14-12 0,13-13 16,-14 26-16,27-27 0,0 0 15,-13-12-15,13 12 0,26 40 16,-12-39-1,-1-1-15,13 1 0,1-1 0,12 1 16,-12-14-16,52 26 0,1 1 16,-1-13-1,-39-14-15,13 0 0,-14-13 0,1 13 16,-14-13-16,1 14 0,39-14 16,-39 0-16,-1 0 0,14-14 15,-14 14-15,14 0 0,0-13 16,-1 0-16,-12 13 0,-1-13 0,1 13 15,12-27-15,1 14 16,0 0-16,-27-1 0,0 14 16,14-13-16,-14 13 0,0-13 15,0 0-15,0 0 0,1-1 16,12 1-16,-13 0 16,-13 0-16,14 13 0,-1-14 0,-13 1 15,13 0-15,-13 0 0,13 0 16,-13-1-16,0 1 0,14 0 15,-14 0-15,0-14 16,0 14-16,0-14 0,0 14 0,0 0 16,0 0-16,0 0 0,-14-1 0,14 1 15,-13-13-15,0-1 16,-14 1-16,27 12 0,-53-25 16,40 26-16,0-1 15,0 1-15,0 0 0,-14 0 16,-13-1-16,14 14 15,13 0-15,-14 0 16,14 0-16,0 0 0,-14 0 16</inkml:trace>
  <inkml:trace contextRef="#ctx0" brushRef="#br0" timeOffset="102294.09">21312 4591 0,'13'-14'16,"14"28"-16,-14-1 0,0 0 15,14-13-15,-1 26 0,14-12 16,-14-1-16,14 0 0,-13 14 0,52-1 16,-39-13-16,-1 0 0,-12 1 15,12-1-15,-12 0 16,-14 0-16,14-13 0,-14 14 0,13-1 16,-12-13-16,-1 13 0,0-13 31,0-13-16</inkml:trace>
  <inkml:trace contextRef="#ctx0" brushRef="#br0" timeOffset="102544.17">21855 4657 0,'53'13'0,"-1"27"16,-38-27-1,-1 0-15,13 27 0,1-14 16,-14-13-16,-13 1 16,0 12-16,0-13 0,-26 27 15,12-14-15,-12 1 0,-14-14 0,1 27 16,-1-14-16,13-12 0,-12 12 15,-1 0-15,-13 1 0</inkml:trace>
  <inkml:trace contextRef="#ctx0" brushRef="#br0" timeOffset="105284.79">22397 5106 0,'-13'-13'0,"26"0"16,13 13-1,-12 13-15,-1-13 16,0 0-16,0 13 0,14 1 0,-14-1 16,0 0-16,-13 0 15,0 1-15,0-1 0,0 0 0,-13 0 16,0 1-16,13-1 0,-27 13 16,14-13-16,-13 14 15,12-27-15,1 13 16,0 0-16,0-13 15,13 14-15,-13-14 16,26 13 0,13-13-1,-13 0-15,14 0 16,-14 0-16,0 0 0,14-13 16,-1 13-16,1 0 0,-14-14 0,0 14 15,0 0-15,14-13 16,-14 13-16,0-13 0,1 13 0,12-13 15</inkml:trace>
  <inkml:trace contextRef="#ctx0" brushRef="#br0" timeOffset="105625.03">22781 5133 0,'-14'-13'0,"28"26"15,-41-26-15,14 26 16,0-13-16,13 13 0,-14-13 15,14 27-15,0-14 0,0 0 16,0 0-16,0 14 16,14-14-16,-1 0 15,-13 0-15,26 1 0,-12-14 16,-1 13-16,0-13 0,0 0 16,1 0-16,-1 0 0,0 0 0,0-13 15,0 13-15,-13-14 16,0 1-16,0-13 15,0 13-15,-13-14 0,0 14 16,0 0-16,13-1 16,-13 14-16,13-13 0,-14 13 0,1 0 15,0 0-15,0 0 16</inkml:trace>
  <inkml:trace contextRef="#ctx0" brushRef="#br0" timeOffset="105927.74">22979 5159 0,'0'53'0,"13"-39"15,-13-1-15,0 0 0,14-13 0,-1 13 16,-13 0-16,13-13 0,13 14 15,-12-14-15,-1 0 0,0 13 16,0-26-16,1 13 0,-1 0 0,13-14 16,-12 14-16,-14-13 15,13 13-15,-13-13 0,0-13 16,0 12-16,0 1 0,-13 0 16,13 0-16,-14-1 0,14 1 15,-13 13-15,13-13 0,-13 13 0,0-13 16,-1 13-16,1 0 0,0 0 15,-14 0-15,-12 13 16,26 0-16</inkml:trace>
  <inkml:trace contextRef="#ctx0" brushRef="#br0" timeOffset="107044.55">22662 5583 0,'224'13'16,"-184"-13"-16,13 0 0,0 0 16,0 0-16,-13-13 15,13 13-15,-14 0 0,14-14 0,-13 1 0,52 0 16,-65 13-16,13-13 15,-14 0-15,-13 13 0,40-27 16,-40 14-16,14 0 0,-14-1 0,0 1 16,1 0-16,-1 0 0,0 0 15,-13-1-15,0-12 0,13 13 16,-26-40-16,13 26 16,-26-12-16,12 25 0,1-12 15,0-1-15,-14 1 0,14 13 16,-13-14-16,-14-12 0,14 12 0,-1 14 15,1-14-15,-1 1 0,-13 13 16,14-1-16,0-12 0,-14 13 16,13 0-16,-12-14 0,-1 14 0,0 0 15,1 13-15,-1-14 0,0 1 16,-13 0-16,14 13 0,-1-13 0,0 13 16,1 0-16,-1 0 0,13 0 0,-12 0 15,-14 0-15,-13 13 16,26 0-16,14-13 0,-14 13 0,-26 14 15,39-14-15,-26 14 16,27-14-16,-1 0 16,-12 27-16,12-14 0,1-13 15,13 14-15,-1-14 0,1 27 16,0-27-16,0 13 0,-1-12 16,14 25-16,-13-12 0,13-14 15,0 0-15,0 14 0,0 12 16,0-25-16,0 12 0,13-13 15,-13 1-15,27 25 16,-14 1-16,27-14 0,-27-12 16,0-1-16,14 0 15,-14 0-15,13 1 0,27-1 16,-26 0-16,-1-13 0,-12 0 0,12 13 16,0-13-16,-12 0 0,-1 0 15,13 13-15,-12-13 0,-1 0 0,0 0 16,0 0-16,0 0 15,1 0-15,-1 0 0,0 0 16,0 0-16,1 0 31,-1 0-15,-13 14 0,13-14 15,0 0 31,-13-14 95</inkml:trace>
  <inkml:trace contextRef="#ctx0" brushRef="#br0" timeOffset="124195.65">8797 4710 0,'0'-14'16,"40"-12"-1,-27 26-15,1 0 0,-1 0 0,0 0 16,0 0-16,-13 13 16,13-13-16,-13 13 0,14-13 0,-14 14 15,-14 25-15,14-26 16,-26 27-1,-40 26-15,53-52 16,-1-1-16,1 0 0,-13 0 16,12 0-1,1 1-15,40-14 32,-1 0-32,1-14 15,-14 14-15,13 0 16,-12 0-16,65-26 15,-66 26-15,0 0 16,27-13-16,-27 13 0,1 0 16,-1 0-16,0-13 0</inkml:trace>
  <inkml:trace contextRef="#ctx0" brushRef="#br0" timeOffset="124603.65">9247 4710 0,'-39'-14'0,"25"28"16,14-1-1,-26 13 1,26-13-16,0 1 0,0-1 15,0 0-15,13 0 0,-13 1 16,13-1-16,1-13 0,12 26 16,-13-26-16,0 0 0,14 14 0,-1-14 15,14-14 1,-14 1 0,-26 0-16,14 0 0,-14-1 15,-14 14 1,1-53-16,0 40 0,0 0 15,0 0-15,13 0 16,-14 13-16,-12-14 0,13 1 16,-14 26-1,14-13-15,0 14 16</inkml:trace>
  <inkml:trace contextRef="#ctx0" brushRef="#br0" timeOffset="127640.8">11311 4829 0,'13'-14'15,"0"1"-15,1 13 16,-1 0-16,13 0 16,-12 13-16,-1 1 15,-13-1 1,0 0-16,0 0 0,0 1 15,-13-1-15,-14 13 16,27-13-16,-13-13 16,13 14-16,-13-1 15,26-13 1,0 0 0,0 0-16,1 0 0,-1 0 15,13 13 1,-26 0-1,0 1 1,-13-1-16,13 0 0,-40 14 16,27-27-1,-13 13-15,12-13 0,1 13 0,0-13 16,13 13-16,-13-13 0,-1 13 16,1-13-16,0 0 15</inkml:trace>
  <inkml:trace contextRef="#ctx0" brushRef="#br0" timeOffset="127985.63">11483 4934 0,'0'-13'0,"0"40"15,0-14 1,0 0-16,13 0 15,0 1-15,-13-1 0,14-13 16,-1 13-16,0-13 0,0 0 16,14 13-16,-14-13 0,13-13 15,-12 13-15,-1 0 0,13-13 0,-12 0 16,-1 13-16,0-27 16,-13 14-16,0 0 0,-26-40 31,12 40-31,-25-1 15,12 1-15,14 0 0,0 13 16,-14 0-16,14 0 0,-13 0 0,12 13 0,-12-13 16,13 13-16,-1-13 0,1 14 15,0-14-15,0 13 0,0 0 16,-1 0-16,14 0 0,-13-13 0,13 14 16</inkml:trace>
  <inkml:trace contextRef="#ctx0" brushRef="#br0" timeOffset="130693.64">13772 4736 0,'-27'26'32,"14"-12"-32,0-1 15,-14 0-15,14 0 16,-14 1-16,14-1 0,-26 13 15,25-12 1,1-14-16,13 13 0,0 0 16,13-13-1,-13 13-15,14-13 0,-1 0 16,26 0-16,-12 0 16,-14 13-16,53-26 0,-39 13 15,-1 0-15,27 0 0,-40 0 16,14-13-16,13 13 15,-14 0-15,-26-13 0,13 13 16,-13-13 0</inkml:trace>
  <inkml:trace contextRef="#ctx0" brushRef="#br0" timeOffset="130924.2">13824 4736 0,'-13'0'0,"0"0"16,13 13-16,0 0 15,-13 1-15,13 12 16,0 1-16,0-14 0,-13 0 16,13 14-16,0-14 0,-14 0 15,14 27-15,0-27 0,0 0 0,0 0 16,0 1-16,14-1 15,-1-13 1</inkml:trace>
  <inkml:trace contextRef="#ctx0" brushRef="#br0" timeOffset="131225.85">14102 4776 0,'-26'26'0,"26"-13"15,0 1-15,-13-1 0,26 0 16,-13 0-16,13 1 16,0 12-16,1-26 0,-1 0 15,13 13-15,-13-13 0,27 0 16,-13-13-16,12 0 16,-12 0-16,-27-1 15,13 1-15,-13 0 16,0-14-16,-26-12 15,12 25-15,1 1 0,0 13 0,-14-13 16,1 0-16,-1 13 0,14 0 16,-13 0-16,-1 0 0,1 0 15,13 13-15,-14-13 0,1 13 16,26 0-16</inkml:trace>
  <inkml:trace contextRef="#ctx0" brushRef="#br0" timeOffset="136293.2">16073 4815 0,'-13'-13'16,"-13"26"-16,13-13 0,13 14 15,-14-1-15,1 0 0,13 0 0,-13 1 16,0 12-16,-1 0 16,14-12-16,-13 12 0,13-13 0,0 14 15,0-14-15,0 0 0,13 1 16,-13-1-16,0 0 0,14 0 16,12 14-16,-26-14 0,13-13 15,1 13-15,-1-13 0,0 0 0,0 0 16,14 0-1,-27-13-15,13 0 0,-13-1 16,0 1-16,0 0 16,0 0-16,-13 13 15,13-13-15,-14-1 0,1 14 0,13-13 16,-13 13-16,0-13 0,0 13 16,-1 0-16,1 0 15,0 0 1,0 0-16</inkml:trace>
  <inkml:trace contextRef="#ctx0" brushRef="#br0" timeOffset="137351.41">16431 4895 0,'0'26'16,"-14"14"-1,14-27-15,0 0 0,0 1 16,0 12-16,14-13 0,-14 1 0,0-1 15,13 0-15,0 0 16,0-13-16,-13 13 0,40 1 16,-14-14-16,1 0 0,-14 0 15,0 0-15,14-14 0,-14 14 16,0-13-16,1 13 0,-1-13 0,0 0 16,-13 0-16,0-1 0,13 1 0,-13 0 15,0 0-15,-13-1 16,13 1-16,-13 0 0,13 0 0,-13-1 15,-1 1-15,-12 0 0,13 0 0,-1 0 16,-12 13-16,13-14 0,-1 14 16,1-13-16,-13 13 0,13 0 0,-1 0 15,1 0-15,0 13 0,0-13 0,-1 14 16</inkml:trace>
  <inkml:trace contextRef="#ctx0" brushRef="#br0" timeOffset="139034.92">18428 4776 0,'27'-14'0,"-14"14"16,0 0-16,14 14 15,-14-14-15,0 13 0,0-13 16,1 13-16,-1 0 0,-13 14 16,-13-14-1,13 14-15,-14-27 16,1 13-16,13 0 0,-13-13 16,13 13-16,0 0 15,26-13 1,-12 0-1,-1 14-15,0-14 0,13 13 16,-26 0 0,0 0-16,0 1 15,-13 12 1,0-26-16,0 13 0,-14 1 0,1-1 16,-1 0-16,14-13 15,0 0-15,0 0 0,-1 0 16,1 0-16</inkml:trace>
  <inkml:trace contextRef="#ctx0" brushRef="#br0" timeOffset="139353.51">18746 4802 0,'-14'40'15,"14"13"1,14-27 0,12 1-1,-13-14-15,1-13 0,-1 0 0,40 13 16,-40-26 0,0 13-16,0-40 15,-13 27 1,0-13-16,-13 12 0,13 1 0,-13 0 15,-13 0-15,12-1 0,1 1 16,0 0-16,-14 0 0,14 13 0,0-14 16,-14 14-16,14 0 0,0 0 0,-13 0 15,12 0-15,1 14 0,0-14 16,0 0-16,-1 0 0</inkml:trace>
  <inkml:trace contextRef="#ctx0" brushRef="#br0" timeOffset="140624.85">4471 4696 0,'-13'27'16,"13"-14"-16,-13 13 16,13-12-16,0 12 15,-13-13-15,13 1 0,0-1 0,0 0 16,-13 14-16,13-14 0,0 0 16,-14 0-16,14 0 0</inkml:trace>
  <inkml:trace contextRef="#ctx0" brushRef="#br0" timeOffset="140830.59">4326 4829 0,'0'-14'0,"26"28"31,-26-1-15,14-13-16,-1 13 0,0 0 15,0-13-15,1 14 0,-1-14 16,0 13-16,13 0 0,-12-13 16,-1 0-16,0 0 0,0 0 15</inkml:trace>
  <inkml:trace contextRef="#ctx0" brushRef="#br0" timeOffset="141332.78">4643 4630 0,'-13'40'31,"13"-27"-31,0 0 16,0 14-16,13-14 0,-13 13 0,0 1 15,14-1-15,-14 1 0,0 13 0,13-14 16,-13 0-16,13 1 0,-13-14 16,13 14-16,-13-14 0,14 0 0,-14 0 15,0 1-15,0-1 0,0 0 16,-14-26 15,1 0-31,13-1 0,-13 1 16,13-13-16,0 12 0,-13-12 0,13 13 15,0-14-15,0 14 0,13 0 16,-13 0-16,0-1 0,13 1 0,0 0 16,1 13-1,-1 13 1,-13 0-1,0 1-15,0-1 16,0 0 0,0 0-16</inkml:trace>
  <inkml:trace contextRef="#ctx0" brushRef="#br0" timeOffset="141658.16">4829 4882 0,'26'-40'0,"-26"27"16,0-1-1,0 1 1,0 40 31,0-14-47,0 13 31,13-12-31,-13-1 16,14-13-16,-1 0 15,0 0 1,0 0-1</inkml:trace>
  <inkml:trace contextRef="#ctx0" brushRef="#br0" timeOffset="142092.76">5040 4815 0,'-26'14'16,"26"-1"0,0 13-1,0-12 1,13-1 0,0-13-1,1 0-15,-1 0 16,-13-13-16,13 13 0,-13-14 15,13 14-15,0-26 16,-13 13-16,0-1 0,0 1 0,0 0 0,0-14 16,0 14-16,0-13 0,0 13 15,0-1-15,0 1 0,0 0 16,0 0-16,0-1 16,0 41 15,0 13-31,0-27 15,0 0-15,0 13 0,0-12 16,0-1-16,0 0 0,0 0 16,14 1-16,-14-1 0,0 0 0,0 0 15,13-13-15</inkml:trace>
  <inkml:trace contextRef="#ctx0" brushRef="#br0" timeOffset="142238.39">5120 4855 0,'0'-26'0,"0"12"16,13 14-16,0-13 0,0 13 15,1-13-15,-1 0 0,13 13 16,-12 0-16,-1-14 0,0 14 16</inkml:trace>
  <inkml:trace contextRef="#ctx0" brushRef="#br0" timeOffset="142752.42">5411 4749 0,'-13'0'15,"-1"0"16,1 13-15,13 1-16,-13-14 16,13 13-1,13-13 17,0 0-17,1 0 1,-1 0-1,0 13 1,0 0 0,0-13-1,14-13 1,-27 0-16,13 13 16,-13-13-16,13-1 0,-13 1 15,0 0-15,14 0 0,-14 0 0,0-1 16,0 1-16,13 0 0,-26 39 47,13-12-47,0 25 15,0-26 1,0 1-16,0 12 0,0-13 0,0 14 16</inkml:trace>
  <inkml:trace contextRef="#ctx0" brushRef="#br0" timeOffset="143644.97">2540 3982 0,'13'0'15,"0"-13"1,40 0 0,-26-1-16,39 1 15,-53 0 1,0 13-16,1 0 0,12-13 16,-13 13-16,1 0 0,-1-14 15</inkml:trace>
  <inkml:trace contextRef="#ctx0" brushRef="#br0" timeOffset="144135.54">2619 3784 0,'-13'0'0,"40"13"31,-14 0-31,0-13 0,0 0 16,14 13-16,-14-13 0,13 0 0,1 13 15,-1-13-15,1 0 0,-14 14 0,14-14 16,-1 0-16,0 13 0,1-13 15,-14 0-15,27 13 0,-27-13 16,0 0-16,0 13 0,1-13 16,-1 14-16,-13-1 0,0 0 15,13-13-15,-26 27 0,0-1 0,-1 14 16,1-14-16,-13 1 0,-27 39 16,26-27-16,-12 1 15,-27 39-15</inkml:trace>
  <inkml:trace contextRef="#ctx0" brushRef="#br0" timeOffset="144964.23">19897 5027 0,'66'-26'15,"-40"12"-15,-13 14 16,14 0-16,-14 0 0,14 0 0,-14 0 0,0-13 16,0 13-16,1 13 0,-1-13 15</inkml:trace>
  <inkml:trace contextRef="#ctx0" brushRef="#br0" timeOffset="145112.89">19963 5186 0,'-13'13'16,"39"-13"-16,-13 0 15,0-13-15,1 13 0,25 0 16,-12-13-16,-1 13 16,-12 0-16</inkml:trace>
  <inkml:trace contextRef="#ctx0" brushRef="#br0" timeOffset="145727.71">20545 4921 0,'26'-13'0,"1"26"16,-14 0 0,-13 1-16,0-1 0,-40 40 31,27-40-31,0 14 16,0-14-16,-1 0 0,14 0 15,-13-13-15,13 13 0,-13-13 16,13 14-16,13-14 15,0 0 1,14 0-16,13-14 16,-1 1-16,-12 0 0,-1 0 15,-13 0-15,1-1 0,12 14 16,-13-13-16,-13 0 0,14 13 0,-1-13 16,0-1-1,-26 41 32,26-14-31,0 0-1,0-13-15,1 0 0,-1 0 16,0 0-16,0 0 16,1 0-16,-1-13 15,-13 0-15,0 0 16,0-1-16,-13 1 15,13 0-15,-14 13 0,1-13 16,0 13-16,13-14 0,-13 14 16,-1 0-16</inkml:trace>
  <inkml:trace contextRef="#ctx0" brushRef="#br0" timeOffset="145975.84">20929 4934 0,'0'40'15,"13"-40"-15,0 13 16,0 1 0,0-14-16,1 0 0,-1-14 15,0-12 16,-13 13-31,13-1 0,-13 1 16,-13 0 15,-27 39-15,27-12-16</inkml:trace>
  <inkml:trace contextRef="#ctx0" brushRef="#br0" timeOffset="149691.78">14248 5278 0,'383'106'0,"-303"-106"0,-14 14 16,13-1-16,1 0 0,65 0 15,-65 0-15,-1-13 0,-13 0 16,14 0-16,-28 14 0,81-28 16,-80 14-16,13 0 0,-13 0 15,0 0-15,0 0 0,-14-13 16,14 13-16,13 0 0,-52 0 16,12 0-16,0 0 0,-12-13 15,-1 13-15,0 0 0,0 0 16,1 0-16,-1 0 15,-13 13 1</inkml:trace>
  <inkml:trace contextRef="#ctx0" brushRef="#br0" timeOffset="152996.72">20320 3400 0,'291'-40'16,"-225"40"-16,-13 0 0,79-13 15,-26 13-15,-40 0 16,-13-13-16,40 13 0,-67 0 15,14 0-15,39 13 16,-52-13-16,-1 0 0,-12 0 16,-1 0-16,26 0 0,-25 0 15,-1 0-15,0 0 16,0 0-16,1 13 0,-1-13 16,-13 13-16,13-13 15,-13 27-15,13-1 16,-13 1-16,14-1 0,-14 1 15,0-1-15,0 1 0,13 12 16,-13-12-16,13 12 0,-13 1 16,0 40-16,13 12 0,0 1 15,-13-54-15,14 14 16,-14 0-16,13 0 0,0 13 16,0 14-16,1-14 0,-1-26 15,0-1-15,-13 14 0,13 0 16,1 40-16,-14-54 0,0 1 15,13 0-15,-13-1 0,13 54 16,-13-53-16,0-14 16,0 27-16,0-26 0,0-1 0,-13 0 15,13 1-15,0-1 0,0 14 16,0-13-16,-13-14 0,13 0 16,0 40-1,0-40-15,0 0 0,-14 1 16,14-1-16,0 0 15,0 0 1,0 1-16,0-1 16,0 0 15,-26-26 0,13 13-31,-14 0 16,1 13-16,-1-13 0,-12 0 15,-14 13-15,0-13 0,-27 13 0,14-13 16,0 14-16,0-14 0,13 13 16,-53-13-16,53 0 0,0 0 15,0 0-15,0 0 0,14 0 16,-54-27-16,40 14 16,14-13-16,-1-1 0,0-12 0</inkml:trace>
  <inkml:trace contextRef="#ctx0" brushRef="#br0" timeOffset="154058.62">20452 3347 0,'-211'26'16,"171"-12"-16,-145 25 15,145-25-15,14-1 16,12-13-16,-12 13 15,13 0-15,-14 0 0,1 14 16,-1 13-16,14-27 16,-13 53-1,12-40-15,-12 41 0,13 12 16,13-39-16,-14 13 0,14-14 16,0 54-16,0 0 15,0 12-15,0-52 0,14 0 16,-14 13-16,13-13 15,0 66-15,-13-13 16,13-66-16,-13 52 0,14 14 16,-14-66-16,13 53 15,-13-54-15,0 1 16,0 26-16,0-39 0,13-1 16,-13 27-16,0-27 15,0 1-15,0-14 0,0 14 0,13 12 16,-13-26-16,0 14 0,0-14 0,0 14 15,0-14 1,0 0-16,0 0 0,0 0 16,0 1-16,0 12 15,0-13 1,0 1-16,0-1 16,0 0-16,0 0 31,14 1-16,-1-14-15,0 0 0,13 0 16,27 13 0,-26-13-16,12 13 0,1-13 15,92 13-15,-26-13 16,-66 0-16,-14 0 0,14 0 16,26 0-16,-13 0 15,-40 0-15,1-13 0,12 13 0,-13 0 16,1 0-16,-1 13 15,0-13-15,0 0 0</inkml:trace>
  <inkml:trace contextRef="#ctx0" brushRef="#br0" timeOffset="165003.82">4617 4405 0,'-13'-13'15,"13"0"1,-13 0-1,-1 13 1,1-14-16,-13 1 16,12 13-1,1 0-15,0-13 0,-14 13 0,1 0 16,-14-13-16,1 13 0,12 0 16,-52 0-16,39 13 15,-13-13-15,-26 13 0,26-13 16,-26 27-16,39-27 0,0 13 15,14 0-15,-1-13 0,1 13 16,-1 1-16,-39-1 16,26 13-16,14 1 0,0-14 15,-1 13-15,1 1 0,12-14 16,-25 40-16,25-27 0,1 14 16,0-13-16,0-1 0,13 0 0,-13 1 15,13-1-15,-14 1 0,14-1 16,0 1-16,0-1 0,0 1 0,0 26 15,0-27-15,0 1 0,0-1 16,0 0-16,0 1 0,14-14 16,-1 40-16,0-40 15,0 27-15,0-14 0,1-12 16,-1 12-16,0-13 0,0 1 0,27 25 16,-27-25-16,14-1 0,-14 0 15,13 0-15,14 0 0,-13 1 16,12 12-16,-12-26 0,12 13 15,-12-13-15,52 14 16,-52-1-16,12-13 0,-12 0 0,13 0 16,-14 0-16,14 0 0,-1 0 15,54 0-15,-53 0 16,26 0-16,-26 0 0,-1 0 0,-12 0 16,12 0-16,28 0 15,-28 0-15,1 0 0,0-13 0,-14 13 16,14-14-16,-1 14 0,14 0 15,-26-13-15,12 13 0,1-13 0,40 0 16,-41-1-16,-12 14 16,26-13-16,-14 0 0,1 0 15,-14 0-15,41-14 16,-14 14-16,-40 0 16,13-1-16,-13 1 0,14 0 0,-14 0 15,0-1-15,14 1 0,-14 0 16,0 0-16,0 0 0,1-1 0,25-25 15,-25 25 1,-1 1-16,0 0 0,0 0 16,1-1-16,-1-12 0,0 13 15,-13 0-15,13-1 0,-13 1 0,13 0 16,-13 0-16,14-1 16,-14 1-16,0 0 0,13 13 0,-13-27 15,0 14-15,13 0 16,-13 0-16,0 0 15,0-1-15,0 1 0,0 0 16,0 0-16,0-1 16,0 1-16,0-13 15,0 12-15,0-12 0,-13 13 16,13 0-16,0-14 16,-13 14-16,13 0 0,-27-53 31,14 52-31,0 1 0,0 0 0,-1 0 15,1-1-15,-13 1 0,-1-13 16,-26-14 0,40 27-16,-13 0 0,-1-1 15,-26-12-15,27 13 0,-1-14 16,1 14-16,-1 0 0,-12-1 16,12 1-16,-12 0 0,12 0 15,-26-14-15,13 27 0,-26-13 16,-13 0-16,0 0 15,39 13-15,-13 0 16,0 0-16,-53 13 0,53-13 16,-79 26-16,66-26 15,13 14-15,0-1 0,13 0 16,-39 13-16,13 1 16,39-14-16,1 14 0,26-14 15</inkml:trace>
  <inkml:trace contextRef="#ctx0" brushRef="#br0" timeOffset="168539.19">5252 3096 0</inkml:trace>
  <inkml:trace contextRef="#ctx0" brushRef="#br0" timeOffset="168993.59">5503 3215 0</inkml:trace>
  <inkml:trace contextRef="#ctx0" brushRef="#br0" timeOffset="171573.86">6601 3294 0,'-26'0'47,"13"0"-47,-1 13 16,1-13 0,-13 14-16,13-14 15,-1 0-15,1 0 0,0 13 0,0-13 16,-14 0-16,1 0 15,12 0-15,1 13 0,0-13 0,-13 0 16,-1 0-16,1 0 16,12 0-16,1 0 0,-13 0 15,12 0-15,1 0 0,0 0 0,0 0 0,0 0 16,-1 0-16,1 0 0,0 0 16,0 0-16,-1 0 15,1 0 1,0 0-1,0 13 1,39-13 234,-13 0-234</inkml:trace>
  <inkml:trace contextRef="#ctx0" brushRef="#br0" timeOffset="179352.46">2725 3942 0,'40'0'31,"-14"0"-15,-12 0 0,-14-13-16,13 13 0,0 0 15,0 0-15,1 0 0</inkml:trace>
  <inkml:trace contextRef="#ctx0" brushRef="#br0" timeOffset="179775.52">2725 3797 0,'-13'0'16,"39"13"-1,-12-13 1,25 13-16,-25-13 16,-1 13-16,13-13 15,1 0-15,-14 14 0,13-14 16,-12 0-16,-14 13 0,13-13 15,0 0-15,0 13 16,1-13 0,-14 13-16,0 1 15,0-1-15,0 0 16,-14 0-16,1 14 16,0 12-16,13-25 0,-13 12 15,-1-13-15,1 14 0,0 13 16,0-27-16</inkml:trace>
  <inkml:trace contextRef="#ctx0" brushRef="#br0" timeOffset="188526.62">21616 3929 0,'27'0'15,"-14"0"-15,0 0 16,1-13-16,12 13 16,-13 0-16,1 0 15,-1 0 1,0 0-16</inkml:trace>
  <inkml:trace contextRef="#ctx0" brushRef="#br0" timeOffset="188724.32">21616 4022 0,'14'13'16,"-1"-13"-16,27-13 15,-27 13-15,0 0 16</inkml:trace>
  <inkml:trace contextRef="#ctx0" brushRef="#br0" timeOffset="189428.76">21868 3836 0,'40'14'0,"-40"-1"16,0 0-16,0 0 16,-14 1-16,14-1 0,-13 0 15,0-13-15,13 13 0,-13 1 0,-1-1 16,14 0-16,-13 0 16,13 0-1,0 1 1,13-14-16,14-14 15,-14 14-15,0-13 0,1 13 16,-1-13-16,0 0 0,0 13 0,0-13 16,1-1-16,-1 14 0,0-13 15,-13 0-15,13 13 0,-13-13 16,-13 26 31,26 0-32,1-13 17,-1 0-32,0 0 15,-13-13-15,13 13 16,-13-13 0,13-14-1,-13 14 1,0 0-1</inkml:trace>
  <inkml:trace contextRef="#ctx0" brushRef="#br0" timeOffset="189620.74">22119 3863 0,'0'13'0,"0"0"0,27-26 47,-27 0-47,13 0 16,-13-1-1,-13 28 17</inkml:trace>
  <inkml:trace contextRef="#ctx0" brushRef="#br0" timeOffset="190068.5">21894 4114 0,'106'-39'0,"-93"25"0,14 1 0,-1 0 16,-13 0-16,27-14 15,-27 14-15,1 0 0,12-14 0,-13 14 16,1-27-16,-1 27 0,0-13 16,-13 12-16,13-38 15,-13 25-15,0 1 0,0-1 16,0 1-16,-13-14 0,0 14 16,-14-1-16,14 14 0,-13-14 15,-1 14-15,14 0 0,-14 13 16,1 0-16,-14 0 0,1 0 15,-1 13-15,0 0 0,1 1 0,-14 12 16,13 1-16,0 12 0,1 1 16,-1-14-16,27 1 0,-27 39 15,27-40-15,13 1 0,-13-14 16,13 14-16,13 12 0,-13-25 16,13 12-16,0-13 0,0 0 0,1 1 15,12 12-15,1-26 16,-14 13-16,0-13 0,0 0 0,1 14 15,-1-14-15,0 0 0,0 0 0,0 0 16,1-14-16,-1 14 0,0 0 16</inkml:trace>
  <inkml:trace contextRef="#ctx0" brushRef="#br0" timeOffset="191080.74">21749 3876 0,'-27'-26'0,"14"12"16,-27-12-1,27 13-15,0 0 0,-14-1 0,-12-12 0,12 13 16,-12-14-16,12 14 0,-79-40 15,53 27-15,-52-27 16,52 26-16,0 1 16,0-1-16,0 14 0,-13-13 0,13 12 15,-53-12-15,40 13 0,13-1 16,13 1-16,-13 0 0,0 13 0,14-13 16,-54 0-16,53-1 0,14 14 15,-14 0-15,14-13 0,13 13 16,-14 0-16,1 0 0,12-13 15,-25 13-15,26 0 0,-14 0 16,14-13-16,0 13 0,-1 0 16,1 0-16,0 0 0,0 0 15,-14-14-15,14 14 16,0 0 0,-14 0-16,14 0 15,0 0 1,0 0-16,-1-13 0,1 13 15,0 0-15,0 0 16,0 0-16,-1 0 16,1 0-16,0 0 0,0 0 15,-27 0-15,27 0 16,-1 0 0,1 0-16,0 0 15,0 0 16,26 13-15</inkml:trace>
  <inkml:trace contextRef="#ctx0" brushRef="#br0" timeOffset="192441.85">19963 3188 0,'-40'0'16,"27"0"0,-27 13-1,27-13-15,0 0 0,-14 0 0,1 14 16,13-14-16,-1 13 0,-12-13 16,13 0-16,-14 13 15,14-13-15,0 13 0,0-13 0,-1 0 16,1 0-16,0 14 0,0-14 15,-1 0 1,1 13-16,0-13 31,0 0-15,13 13 0,0 0 46,13 1-46,0-14-16,0 0 15,-13 13-15,14-13 0,-1 0 16,0 0-16,0 13 0,27 0 16,-27-13-1,0 13-15,1-13 0,-1 14 0,0-14 16,0 0-16,1 13 0,-1-13 15,-13 13-15,13-13 16,0 0-16,1 13 16,-1-13 15,0 14 0,-26-1 469,0-13-484,13 13-16,-14-13 0,-25 26 15,25-12 1,1-14 0</inkml:trace>
  <inkml:trace contextRef="#ctx0" brushRef="#br0" timeOffset="193819.69">6879 5054 0,'66'-14'0,"-52"14"0,-1 0 16</inkml:trace>
  <inkml:trace contextRef="#ctx0" brushRef="#br0" timeOffset="194179.63">8837 5146 0,'66'13'15,"-26"-13"-15,-27 0 16,14 0-16</inkml:trace>
  <inkml:trace contextRef="#ctx0" brushRef="#br0" timeOffset="194594.36">11298 5080 0,'79'0'0</inkml:trace>
  <inkml:trace contextRef="#ctx0" brushRef="#br0" timeOffset="195005.45">13560 5014 0,'212'-13'16,"-160"13"-16,-25 0 0,26-14 15,0 14-15</inkml:trace>
  <inkml:trace contextRef="#ctx0" brushRef="#br0" timeOffset="195668.44">16457 5278 0,'93'0'0,"-67"0"0,1 0 16,12 0-16,1 0 0,0-13 15,13 13-15,52-13 0,14 0 16,-66 13-16,14 0 15,-15-13-15</inkml:trace>
  <inkml:trace contextRef="#ctx0" brushRef="#br0" timeOffset="201877.16">7038 7620 0,'66'13'16,"-53"-13"-16,1 0 0,-1 0 0,0 0 15,0 0-15,0 0 0,1 0 0,-1 0 16,13-13-16,-12 13 16,-1 0-16,0 0 0,0 0 0,0 0 15,1 0-15,-1 0 0,0 0 16,14 0 0,-14 0-16,0-13 15</inkml:trace>
  <inkml:trace contextRef="#ctx0" brushRef="#br0" timeOffset="204277.47">7673 7567 0,'40'0'16,"-27"0"-16,13 13 15,1 14 1,-40 12 0,13-25-16,0-1 0,-14 0 15,14 0-15,-13 1 0,0-1 16,0 0-16,-1 14 15,1-14 1,13 0 0,13-13-1,1 0-15,-1 0 16,0 0-16,14 0 16,-14 0-16,13 0 0,-13-13 0,14 13 15,39-13 1,-39-1-16,-14 14 0</inkml:trace>
  <inkml:trace contextRef="#ctx0" brushRef="#br0" timeOffset="204528.54">8123 7673 0,'-27'26'16,"27"-12"-16,-13-1 0,13 0 15,13 0-15,0-13 16,1 14-1,-1-14-15,0-14 16,0 14-16,1-13 0,-1-13 16,-13 12-16,0 1 15,0 0-15,0-14 16,-13 27-16,13-13 0,-14 0 0,14 0 16,-13 0-16,0 13 0,0-14 15,-1 14-15,-12 0 0,13 0 0,-14 0 16,1 0-16,-1 14 0,1-14 0</inkml:trace>
  <inkml:trace contextRef="#ctx0" brushRef="#br0" timeOffset="204827.29">6218 8083 0,'79'-13'0,"133"0"15,-133-1-15,27 14 0,26-13 16,14 0-16,-14 0 0,0 13 0,1-14 16,-1 1-16,0 13 0,-39-13 15,-1 13-15,1-13 0,-14 13 0,1-13 16,-14 13-16,-13-14 0,0 14 15,-14 0-15,-12 0 0,-1-13 16,-12 13-16,-1 0 0,0 0 0,0 0 16,1 13-16</inkml:trace>
  <inkml:trace contextRef="#ctx0" brushRef="#br0" timeOffset="206039.68">7369 8215 0,'53'0'15,"-40"14"-15,0-14 16,0 13-16,0 0 15,-13 0-15,-13 14 16,13-14-16,-13 0 0,0 0 16,0 1-16,-1-1 0,1 0 15,0 0-15,0 1 0,-1-1 0,1 0 16,0-13-16,13 13 16,-13-13-16,13 13 15,26-26 16,-13 13-31,14-13 16,-14 13-16,0 0 0,14-13 0,12 0 16,-25 13-16,-1-14 15,0 14-15,0 0 0,14-13 16,-14 26-16,0-13 16,1 14-16,-1-1 31,0 0-31,0 0 0,0-13 15,1 0-15,-14 13 0,26-26 16,-13 13 0,1 0-16,-1-13 0,-13 0 15,0-14 1,-13 27-16,-1-13 16,1 0-16,0 13 0,0-13 15,-1 13-15,14-14 16,14 1-1</inkml:trace>
  <inkml:trace contextRef="#ctx0" brushRef="#br0" timeOffset="206406.03">9075 7792 0,'13'26'16,"1"-12"-16,-1 12 16,-13-13-16,0 1 0,0-1 0,13 13 15,-13-12-15,0-1 0,0 0 0,0 13 16,-13 1-16,13-14 15</inkml:trace>
  <inkml:trace contextRef="#ctx0" brushRef="#br0" timeOffset="206605.81">8943 8017 0,'53'-27'16,"-40"27"-16,14-13 0,-1 13 0,0 0 16,1 0-16,-1-13 0,1 13 0,26 0 15,0 0 1,-40 0-16,13 0 0</inkml:trace>
  <inkml:trace contextRef="#ctx0" brushRef="#br0" timeOffset="207269.71">10438 7660 0,'0'26'16,"-13"-13"-16,13 1 0,0-1 15,0 0-15,0 0 0,-14 14 0,14-14 16,0 0-16,0 0 0,-13 14 16,13-14-16,0 0 0,0 1 0,0-1 15,0 0-15</inkml:trace>
  <inkml:trace contextRef="#ctx0" brushRef="#br0" timeOffset="207554.06">10835 7686 0,'13'0'0,"-26"0"0,-1 0 16,-12 13-16,13-13 15,-27 14-15,27-1 16,-14 0-16,14 0 0,0-13 16,13 14-16,-13-1 0,-1-13 0,14 13 15,0 0-15,0 0 16,14 1-16,-1-14 0,0 13 16,14 0-16,-1-13 0,-13 13 15,14-13-15,-14 0 0,0 0 16,14 0-16,-14 0 0,0 0 0,0 0 15,14-13-15,-14 13 0,0-13 16,1 0-16</inkml:trace>
  <inkml:trace contextRef="#ctx0" brushRef="#br0" timeOffset="207730.72">10901 7633 0,'0'-13'15,"-13"39"1,-1-12-16,14-1 15,0 0-15,0 14 0,-13-14 16,13 13-16,0 1 0,0-1 0,-13 27 16,13-40-16,0 14 15,0-14-15,0 0 0,0 1 16,0 12-16,13-13 0</inkml:trace>
  <inkml:trace contextRef="#ctx0" brushRef="#br0" timeOffset="207907.15">11126 7858 0,'26'0'15,"-13"-13"-15,1 13 16,-1 0-16,0 0 15</inkml:trace>
  <inkml:trace contextRef="#ctx0" brushRef="#br0" timeOffset="208405.76">11549 7580 0,'0'14'0,"13"-14"15,-39 0-15,39-14 0,14 41 0,-27-14 0,0 0 16,-14 0-16,14 14 16,-13-14-16,0 0 0,0 1 0,-1 12 15,1-13-15,13 1 0,-26-1 16,26 13-16,0-13 15,13-13 1,0 0-16,0 0 16,14 0-16,-14-13 0,14 13 15,12-13-15,-26 13 0,14 0 0,-1 0 16,-12 0-16,-1 0 16,0 0-16,0 0 0,1 0 15,-1 0-15,0 13 0,13-26 16,-12 13-1,-1 0-15,-13-13 16,13 13-16,-13-13 0,13-1 0,-13 1 0,0 0 16,0 0-16,-13-1 15,13-12-15,-13 26 16,13-13-16,-13-1 0,-1 14 16,1 0-16,0 0 0,0 14 15,0-1-15,-14 0 0,14 0 16,-14 1-16,14-1 0</inkml:trace>
  <inkml:trace contextRef="#ctx0" brushRef="#br0" timeOffset="208666.48">10557 8215 0,'251'-53'15,"-118"40"-15,-67 13 16,0-13-16,13 0 0,-13 13 16,146-27-16,-119 14 15,-40 13-15,-14 0 0,14-13 16,-26 13-16,-14 0 15,0 0-15,0 0 0</inkml:trace>
  <inkml:trace contextRef="#ctx0" brushRef="#br0" timeOffset="209470.59">11086 8295 0,'93'-27'0,"-80"40"15,0-13-15,14 27 16,-27-14-16,-14 0 16,14 1-16,-13-1 0,13 0 15,-13 0-15,0 1 0,-14-1 16,14 0-16,0 13 0,-1-12 16,1-14-1,13 13-15,13 0 31,1-13-31,12 0 0,14-13 16,-27 13 0,14-13-16,12 13 0,-12-14 0,-1 1 0,14 0 15,0 0-15,12 0 0,-25-1 16,-14 1-16,0 0 0,1 13 16,-1-13-16,0 13 0,-13-14 15,0 41 32,0-1-31,13-12-16,1-14 15,-14 13-15,39-13 16,-26 0-16,14 0 0,13 0 16,-27 0-16,13-13 15,-26-1-15,0 1 16,0 0-16,-13 0 15,0-1-15,0 14 16,-1 0-16,1-13 0,-13 13 16,12 0-16</inkml:trace>
  <inkml:trace contextRef="#ctx0" brushRef="#br0" timeOffset="209808.14">12726 7885 0,'0'26'32,"0"-13"-32,0 1 15,14 52-15,-14-53 16,13 13-16,-13-12 15,0-1-15,13 13 0,-13-13 0,0 1 16,0-1-16</inkml:trace>
  <inkml:trace contextRef="#ctx0" brushRef="#br0" timeOffset="209992.39">12621 8096 0,'198'-26'15,"-158"26"-15,-14 0 0,1-13 16,-1 13-16,1-14 0,-1 14 16,-26-13-16</inkml:trace>
  <inkml:trace contextRef="#ctx0" brushRef="#br0" timeOffset="210644.02">10213 7488 0,'-40'145'0,"27"-105"15,13 0-15,0 39 16,0-39-16,13-1 0,14 41 16,-14-54-16,13 14 0,1-14 15,13-12-15,-14 12 0,67 0 16</inkml:trace>
  <inkml:trace contextRef="#ctx0" brushRef="#br0" timeOffset="211144.39">11840 7461 0,'40'106'15,"-27"-66"-15,-13-27 0,0 13 0,0 1 16,0-14-16,-13 27 16,0-14-16,13 1 15,-14-14-15,1 0 0</inkml:trace>
  <inkml:trace contextRef="#ctx0" brushRef="#br0" timeOffset="211412.39">12118 7329 0,'0'79'15,"13"-65"-15,0-1 16,-13 0-16,14 0 0,-1-13 16,-13 13-16,13-13 0,0 0 15,1 0 1,-1 0-16,0 0 15</inkml:trace>
  <inkml:trace contextRef="#ctx0" brushRef="#br0" timeOffset="212034.53">5794 7316 0,'-79'185'15,"66"-145"-15,13 65 16,13-25 0,0-40-16,0-1 0,40 27 15,40-26-15,13-13 16,-40-14-16</inkml:trace>
  <inkml:trace contextRef="#ctx0" brushRef="#br0" timeOffset="212521.47">8202 7342 0,'40'53'16,"-27"-40"-16,-13 1 0,13 12 0,-13-13 15,13 14-15,-13-1 0,0 1 16,0 39-16,-13-40 16,13-13-16,0 14 0,-13-14 0,13 0 15,0 1-15,-13-1 0,13 0 16</inkml:trace>
  <inkml:trace contextRef="#ctx0" brushRef="#br0" timeOffset="212869.67">8533 7144 0,'0'26'15,"0"1"-15,0-14 0,0 0 16,-13 0-16,13 1 0,-14 12 16,14-13-16,-13 27 0,0-27 15,13 14-15,0-14 16,0 0-16,13 0 15,0 1-15,1-14 0,-1 0 16,0 13-16,0-13 16,0 0-16,1 0 0,25 0 15,-12 0-15,-1 0 16,-12 0-16,-1 0 0,0 0 16</inkml:trace>
  <inkml:trace contextRef="#ctx0" brushRef="#br0" timeOffset="214171.53">14063 7580 0,'-40'53'0,"27"-26"0,-1-1 0,1 14 16,-13-14-16,13 14 0,-1 0 0,1-1 15,13 1-15,-13 0 0,13-14 0,0 1 0,0-1 16,0 1-16,13-14 16,0 13-16,14 1 0,-14-14 0,0 0 0,14 0 15,-14 1-15,40-1 16,-27-13-16,1 0 0,-1 0 15,14-13-15,-14 13 0,1 0 0</inkml:trace>
  <inkml:trace contextRef="#ctx0" brushRef="#br0" timeOffset="-214523.31">14579 7699 0,'39'0'15,"-39"14"-15,0-1 16,-13 0-1,0 14-15,0-14 16,-1 13-16,1-13 16,0 1-1,39-1 1,-12 0 0,-1-13-16,0 13 0,-13 1 15,13-14-15,-13 13 16,0 0-16,-13 0 15,13 1-15,-13-14 0,0 13 16,-1 0-16,-12 0 0,13-13 16,-1 13-1</inkml:trace>
  <inkml:trace contextRef="#ctx0" brushRef="#br0" timeOffset="-214220.11">14896 7739 0,'13'0'0,"-26"13"16,0-13 0,13 14-16,-13-14 0,-1 13 0,14 0 0,-13-13 15,0 13-15,13 0 16,-13-13-16,13 14 0,0-1 0,-14 0 15,28 0 1,-14 1-16,13-14 0,-13 13 16,13-13-16,0 13 0,1-13 15,-1 0-15,0 13 0,0-13 0,27 0 16,-14 0-16,-12 0 16,-1 0-16,0 0 0,0 0 0,1 0 0,-1-13 15,0 13 1,-13-13-16</inkml:trace>
  <inkml:trace contextRef="#ctx0" brushRef="#br0" timeOffset="-214012.33">14962 7792 0,'-53'26'16,"53"-12"-16,0-1 0,-13 13 15,13-12-15,0-1 16,0 0-16,0 0 0,-13 1 0,13-1 16,0 13-16,0-13 15,13 1-15,-13-1 0,13 0 16,0-13-16,1 13 0</inkml:trace>
  <inkml:trace contextRef="#ctx0" brushRef="#br0" timeOffset="-213811.67">15333 7845 0,'13'-27'16,"0"27"-16,0 0 0,14 0 15,-14 0 1,13-13-16</inkml:trace>
  <inkml:trace contextRef="#ctx0" brushRef="#br0" timeOffset="-212632.48">15901 7660 0,'53'13'0,"-39"-13"16,-14 13-16,13-13 0,-13 13 15,0 1-15,0-1 16,-13-13-16,13 13 16,-14 0-16,1 1 0,13-1 15,0 0 1,13-13-16,-13 13 16,14-13-16,-14 13 0,13-13 15,0 14-15,0 12 16,-13-13-1,-13 1-15,0-1 16,0 0-16,-1 0 16,-12 1-16,-1-1 15,14-13-15</inkml:trace>
  <inkml:trace contextRef="#ctx0" brushRef="#br0" timeOffset="-212352.38">16100 7752 0,'-13'53'16,"13"-26"0,13-14-16,-13 0 0,26-13 15,14 13-15,-14-13 16,-12 0-16,-1 0 15,0 0-15,0-13 0,1 13 16,-1 0-16,-26-13 0,26 13 0,-13-13 16,-13-1-16,13 1 15,-14 0-15,1 0 0,0 13 16,0 0-16,-1-13 16,-12-1-16,0 1 15,12 13-15</inkml:trace>
  <inkml:trace contextRef="#ctx0" brushRef="#br0" timeOffset="-212139.04">16325 7527 0,'39'14'0,"81"158"15,-120-146-15,13 1 16,-26 39-16,-1-13 16,-12 0-16,13-40 15,-1 13-15,-12 1 0,-27 12 16,13-25-16,14-1 0</inkml:trace>
  <inkml:trace contextRef="#ctx0" brushRef="#br0" timeOffset="-211745.16">14235 8268 0,'66'-26'0,"-27"26"16,120-27-16,-423 80 0,608-119 15,-146 53-15,53 0 16,14-14-16,13 14 15,-146 13-15,-13 0 0,-106-13 0,384 13 32,-159-14-32,-119 14 15,-92 0-15,-1 0 16,-12 14 0,-28-1-16</inkml:trace>
  <inkml:trace contextRef="#ctx0" brushRef="#br0" timeOffset="-209868.16">15266 8572 0,'14'0'0,"-1"0"16,0 14-16,-13-1 0,-13 0 31,13 0-31,-13-13 16,13 14-16,13-14 15,-13 13 1,13-13-16,0 13 15,-13 0 1,0 1 0,-13-1-16,0-13 15,0 13-15,-14 0 0,14-13 16,-13 13 0</inkml:trace>
  <inkml:trace contextRef="#ctx0" brushRef="#br0" timeOffset="-209619.35">15438 8625 0,'0'40'15,"14"-27"-15,-1-13 0,0 0 16,0 0-16,1 0 15,-1 0-15,-13-13 0,13 13 16,-13-13-16,0 0 16,-13-1-1,0 14-15,-1-13 0,1 13 16,0-13 0,0 13-16</inkml:trace>
  <inkml:trace contextRef="#ctx0" brushRef="#br0" timeOffset="-208824.94">16722 7422 0,'26'13'15,"-26"0"-15,0 0 16,-13-13-16,0 27 0,13-14 15,-14-13-15,14 13 0,-13 0 0,13 1 16,-13-14-16,13 13 16,0 0-16,0 0 15,13-13 1,-13 14-16,13-14 0,1 0 16,12 13-16,-13-13 15,1 0-15,-1 0 0,0 0 16,0 0-16,1 13 0,12-13 15,0 0-15,-12 0 0,-1 0 16</inkml:trace>
  <inkml:trace contextRef="#ctx0" brushRef="#br0" timeOffset="-208532.23">17515 7713 0,'0'13'15,"0"0"-15,0 0 0,0 14 16,0-14-1,-13 13-15,13-12 0,0-1 16,0 0-16,0 0 16,-13 1-16,0-1 0,-14 0 15,27 0-15</inkml:trace>
  <inkml:trace contextRef="#ctx0" brushRef="#br0" timeOffset="-208385.73">17423 7924 0,'39'-13'16,"-25"13"-16,-67 13 0,119-26 0,-40 13 15,-12 0-15,12-13 0,-13 13 0,14 0 16,12-13-16</inkml:trace>
  <inkml:trace contextRef="#ctx0" brushRef="#br0" timeOffset="-206463.38">18508 7766 0,'-106'66'0,"93"-53"0,-1-13 16,-12 26-16,26-12 16,-13-14-16,13 13 0,0 0 15,13-13-15,0 13 16,14 1-16,12-1 16,-26-13-16,14 0 0,26 13 15,-27-13-15,-12 0 16,-1 0-16,0 0 0,0 0 15</inkml:trace>
  <inkml:trace contextRef="#ctx0" brushRef="#br0" timeOffset="-206268.81">18574 7752 0,'-13'27'31,"13"-14"-31,0 13 0,0 1 16,0-14-16,0 14 0,-14-14 0,14 0 16,0 0-16,0 14 0,0-14 15,0 0-15,0 14 0,0-14 16,0 0-16</inkml:trace>
  <inkml:trace contextRef="#ctx0" brushRef="#br0" timeOffset="-205868.54">18904 7752 0,'-39'14'0,"26"-14"0,-14 13 16,14 0-16,13 0 16,0 0-1,13 1-15,0-1 16,1 0-1,-1 0-15,-13 1 16,0-1-16,0 0 16,-13 0-16,-1 1 15,1-14-15,13 13 0,-13-13 0,-14 13 16,14-13-16,0 13 16,0-13-16</inkml:trace>
  <inkml:trace contextRef="#ctx0" brushRef="#br0" timeOffset="-203054.21">19288 7885 0,'27'0'16,"-14"0"-16,13 0 0,-12 0 15,-1 0-15,0 0 16,13 0-16,-12 0 15,-1 0-15,0 0 0,0 0 16,1 0-16,-1 0 16</inkml:trace>
  <inkml:trace contextRef="#ctx0" brushRef="#br0" timeOffset="-202720.82">19791 7779 0,'-40'26'31,"27"-13"-31,0 1 16,-40 25-1,26-12 1,14-14-16,13 0 15,0 1-15,0-1 16,13-13-16,1 13 0,-1-13 16,13 0-16,-13 13 0,14-13 15,-1 0-15,-12 13 0,12-13 0,1 0 16,-14 0-16,13 14 0,-13-14 0,1 0 16,-1 0-16,0 0 0,0 0 15,-13-14-15,14 14 16,-1 0-16,-13-13 0</inkml:trace>
  <inkml:trace contextRef="#ctx0" brushRef="#br0" timeOffset="-202520.22">19883 7805 0,'-26'13'15,"26"1"-15,-13-1 0,13 0 16,-13 0-16,13 1 0,0-1 15,-14 13-15,14-12 0,0-1 16,-13 0-16,13 0 0,0 0 0,0 1 16,0-1-16,0 0 0,0 0 15,13-13-15,1 0 16</inkml:trace>
  <inkml:trace contextRef="#ctx0" brushRef="#br0" timeOffset="-202248.26">20002 7911 0,'0'13'16,"0"-26"0,-13 13-16,0 27 15,13-14-15,0 0 0,0 0 16,0 0 0,13 1-16,0-1 0,1-13 15,-1 0-15,13-13 16,-12 13-16,-1-14 15,0 1-15,-13 0 0,0-13 16,0 12-16,0 1 0,0 0 16,-13 0-16,0-1 0,-1 1 15,14 0-15,-53 0 16,27 13-16,0-14 0,-14 14 0,0 0 16,1 0-16,12 0 0</inkml:trace>
  <inkml:trace contextRef="#ctx0" brushRef="#br0" timeOffset="-201793.44">18309 7699 0,'-92'172'15,"92"-145"-15,0-14 0,13 14 16,0-1-16,0 14 0,14-14 0,12 1 15,14-1-15,0 0 0,53 1 16,-27-14-16,-12-13 0,12 0 16,14 13-16,-14-26 0,14 13 0</inkml:trace>
  <inkml:trace contextRef="#ctx0" brushRef="#br0" timeOffset="-201347.46">20399 7660 0,'53'119'16,"-53"-106"-1,-13 66-15,13-52 0,-13-14 0,0 14 16,-1-14-16,-12 26 16,13-39-16,13 14 15,-14-14-15,1 13 0,0-13 16</inkml:trace>
  <inkml:trace contextRef="#ctx0" brushRef="#br0" timeOffset="-201007.16">20611 7527 0,'27'53'15,"-27"-39"-15,0-1 0,-14 13 16,14-13-16,-13 1 0,0 39 16,13-40-16,0 0 0,0 0 15,0 1 1,13-1-16,0-13 0,1 0 15,12 0-15,-13 0 16,0 0-16,1 0 0,-1-13 16,0 13-16,0 0 0,-39 13 31,-27 13-15</inkml:trace>
  <inkml:trace contextRef="#ctx0" brushRef="#br0" timeOffset="-200577.43">18732 8387 0,'53'14'16,"-26"-14"-16,79 0 0,39 0 15,-65 0-15,12-14 0,199 1 16,-198 13 0,-1-13-16,14 13 0,-13 0 15,-14-13-15,93-1 0,-92 14 16,-14-13-16,-13 13 0,0 0 0,-27-13 16,1 13-16,-14 0 0,13 0 15,-13 0-15,-52 0 31,12 0-31</inkml:trace>
  <inkml:trace contextRef="#ctx0" brushRef="#br0" timeOffset="-200015.12">19420 8771 0,'-13'13'0,"13"0"0,-13-13 0,0 14 0,0-1 16,-1-13-16,-12 13 16,13 0-16,-1 1 0,1-14 0,0 13 15,0 0-15,-1-13 0,1 13 0,0 0 16,13 1 0,0-1-16,13-13 15,27 26-15,-27-26 16,14 0-16,-14 14 0,66-14 15,-26 0 1,-26 0-16,-1 0 0,0 0 16,-12 0-16,12-14 0,-13 14 0,1 0 15,-1-13-15,0 13 0,0-13 16</inkml:trace>
  <inkml:trace contextRef="#ctx0" brushRef="#br0" timeOffset="-199796.85">19487 8744 0,'-14'0'0,"1"0"0,0 27 15,13-14 1,-13 0-16,13 14 16,-14-14-16,14 0 0,0 14 15,-13-14-15,13 13 0,0-12 0,0-1 16,0 13-16,-13-12 0,13 25 15,0-12 1,13-27-16,0 13 16,1-13-16</inkml:trace>
  <inkml:trace contextRef="#ctx0" brushRef="#br0" timeOffset="-199513.13">19711 8877 0,'0'0'0,"-39"26"15,26-13 1,-1 1-16,1-1 0,13 0 16,0 0-16,0 1 15,13-14-15,14 13 16,-1-13-16,-13 0 16,14 0-16,13-13 0,-27 13 15,0-14-15,14 14 0,-14-39 16,-13 25-16,0 1 15,0 0-15,-13 0 0,-1 0 16,1-1-16,0 1 0,0 13 0,-1-13 0,-25 0 16,39-1-16,-14 14 15,1 0-15,0 0 16</inkml:trace>
  <inkml:trace contextRef="#ctx0" brushRef="#br0" timeOffset="-199096.3">21180 8096 0,'13'40'0,"0"-27"15,-13 0-15,0 14 0,0-1 0,0 1 16,14-1-16,-14 1 0,0-14 0,0 13 16,13 1-16,-13-14 0,0 14 15,0-14-15,0 0 0,13 13 16,-13-12-16,0-1 0</inkml:trace>
  <inkml:trace contextRef="#ctx0" brushRef="#br0" timeOffset="-198882.41">20995 8361 0,'66'-13'0,"-53"13"0,14 0 16,12 0-16,14-14 16,-26 14-16,-1 0 0,0 0 0,1-13 15,-1 13-15,-12 0 0,-1 0 16,27-13-16,-27 13 0,0 0 0,0 0 16</inkml:trace>
  <inkml:trace contextRef="#ctx0" brushRef="#br0" timeOffset="-196376.42">22437 7990 0,'13'0'0,"0"0"0,0 0 16,1 0-1,-1 0 1,-53 0 15,-13 27-15,40-27-16,0 0 15,0 13-15,-14-13 16,14 13-16,0-13 0,13 14 0,-14-14 16,14 13-1,27 13 1,-1-13-16,1-13 0,-14 14 16,13 12-16,-12-26 15,-1 13-15,0 1 0,0-1 0,1-13 16,-14 13-16,0 0 15,0 1-15,0-1 0,-14 0 16,1 0-16,0 0 0,0 1 0,-1-14 16,1 13-16,-26 0 15,-14 0 1,39-13-16,1 0 0,0 0 16</inkml:trace>
  <inkml:trace contextRef="#ctx0" brushRef="#br0" timeOffset="-196104.58">22728 7977 0,'13'0'0,"0"13"0,-39-26 0,52 40 0,-13-14 16,-13 0-16,0 0 0,0 1 15,14 12-15,-14-13 0,0 14 16,0-14-16,0 0 0,0 14 0,0-14 16,-14 0-16,14 0 0,0 1 0,0 12 15,0-13 1</inkml:trace>
  <inkml:trace contextRef="#ctx0" brushRef="#br0" timeOffset="-195919.32">22675 8202 0,'26'-13'0,"-13"13"15,14 0-15,-14 0 16,14 0-16,-14 0 0,0 0 16,14 0-16,-14 0 0,0 0 0</inkml:trace>
  <inkml:trace contextRef="#ctx0" brushRef="#br0" timeOffset="-195740.22">23085 8149 0,'53'-13'31,"-40"0"-31</inkml:trace>
  <inkml:trace contextRef="#ctx0" brushRef="#br0" timeOffset="-195189.53">23561 8004 0,'27'0'0,"-14"13"15,-13 0 1,0 0-1,0 1 1,13-1 0,-13 0-16,0 0 0,13-13 0,-13 13 15,0 1-15,14-14 16,-14 13-16,-14 0 0,14 0 16,0 1-16,-13-14 0,13 13 15,-13-13-15,0 13 16,-1 0-16,1 1 0,0-14 15</inkml:trace>
  <inkml:trace contextRef="#ctx0" brushRef="#br0" timeOffset="-194920.03">23786 8043 0,'0'0'16,"0"14"-16,0-1 0,13 0 16,0-13-16,-13 13 15,14-13-15,-1 0 0,0 0 16,0 0-16,1 0 0,-1 0 16,-13-13-1,0 0-15,0-14 16,-13 14-16,-1 0 15,1 13-15,-27-13 16,27 26-16,0-13 16,-13 0-16,-1 0 0,-13 13 0,1 0 0</inkml:trace>
  <inkml:trace contextRef="#ctx0" brushRef="#br0" timeOffset="-194588.07">22304 8586 0,'622'-27'0,"-516"27"0,92 0 16,-105-13 0,13 13-16,-14 0 0,-12-13 0,-1 13 15,1 0-15,12-13 0,-52-1 16,-27 14-16,14 0 0,-14-13 16,0 13-16,0-13 0,-26 0 15,0-1-15,-14 14 0,-12-13 16,-14 0-16,0-13 15</inkml:trace>
  <inkml:trace contextRef="#ctx0" brushRef="#br0" timeOffset="-194133.74">21987 7951 0,'-27'158'0,"27"-131"0,0 13 16,27 26-16,65 40 16,-52-80-16,13 1 15,146 25-15,-133-52 16,13 0-16,106 0 16</inkml:trace>
  <inkml:trace contextRef="#ctx0" brushRef="#br0" timeOffset="-193640.34">24077 7805 0,'13'53'31,"1"-40"-31,-14 133 16,-14-93 0,-12 13-16,13-53 15,13 0-15,-14-13 0,14 14 0,-13-14 16,13 13-16,-13-13 0</inkml:trace>
  <inkml:trace contextRef="#ctx0" brushRef="#br0" timeOffset="-193354.86">24342 7699 0,'13'53'15,"-26"-39"-15,13-1 0,-14 26 16,1-25-16,0 12 15,13-13-15,0 1 16,0-1-16,13 0 0,-13 0 0,13-13 16,1 14-16,-1-14 15,13 0-15,-12 0 0,-1 0 0,0-14 16,14 14-16,-14 0 0,0 0 16,0 0-16,0 0 0,1 0 0,-1 0 15</inkml:trace>
  <inkml:trace contextRef="#ctx0" brushRef="#br0" timeOffset="-192588.21">22992 9009 0,'-53'27'31,"53"-14"-31,-13 0 0,0 0 0,0 0 16,13 1-16,-14-1 0,14 13 0,-13 1 16,13-14-16,0 0 0,0 1 15,0-1-15,0 0 0,0 0 0,13-13 16,1 13-16,-14 1 15,13-14-15,0 0 16,0 0-16,1 0 16,-14-14-16,0 1 15,0 0 1,-14 0 0,1 13-1,0 0 1,0 0-16</inkml:trace>
  <inkml:trace contextRef="#ctx0" brushRef="#br0" timeOffset="-192297.37">23058 9181 0,'-13'40'15,"26"-27"-15,1 13 16,-1-26 0,0 0-16,0 14 0,1-14 15,-1 0-15,0 0 0,0-14 32,-13 1-32,0-13 15,-13 26-15,13-13 0,-13 13 16,13-14-16,-13 14 0,-1-13 15,1 0 1</inkml:trace>
  <inkml:trace contextRef="#ctx0" brushRef="#br0" timeOffset="-191910.89">24633 8401 0,'0'26'15,"-14"-13"-15,14 14 16,-13-14-16,13 27 0,-13-1 15,13-12-15,0-14 0,-13 13 16,0 14-16,-1-27 0,14 14 16,-13-14-16,13 0 0,-13 0 0,13 1 15</inkml:trace>
  <inkml:trace contextRef="#ctx0" brushRef="#br0" timeOffset="-191756.49">24500 8625 0,'14'0'0,"12"0"0,-13 0 15,-66 0-15,146 0 0,-40-13 0,-13 26 16,-14-26-16,14 13 0,-14 0 16</inkml:trace>
  <inkml:trace contextRef="#ctx0" brushRef="#br0" timeOffset="-190328.3">9419 9948 0,'66'0'16,"-52"14"-16,-14-1 15,13 0-15,-13 13 0,-13 1 16,-1-14-16,14 14 0,-13-1 15,0-13-15,0 14 0,-14-1 16,14-13-16,0 1 0,13-1 16,-14 0-16,14 0 0,-13-13 0,13 14 15,0-1-15,0 0 16,13-13 0,14 0-1,-14 0-15,0 0 0,1-13 0,-1 13 16,0 0-16,27-13 0,-27-1 15,0 14-15,14-13 0</inkml:trace>
  <inkml:trace contextRef="#ctx0" brushRef="#br0" timeOffset="-190059.34">9723 10054 0,'-26'13'16,"13"1"-1,13-1-15,0 0 0,-13 0 16,26 1-1,-13-1-15,39-106 0,-78 199 0,52-106 0,0 13 16,0-13-16,14 0 16,-14 0-16,0 0 0,1-13 15,-1 13-15,0-13 0,-13 0 16,0-1 0,-13-12-16,-14 13 15,14-1-15,0 14 16,0-13-16,-1 13 15</inkml:trace>
  <inkml:trace contextRef="#ctx0" brushRef="#br0" timeOffset="-189881.04">10067 10094 0,'27'0'16,"-14"0"-16,0 0 15,1-13 1,-1 13-16,13-14 16</inkml:trace>
  <inkml:trace contextRef="#ctx0" brushRef="#br0" timeOffset="-189690.66">10319 9909 0,'-27'39'16,"27"-25"-16,0-1 0,0 13 15,-13-13-15,13 1 0,0-1 16,0 13-16,0-12 0,0-1 0,0 0 15,0 0-15,0 1 0,0-1 16</inkml:trace>
  <inkml:trace contextRef="#ctx0" brushRef="#br0" timeOffset="-189347.17">10676 9909 0,'-40'13'16,"27"-13"-16,0 13 16,0-13-16,13 13 15,0 1 1,0-1-1,13-13-15,-13 13 0,13 0 16,-13 0-16,0 1 16,0-1-16,0 0 15,0 0-15,-13 1 0,0-1 16,-14 13-16,14-26 0,0 14 16,-14-1-16,1 0 0,13 0 0,-14-13 15,1 0-15,-14 13 0,13-13 16,-25 0-16</inkml:trace>
  <inkml:trace contextRef="#ctx0" brushRef="#br0" timeOffset="-188996.24">9234 9829 0,'-26'53'0,"-41"146"16,54-160-16,13 1 0,0 0 16,0-14-16,13 14 0,67 92 15,-54-105 1,14-14-16,0 0 0,-1 0 16,54 1-16,-40-14 15,0-14-15</inkml:trace>
  <inkml:trace contextRef="#ctx0" brushRef="#br0" timeOffset="-188636.51">11020 9565 0,'26'13'0,"1"0"16,-27 0-16,13-13 0,0 40 15,0 0-15,1-14 16,-14 1-16,0-1 0,0 1 0,-14 12 16,1 14-16,-13 0 15,13-40-15,13 14 0,-14-14 16,1 0-16</inkml:trace>
  <inkml:trace contextRef="#ctx0" brushRef="#br0" timeOffset="-188322.65">11311 9472 0,'26'40'15,"-26"-27"-15,0 0 0,0 27 16,-13 0-16,0-14 15,13-13-15,0 1 0,-13-1 0,13 0 16,0 13-16,13-12 16,0-1-16,0-13 0,14 0 15,-1 0-15,-12 0 16,12-13-16,0 13 0,1-14 0,13 14 16,-1-13-16,1 0 15,-14 13-15,-12 13 16,-41 14-1,-12-1-15,-14 14 16</inkml:trace>
  <inkml:trace contextRef="#ctx0" brushRef="#br0" timeOffset="-187984.11">9036 10835 0,'423'-40'0,"-331"27"16,41 0-16,-14-1 0,0 1 0,132-13 15,-13-14 1,-145 27-16,0-1 0,79-25 16,0 12-16,-93 14 15,185-53 1,-184 40-16,-54 12 16,-12 1-16,12 0 0,-13 13 15</inkml:trace>
  <inkml:trace contextRef="#ctx0" brushRef="#br0" timeOffset="-187220.27">10147 10914 0,'39'-13'15,"-25"26"-15,-1-13 16,0 13-16,-13 1 0,0 25 31,0-26-31,0 1 0,0 12 16,-13-13-1,26 1 1,0-14-16,1 0 16,12 13-16,-13-13 15,1 13-15,-1-13 0,0 0 16,13 26-16,-12-12 15,-14-1-15,0 13 16,-14-12-16,1-14 16,13 13-16,-13 0 0,-27 14 15,27-27-15,-40 13 16,40 0-16,-14-13 16,14-13-16,0 0 15,0 13 1</inkml:trace>
  <inkml:trace contextRef="#ctx0" brushRef="#br0" timeOffset="-186427.21">10570 11073 0,'-40'79'0,"40"-66"16,0 1-16,14 12 0,-1-13 15,0-13-15,0 14 16,14-1-16,-14-13 0,27 0 16,-14 0-16,1-13 0,-14 13 15,13-14-15,1-12 16,-14 13-16,0-14 16,-13 1-16,-13 12 0,0 1 15,-27-13-15,-26-1 16,39 14-16,-39-13 15,53 26-15,-27 0 16,-12 0 0,38 13-16</inkml:trace>
  <inkml:trace contextRef="#ctx0" brushRef="#br0" timeOffset="-185611.01">4366 12488 0,'92'0'16,"-65"0"-16,-14 0 16,13 0-16,-12 0 0</inkml:trace>
  <inkml:trace contextRef="#ctx0" brushRef="#br0" timeOffset="-185416.22">4299 12700 0,'27'0'16,"-14"0"-16,0 0 0,14-13 0,-1 13 15,1-13-15,52-1 0,-39 14 16,-14-13-16,40 0 16,-39 13-16,-1-13 0,1 13 15</inkml:trace>
  <inkml:trace contextRef="#ctx0" brushRef="#br0" timeOffset="-179691.22">5014 12409 0,'13'13'32,"-13"0"-32,0 1 0,0-1 15,0 13-15,-13 14 16,13-27-16,0 14 0,0-1 16,-13-13-16,13 14 0,0-14 0,-14 14 15,14-14-15,0 13 16,0-13-16,-13-13 15,26 14-15</inkml:trace>
  <inkml:trace contextRef="#ctx0" brushRef="#br0" timeOffset="-179356.98">5226 12528 0,'0'13'0,"0"-26"0,0 0 0,-14 13 16,1 13-1,0 0 1,26 14 0,-13-14-16,13 0 15,1 0-15,-1-13 0,0 14 16,0-14-16,0 13 0,1-13 16,-1 0-16,0 0 0,0 0 15,1 0-15,-14-13 16,13-1-16,-26-12 15,-1 26 1,14-13-16,-26-1 16,13 1-16,-1 13 15,1 0 1</inkml:trace>
  <inkml:trace contextRef="#ctx0" brushRef="#br0" timeOffset="-179111.29">5464 12515 0,'13'39'16,"0"-39"-16,0 27 0,1-14 15,-1-13-15,0-13 16,13 0-1,-26-1-15,0 1 0,0 0 16,0 0 0,0 0-16,0-1 0,-13 1 15,13 0-15,-13 13 16,0 0-16,0 0 16,13 13-16,-14 0 0,-12 1 15,-1-1-15,1 13 0,0 1 0</inkml:trace>
  <inkml:trace contextRef="#ctx0" brushRef="#br0" timeOffset="-178836.36">4829 13004 0,'79'-26'16,"14"13"-16,-54 13 15,14 0-15,0-14 0,0 14 16,-13-13-16,13 13 0,-14-13 16,1 13-16,13 0 0,-27-13 15,-12 13-15,12 0 0,-13 0 16,1 13-16,-1-13 15</inkml:trace>
  <inkml:trace contextRef="#ctx0" brushRef="#br0" timeOffset="-178148.32">5027 13137 0,'0'-14'0,"27"1"16,-14 0-16,13 13 16,1-13-16,-14 13 15,0 0-15,0 13 16,1-13-16,-1 13 0,-13 0 15,-13 14-15,-1-1 16,1-13-16,0 14 16,-14-14-16,14 0 0,0 1 15,0-1-15,0 0 16,-1 0-16,28 1 31,-1-14-31,0 0 16,13 0-16,-12 0 0,-1 0 15,13 0-15,-12 0 0,25-14 16,-12 14-16,26-26 0,-40 26 16,13-13-16,27-14 15,0 1-15,-40 12 16,14 1-16,-27 0 0,26 0 16,-26 26 30,-13 0-30,13 0-16,0 1 16,13-1-16,1-13 15,-1 0 1,13 0-16,-13 0 16,1-13-16,-1 13 15,-13-14-15,0 1 16,0-13-16,-27 13 15,14 13 1,0 0-16,0-14 0,0 14 16,-1 0-16,1 0 15,13-13-15</inkml:trace>
  <inkml:trace contextRef="#ctx0" brushRef="#br0" timeOffset="-177855.2">6271 12541 0,'-27'13'16,"27"14"-16,-13-1 15,26 1-15,-13 65 16,0-65-16,13-1 16,-13 14-16,0 0 15,0-14-15,0-13 0</inkml:trace>
  <inkml:trace contextRef="#ctx0" brushRef="#br0" timeOffset="-177635.65">5940 12806 0,'26'-13'0,"-52"26"0,79-26 15,-27 13-15,1 0 0,-1 0 16,1 0-16,12 0 0,41-14 16,-41 14-16,-12 0 15,-1 0-15,27 0 0,0 0 16,-13-13-16,-27 13 16</inkml:trace>
  <inkml:trace contextRef="#ctx0" brushRef="#br0" timeOffset="-165906.83">6800 12502 0,'26'-14'16,"-13"14"-16,14 14 16,-14-14-16,-13 13 15,13 13-15,-13-13 16,-13 1-16,13-1 0,0 0 15,-13 0-15,0 1 16,13-1-16,-14-13 0,14 13 16,0 0-1,14-13 1,-1 14-16,0-1 16,-26 13-1,0-13 1,-1 1-16,14-1 0,-13 0 15,0-13-15,0 13 0,0 1 0,-1-14 16,1 13-16,0-13 0,13-13 31</inkml:trace>
  <inkml:trace contextRef="#ctx0" brushRef="#br0" timeOffset="-165635.37">7104 12502 0,'13'13'0,"-13"0"0,-13 13 16,13 14-1,13-13-15,1-14 16,-14 0-16,13 0 0,0 1 0,0-1 16,0-13-1,1 0-15,-1 0 0,-13-13 16,0-1-16,0 1 15,-13 13-15,-1-13 16,-25 0 0,26 13-16,-1 13 0,1-13 0,0 0 15,0 13-15,-27 14 16,27-14-16,-14 0 0</inkml:trace>
  <inkml:trace contextRef="#ctx0" brushRef="#br0" timeOffset="-165304.92">6509 13031 0,'39'-27'16,"-12"27"-16,-1 0 0,1 0 0,-1-13 15,27 13-15,-13 0 0,13 0 0,0 0 16,0-13-16,0 13 16,-1 0-16,1 0 0,0 0 0,-13-13 0,0 13 15,-14 0-15,-13 0 0,27 0 16,-14 0-16,-12 0 15,-1 0 1,-26 26 0</inkml:trace>
  <inkml:trace contextRef="#ctx0" brushRef="#br0" timeOffset="-164223.2">6628 13269 0,'13'-27'16,"0"27"-16,1-13 0,-1 13 0,13 0 15,-26 13 1,13-13-16,1 14 0,-14-1 0,13 0 15,-26 0-15,13 1 0,0-1 16,-14 13-16,1-13 0,-13 27 16,26-27-16,-13 1 15,13-1-15,-14 0 0,14 0 16,-13-13-16,13 14 16,13-14 15,1 0-31,12 0 0,-13-14 0,14 1 15,-1 0-15,1 13 0,-14-13 0,13-1 16,-13 1-16,1 13 0,12-13 16,-13 13-16,1 0 0,-1 0 15,0 0-15,0 0 0,1 0 16,-14 13-16,13-13 16,0 13-16,0-13 0,0 0 15,40 14 1,-39-14-16,12-14 15,-26 1 1,0 0 0,-13 0-16,0 13 0,13-14 0,-14 14 15,1-13-15,0 13 0,0-13 16,-1 13-16,1-13 0,13 0 31,13-1-31,1 14 16,-1-13-16,0 13 0</inkml:trace>
  <inkml:trace contextRef="#ctx0" brushRef="#br0" timeOffset="-163980.55">7885 12700 0,'0'26'0,"0"1"0,0-14 0,0 40 15,0-40-15,0 14 16,0-14-16,0 13 0,-14-12 0,14-1 16,0 0-16,0 0 15,-13 1-15,13-1 0,0 0 16</inkml:trace>
  <inkml:trace contextRef="#ctx0" brushRef="#br0" timeOffset="-163795.62">7673 12912 0,'26'0'31,"-12"0"-31,-1 0 15,0 0-15,14 0 0,-14 0 0,40 0 16,-27 0-16,-13 0 16,14 0-16,-14 0 0,0-14 0</inkml:trace>
  <inkml:trace contextRef="#ctx0" brushRef="#br0" timeOffset="-163275.48">8864 12607 0,'-14'53'16,"14"-39"-1,0 12-15,-13-13 0,13 14 16,0-1-16,-13 1 0,13-1 0,-13 14 15,-1-14-15,14-13 0,-13 14 16,13-14-16,0 0 0,-13 14 16,13-14-1,13 0-15,0-13 16</inkml:trace>
  <inkml:trace contextRef="#ctx0" brushRef="#br0" timeOffset="-162992.14">9128 12621 0,'13'-27'16,"-26"67"-1,13-27-15,0 0 0,-13 14 16,13 12-16,0-25 16,13-1-16,-13 13 0,13-12 0,1-1 15,-14 0-15,13 0 0,0-13 0,0 14 16,1-14-16,-1 0 15,0 0 1,-13-14 0,0 1-16,-13 0 0,-14 13 15,1 0 1,13 0-16,-1 0 0,1 13 0,0-13 16,-14 13-16,14 1 15,-26-1-15</inkml:trace>
  <inkml:trace contextRef="#ctx0" brushRef="#br0" timeOffset="-162786.9">8678 13097 0,'93'13'16,"-67"-13"-16,14 0 0,13 0 0,0 0 15,13 0-15,13 0 16,120 0-16,-146 0 15,0 0-15,-14 0 0,-12 0 0,13 0 16,-14 0-16,-13 0 0,14 0 16,-14 13-16,0-13 0</inkml:trace>
  <inkml:trace contextRef="#ctx0" brushRef="#br0" timeOffset="-161956.45">8784 13388 0,'13'-13'16,"14"13"0,-14 0-16,0 0 0,1 13 15,-1 0-15,0 0 16,-13 1-16,0-1 0,0 0 16,-13 0-16,13 1 15,-13-1-15,13 0 0,-14 0 0,1 0 16,13 1-16,-13-1 0,0 0 15,13 0-15,-14-13 16,14 14-16,14-14 31,25 13-15,-25-13-16,-1 0 16,0 0-16,0 0 0,0 0 15,1 13-15,-1-13 0,0 0 0,0 13 16,1-13-16,-1 13 0,-13 1 15,0-1 1,-13 0-16,-1 0 0,1 1 16,0-14-16,0 13 0,-1 0 0,-12-13 15,13 13-15,0-13 16,-27 0-16,27 14 0,-14-14 0,14 0 16,0 0-16,-1 0 15,1 0-15,40-14 31</inkml:trace>
  <inkml:trace contextRef="#ctx0" brushRef="#br0" timeOffset="-161642.78">9168 13520 0,'-27'27'15,"14"-14"-15,13 0 16,-13 0-16,13 1 0,0-1 16,13 0-16,0 0 15,1 0-15,-1-13 0,27 14 16,-27-28-16,0 14 0,13 0 16,1-13-16,-14 13 15,0 0-15,1-13 0,-14 0 0,-14 0 16,14-1-1,-13 1-15,-27-13 16,27 26-16,-26-27 0,25 27 16,1-13-16,0 13 15,13-13-15,0 0 16</inkml:trace>
  <inkml:trace contextRef="#ctx0" brushRef="#br0" timeOffset="-161111.2">10345 12753 0,'-13'53'16,"13"-40"0,0 14-16,0-14 0,0 40 0,0-40 15,13 13-15,-13 1 0,0-14 16,13 27-16,-13-14 0,0-13 16,0 1-16,0-1 0,0 0 0,0 0 15</inkml:trace>
  <inkml:trace contextRef="#ctx0" brushRef="#br0" timeOffset="-160908.39">10239 12951 0,'-13'-13'0,"40"13"31,12 0-16,41 13-15,-41-13 16,28 0-16,-28-13 0,-12 13 16,39 0-1,-40 0-15,1-13 0</inkml:trace>
  <inkml:trace contextRef="#ctx0" brushRef="#br0" timeOffset="-158995.34">11258 12660 0,'53'-39'0,"-27"39"0,-12 13 16,-1-13-16,0 13 15,0 0-15,-13 1 0,0 25 16,-13-12-16,0-14 16,-27 53-1,27-53-15,0 1 0,13-1 16,-14 0-16,1-13 0,13 13 0,-13 0 16,0-13-16,13 14 15,0-1-15,13-13 16,27 0 15,-27 0-31,0 0 0,0 0 16,14 0-16,-14 0 0,0 0 0,1-13 0,-1 13 15,0 0-15,0 0 0,0 0 16,14-14-16,-14 14 16,0-13-16,1 13 0,12-13 0</inkml:trace>
  <inkml:trace contextRef="#ctx0" brushRef="#br0" timeOffset="-158723.04">11919 12594 0,'-39'-13'0,"26"13"0,-1 0 16,1 0-1,0 13-15,0 0 16,13 1-16,13-1 15,-13 0-15,0 0 0,0 1 16,13 12-16,-13-13 16,0 0-16,0 1 0,-13-1 0,13 0 15,0 0-15,-13 1 0,13-1 16,-14 0-16,1-13 0,0 13 0,0 1 16,0-1-16,-1 0 0,1 0 15,0 0-15,-14 1 0,-26 12 16</inkml:trace>
  <inkml:trace contextRef="#ctx0" brushRef="#br0" timeOffset="-158492.48">11020 13150 0,'40'0'0,"26"0"16,13-13-1,-26 13-15,0 0 0,40 0 16,12-14-16,-65 14 16,0 0-16,26-13 15,-53 13-15,14 0 0,-14 0 0,13 0 16,-12 0-16,-14 13 16,0 1-1</inkml:trace>
  <inkml:trace contextRef="#ctx0" brushRef="#br0" timeOffset="-158148.89">11377 13322 0,'-53'13'15,"40"-13"-15,0 13 16,-14 0-16,14-13 0,-13 14 0,12-1 16,-12 0-16,13 0 0,-14 1 15,14-14-15,0 13 0,-1 0 0,14 0 16,-26 1-16,13-1 16,26 13-1,0-26-15,-13 13 0,27 1 16,-14-1-16,13-13 15,-12 13-15,12-13 0,1 13 16,-14-13-16,13 0 0,-13 0 0,1 0 0,-1 0 16,0-13-16,0 13 0,1 0 15,-1-13-15</inkml:trace>
  <inkml:trace contextRef="#ctx0" brushRef="#br0" timeOffset="-157967.39">11364 13414 0,'-53'53'16,"40"-39"-16,-1-1 0,14 0 0,-13 0 15,0 40 1,0-26-16,13-14 0,0 13 16,-13-13-16,13 1 0,0-1 0,0 0 15,0 0-15,0 1 0,13-14 16,-13 13-16,13 0 0</inkml:trace>
  <inkml:trace contextRef="#ctx0" brushRef="#br0" timeOffset="-157676.37">11509 13547 0,'-26'13'16,"13"0"-16,13 0 15,0 1-15,0-1 0,13 0 16,0 0-16,27 0 16,-27-13-16,0 0 0,1 0 15,25 0-15,-26-13 0,14 0 16,-14 13-16,-13-13 16,13 0-16,-26-1 15,13 1-15,-13 0 0,0 13 0,-1-13 0,1-1 16,0 1-16,0 13 0,13-13 15,-13 13-15,-1-13 0,14 0 16,0-1-16,0 1 0,0 0 16</inkml:trace>
  <inkml:trace contextRef="#ctx0" brushRef="#br0" timeOffset="-157404.14">12316 12846 0,'14'39'0,"-1"-26"0,-13 1 15,0 12-15,13-13 0,-13 1 16,0-1-16,0 13 0,0-12 0,0 12 16,0-13-16,0 0 0,-13 1 15,13 12-15</inkml:trace>
  <inkml:trace contextRef="#ctx0" brushRef="#br0" timeOffset="-157221.2">12250 13070 0,'13'0'0,"-13"-13"15,27 13-15,-1 0 16,1-13-16,-14 13 16,40 0-16,-27 0 0,1 0 15,-14-13-15,14 13 0,-1 0 0,0 0 16,-12 0-16</inkml:trace>
  <inkml:trace contextRef="#ctx0" brushRef="#br0" timeOffset="-156681.22">13692 12607 0,'-119'14'0,"79"12"16,14-26-16,13 13 0,0 1 15,-1-1-15,1 0 0,13 0 0,0 0 31,13-13-31,1 0 0,38 0 16,-38-13-16,12 13 0,1-13 0,-1 0 16,0 13-16,-12-13 0,-1 13 15,0-14-15,0 14 0,1 0 16,-1 14-16,0-1 0,0 0 16,-13 0-16,0 0 15,0 1-15,0 12 0,0-13 0,0 1 16,0 12-16,0-13 0,0 14 15,0-14-15,-13 13 0,13-12 0,0 12 16,-13-13-16,0 27 16</inkml:trace>
  <inkml:trace contextRef="#ctx0" brushRef="#br0" timeOffset="-156456.35">13335 13216 0,'0'0'16,"26"-13"-16,1 13 15,26 0-15,-13-14 0,-1 14 16,14 0-16,0 0 0,0 0 0,-13-13 16,39 13-16,-26 0 15,-27 0-15,-12 0 0,12 13 16,-13-13-16,-13 14 15</inkml:trace>
  <inkml:trace contextRef="#ctx0" brushRef="#br0" timeOffset="-156075.2">13322 13560 0,'-13'13'0,"-1"0"16,14 1-16,-13-1 0,0 0 16,0 0-16,-1 0 0,1 14 15,-13-1-15,-1 14 16,14-27-16,-13 14 0,26-14 16,-14 0-16,1 0 0,0 1 15,13-1-15,-13-13 16</inkml:trace>
  <inkml:trace contextRef="#ctx0" brushRef="#br0" timeOffset="-155520.54">13070 13864 0,'-13'13'16,"13"1"-1,0-1 1,13 0-1,1 0-15,-1-13 16,27 14 0,-27-14-1,13 0-15,-13 0 0,14 0 0,-14 0 0,14 0 16,-1-14-16,-13 14 0,14-13 16,-1 13-16,-13-13 0,1 13 15,-1-13-15,-13-1 0,0 1 16,0 0-1,-13 13-15,-1 0 0,1-13 16,0 13-16,0 0 0,0 0 0,-14 0 16,14 0-16,0 0 0,-1 0 15,-12 0-15,13 13 16,-1-13-16</inkml:trace>
  <inkml:trace contextRef="#ctx0" brushRef="#br0" timeOffset="-155192.45">13666 13692 0,'-93'53'16,"80"-40"-16,13 1 0,-13-1 0,26 0 15,-13 0-15,13-13 16,-13 13-16,13-13 0,14 0 0,-14 0 16,0 0-16,14-13 15,-14 0-15,0 13 0,-13-13 16,0 0-16,0-1 0,0 1 16,-13 0-16,13 0 0,-13-1 15,-1-12-15,1 26 16,0-27-16,0 27 0,13-13 0,-13 13 15,13-13-15,0 0 16</inkml:trace>
  <inkml:trace contextRef="#ctx0" brushRef="#br0" timeOffset="-154808.45">15161 12779 0,'13'40'0,"-13"-27"16,-13 14-16,13 12 15,0-12-15,0-14 0,0 14 0,0-14 16,-14 13-16,14-12 0,0 25 15,0-26-15,0 14 0,0-14 16,0 0-16,-13 1 0</inkml:trace>
  <inkml:trace contextRef="#ctx0" brushRef="#br0" timeOffset="-154599.49">15002 13018 0,'26'-14'0,"-12"14"0,-1 0 15,0 0-15,0 0 0,14 0 16,-1 0-16,1 0 0,12 0 16,1-13-16,-14 13 0,1 0 15,-14 0-15,0 0 0,14 0 16</inkml:trace>
  <inkml:trace contextRef="#ctx0" brushRef="#br0" timeOffset="-153647.28">16060 12660 0,'0'27'15,"0"-14"-15,0 13 16,-26 54-1,26-54-15,-13 27 16,13-40-16,-14 14 0,14-14 16,-13 14-16,13-14 0,0 0 15,0 14-15,0-14 16</inkml:trace>
  <inkml:trace contextRef="#ctx0" brushRef="#br0" timeOffset="-153312.33">16338 12766 0,'-26'40'16,"26"-27"-16,-14 0 0,28 14 15,-14-14 1,13 0-16,-13 0 0,13 1 0,0-1 15,14 0-15,-14-13 0,0 13 16,0-13-16,1 0 0,-1 0 16,0-13-16,0 13 15,-13-13-15,0 0 0,0-1 16,-13 1-16,13 0 16,-13 0-16,13 0 0,-13 13 15,-1-14-15,14 1 16,-13 13-16,0-13 15,0 26 1</inkml:trace>
  <inkml:trace contextRef="#ctx0" brushRef="#br0" timeOffset="-148197.45">10186 9948 0,'14'-13'78,"-1"0"-62,13 13 0,1-13-1,-14 13-15,0 0 0,1 26 16,-14-13 0,-14 14-1,1-14 1,-13 27-16,12-27 15,1 0 1,0 0-16,0 1 16,26-14 15,13 13-15,-12-13-16,-1 13 15,0-13-15,0 13 0,14 14 16,-27-14-1,0 0-15,0 0 0,0 1 16,0-1-16,-27 27 16,1-14-1,-1-26-15,14 13 0,-27 14 16,27-14-16,0-13 16,0 0-16,0 13 0,-1-13 15,1-13-15,0 13 16,26-13-1,-13 0-15,13 13 0,-13-14 16</inkml:trace>
  <inkml:trace contextRef="#ctx0" brushRef="#br0" timeOffset="-147549.79">10716 9975 0,'-53'0'16,"0"39"-1,40-25-15,-1-1 0,1 0 0,13 14 16,-40 12-1,27 1-15,13-27 0,0 0 16,0 1-16,0-1 0,0 0 0,0 0 16,13-13-16,-13 14 0,14-1 15,-1 0-15,0-13 0,0 13 0,1-13 16,-1 0-16,0 0 0,0 0 0,0 0 16,14 0-16,-14 0 0,0 0 15,1-13-15,12 13 0,-13-13 16,1 0-16,-1 13 0,0-14 0,-13 1 15,13 0-15,-13 0 0,13-1 16,-13 1-16,0 0 0,0 0 0,0-14 16,-13 14-1,13 0-15,-13 0 0,0 13 0,0-14 16,-1 1-16,1 0 0,0 13 0,-14-13 16,1 13-16,-1-14 15,1 14-15,13 0 0,0 0 16,-1 0-16,-12 0 0,13 0 0,-1 14 15,-12-14-15,13 13 16,0 0-16,-1 0 16</inkml:trace>
  <inkml:trace contextRef="#ctx0" brushRef="#br0" timeOffset="-146661.18">16933 12779 0,'-39'53'31,"39"-39"-31,0 12 0,0-13 16,-14 0-16,14 14 0,0-14 0,14 0 15,-14 14-15,13-14 0,-13 0 0,13 1 16,0-1-16,1 0 0,-1 0 16,13-13-16,-13 13 0,14-13 15,-14-13-15,0 13 0,1 0 16,-1-13-16,-13 0 0,13 0 0,-13-1 16,13-12-16,-13 13 0,0-54 15,0 54-15,-13-13 16,13 13-16,-13-1 0,13 1 15,-13 0-15,-1 13 0,1-13 0,0 13 16,0 0-16,-1 0 16,-12 13-16,13-13 0,-27 26 15,27-12-15</inkml:trace>
  <inkml:trace contextRef="#ctx0" brushRef="#br0" timeOffset="-146311.04">15941 13348 0,'93'0'15,"-40"13"-15,0-13 0,-1 0 16,107 0-16,-79 0 0,92 0 16,-80 0-16,107 0 15,-107-13-15,1 13 0,105 0 16,-105 0-16,13-13 0,-27 13 16,14 0-16,-14 0 0,-13 0 15,-13 0-15,66 13 16,-92-13-16,-14 0 0,0 13 15,-13 1 1,-13-1-16</inkml:trace>
  <inkml:trace contextRef="#ctx0" brushRef="#br0" timeOffset="-145165.98">16841 13811 0,'0'-13'0,"0"0"15,13 13-15,0 0 0,0 0 16,1 0-16,-1 0 0,27 0 16,-27 0-16,0 13 15,0-13-15,0 13 0,1 0 16,-1 1-16,-13-1 16,0 0-16,-13 0 0,13 1 15,0-1-15,-27 13 16,27-12-16,-13-1 15,26 0 1,0 0 0,14 0-1,-27 1 1,13-14-16,-13 13 16,-13 13-16,13-12 15,-13-1-15,-14 13 16,14-12-1,0-1-15,0-13 16,26-13 15</inkml:trace>
  <inkml:trace contextRef="#ctx0" brushRef="#br0" timeOffset="-144891.93">17251 13877 0,'13'80'16,"0"-67"-16,-39-106 0,66 199 15,-27-106-15,0 13 0,0-13 16,-13 14-16,13-14 0,1 0 0,-1 0 0,13 0 31,-26-14-31,14 1 0,-14 0 16,0 0-16,-14 13 15,14-13-15,-13 13 0,0-14 16,0 1-16,-1 13 0,1 0 16,0-13-16,0 13 15,13-13-15,-13 13 16,13-14-16</inkml:trace>
  <inkml:trace contextRef="#ctx0" brushRef="#br0" timeOffset="-144540.39">18746 13189 0,'53'14'0,"-27"-14"0,-13 0 16,1 0-16,-1 0 0,13 0 0</inkml:trace>
  <inkml:trace contextRef="#ctx0" brushRef="#br0" timeOffset="-144352.92">18825 13375 0,'13'13'15,"14"-13"1,-14 0-16,13-13 16,-12 13-16,-1 0 0,0 0 0,0 0 15,1 0-15,-1 0 0</inkml:trace>
  <inkml:trace contextRef="#ctx0" brushRef="#br0" timeOffset="-132805.16">19659 13057 0,'0'-13'15,"0"0"-15,0 0 16,0 39 15,0-13-31,0 27 16,-27 79 0,27-93-1,-13 54-15,13-54 0,0-13 16,0 27-1,0 0 1,13-27 0</inkml:trace>
  <inkml:trace contextRef="#ctx0" brushRef="#br0" timeOffset="-132600.59">19936 12965 0,'0'-14'0,"14"41"31,-14 26-15,0-40-16,0 13 15,0 1-15,0-1 0,0 1 0,0-1 0,-14 54 16,14-54 0,0 40-1,0-53-15,0 1 0,0-1 0,0 0 16</inkml:trace>
  <inkml:trace contextRef="#ctx0" brushRef="#br0" timeOffset="-132417.74">20201 13256 0,'13'-14'16,"-26"14"-16</inkml:trace>
  <inkml:trace contextRef="#ctx0" brushRef="#br0" timeOffset="-131967.11">20743 12991 0,'-26'40'0,"13"-27"0,-1 0 0,-12 0 0,-40 54 16,39-41-1,14-13-15,0 0 0,0 1 0,-1-1 16,14 0-16,-13 0 0,13 14 15,13-14 1,1 0-16,-1-13 0,0 14 0,0-1 16,1-13-16,52 13 15,-40-13-15,14 0 16,-14 0-16,1 0 0,-14 0 16,40-13-1,-40 13-15,-13-13 0,13 13 0,1-14 16</inkml:trace>
  <inkml:trace contextRef="#ctx0" brushRef="#br0" timeOffset="-131755.5">20770 13018 0,'-40'66'0,"27"-13"16,0-14-16,-1-12 0,14 12 16,-13 1-16,0-13 0,0 12 0,13-12 15,-13 12-15,-1-12 0,14-1 16,-13 1-16,13-14 0,0 13 16</inkml:trace>
  <inkml:trace contextRef="#ctx0" brushRef="#br0" timeOffset="-131427.95">21206 13044 0,'-26'13'16,"13"-13"-1,-1 13-15,1 1 0,-13-1 0,13 0 16,-14 14-16,14-14 0,-14 13 0,14-13 16,0 1-16,0-1 0,-14 13 15,14-12-15,13-1 16,-13 0-16,13 0 0,0 1 16,13-1-16,13 13 15,-12-26-15,-1 13 16,0-13-16,0 0 15,1 14-15,-1-14 0,0 0 0,0-14 0,1 14 16,12-13-16,-13 0 16,0 0-16</inkml:trace>
  <inkml:trace contextRef="#ctx0" brushRef="#br0" timeOffset="-131231.31">21220 13070 0,'-14'0'0,"1"14"0,40-28 0,-67 41 15,27-14-15,-1 0 0,1 1 16,0 12-16,-13 14 0,-1 26 16,14-26-16,0-1 0,-1 1 15,-12 13-15,13-13 0,-1-1 0,1 1 16,0-14-16,13 14 0,-13 0 16,13-14-16,0 1 0,0-14 0,0 0 15,0 0-15</inkml:trace>
  <inkml:trace contextRef="#ctx0" brushRef="#br0" timeOffset="-131033.4">21669 13137 0,'-132'105'31,"92"-65"-31,-224 198 16,224-198-16,14-14 0,-14 14 15,40-27-15,-13 0 0</inkml:trace>
  <inkml:trace contextRef="#ctx0" brushRef="#br0" timeOffset="-130887.56">21788 13295 0,'-198'225'15,"-120"106"1,199-199 0</inkml:trace>
  <inkml:trace contextRef="#ctx0" brushRef="#br0" timeOffset="-106352.39">265 10808 0,'13'40'15,"0"-27"-15,-13 0 0,13 14 0,-13-1 16,14 1-16,-1-1 0,13 40 16,-13-39-16,1 12 15,-1 41 1,0-67-16,-13 14 0,0-14 0,13 0 16,-13 0-16,0 0 0,14-13 15,-14 14-15</inkml:trace>
  <inkml:trace contextRef="#ctx0" brushRef="#br0" timeOffset="-106131.64">450 10769 0,'-13'-40'0,"39"199"16,-39-278-16,0 66 0,26 92 15,-13-25 1,13-1-16,0 13 0,0 14 0,14-14 15,-14 1-15,40 65 16,-40-65-16,14-1 16,-14 1-16,0-14 0,0 13 0,1-12 15,-1 12-15,13 1 16,-26-14-16,14-13 0,-14 13 0,13 0 16</inkml:trace>
  <inkml:trace contextRef="#ctx0" brushRef="#br0" timeOffset="-105905.33">437 11179 0,'-14'-14'0,"28"14"16,-1-13 0,0 0-16,0 0 0,0-1 0,14 1 15,-1 0-15,1 0 0,-14-14 0</inkml:trace>
  <inkml:trace contextRef="#ctx0" brushRef="#br0" timeOffset="-105650.73">781 10941 0,'0'52'47,"0"-38"-47,0-1 16,0 0-16,13-13 0,-13 13 0,-13-118 0,39 210 15,-13-91-15,14-14 16,-14 13-16,13-26 16,-12 13-16,-14-14 15,0 1-15,0 0 16,-14 0-16,1-1 0,0 1 15,0 0-15,-1 13 0,1-13 16,0 13-16,0 0 0,0 13 16,-1-13-16,1 13 0,13 0 15,-13 14-15,13-14 0,-13 14 16</inkml:trace>
  <inkml:trace contextRef="#ctx0" brushRef="#br0" timeOffset="-105295.54">463 11800 0,'0'0'15,"13"27"1,0-14 0,-13 0-16,14 14 0,-1-1 0,13 1 15,-12-1-15,-1 14 0,0-14 16,0 14-16,1-14 0,-1 1 0,0-1 15,0-12-15,0 12 0,-13-13 0,14 14 16,-1-14-16,-13 0 16,13-13-1</inkml:trace>
  <inkml:trace contextRef="#ctx0" brushRef="#br0" timeOffset="-105086.52">714 11814 0,'-13'-40'31,"26"80"-15,-13-40-16,14 13 0,-14 13 15,26 1-15,-13-1 0,1 1 0,12 12 16,-13-12-16,27 26 0,-27-27 16,0-13-16,1 14 15,-1-14-15,0 0 0,0 1 0,0 12 16,-13-13-16,0 1 15</inkml:trace>
  <inkml:trace contextRef="#ctx0" brushRef="#br0" timeOffset="-104879.33">661 12197 0,'0'-13'0,"14"-13"31,-1 26-31,0-14 0,0 1 0,1 13 16,-14-13-16,13 0 0,0 13 0,0-14 15,1 14-15,-1-13 16,13 0-16,-13 0 0,1 13 0,-1-13 0,27-14 16</inkml:trace>
  <inkml:trace contextRef="#ctx0" brushRef="#br0" timeOffset="-104568.4">1138 11840 0,'-53'40'0,"26"-14"16,14-13 0,0 1-1,13-1-15,0 0 0,13-13 16,14 0-1,-14-13-15,0 0 16,0 13-16,14-14 31,-14 1-31,0 26 0,0-13 16,1 14-16,-1-14 16,0 13-16,0-13 0,1 13 15,-1-13-15,-13 13 0,13-13 16,0 0-16,0-13 15,1 0-15,-1 0 16,-13-1-16</inkml:trace>
  <inkml:trace contextRef="#ctx0" brushRef="#br0" timeOffset="-104244.46">1058 10702 0,'27'-13'0,"-14"0"16,0 13-16,0 0 0,14-13 0,-14 13 15,0 0-15,1 0 16,-1-14-16,13 14 0,-26 14 0,14-1 16,-14 0-16</inkml:trace>
  <inkml:trace contextRef="#ctx0" brushRef="#br0" timeOffset="-104104.43">1204 10835 0,'40'-27'31,"-27"14"-31,0 13 16,13-26-16,-12 26 0,-120 66 0,238-132 15,-92 52 1</inkml:trace>
  <inkml:trace contextRef="#ctx0" brushRef="#br0" timeOffset="-103738.33">1759 11853 0,'53'-13'16,"-26"0"0,-27 0-16,13 13 15,0 0-15</inkml:trace>
  <inkml:trace contextRef="#ctx0" brushRef="#br0" timeOffset="-103581.52">1892 11972 0,'26'0'16,"1"-13"-1,-14 0-15,13 0 0,-12-1 0,25 1 16,-184 79-16,317-145 0,-146 66 0,1-14 15,-1 14-15,-13 0 0</inkml:trace>
  <inkml:trace contextRef="#ctx0" brushRef="#br0" timeOffset="-93609.28">2275 2977 0,'-13'26'0</inkml:trace>
  <inkml:trace contextRef="#ctx0" brushRef="#br0" timeOffset="-93093.1">2051 3162 0,'-40'0'15,"66"-13"17,-12-1-32,12 14 0,27-13 15,-27 0-15,14 13 0,26-27 16,-26 27-16,39-13 15,-52 0-15,26 13 16,-14-13-16,-12 13 0,-1 0 16,-13 0-16,14 0 15,-1 0-15,-12 0 16,-14-14-16,13 14 31</inkml:trace>
  <inkml:trace contextRef="#ctx0" brushRef="#br0" timeOffset="-92677.37">2355 2924 0,'-13'0'0,"52"13"16,1 0 0,-27-13-1,14 13-15,-14-13 0,27 14 16,-14-1-1,0-13 1,14 26-16,-40-13 16,0 14-16,0-1 15,-13 1 1,-27 52 0,27-66-16,-13 27 0,12-27 15,1 1-15,13-1 31,-26 27-31,26-27 16,-27 13 0,27-13-16</inkml:trace>
  <inkml:trace contextRef="#ctx0" brushRef="#br0" timeOffset="25363.12">20294 10570 0,'13'13'15,"-13"14"-15,13-14 0,-13 13 16,13 54-1,-13-1 1,0-66-16,0 27 16,0-27-16,0 27 15,0-27-15,0 1 16</inkml:trace>
  <inkml:trace contextRef="#ctx0" brushRef="#br0" timeOffset="25872">20809 10570 0,'-132'27'16,"119"-14"-16,0 0 16,0-13-16,13 13 15,13 0-15,-13 1 0,13-1 16,-13 0-16,26 0 16,-12 1-16,-1-1 0,13 0 15,-26 0-15,14-13 0,-1 14 16,-13-1-16,0 0 0,0 0 15,-13 0 1,13 1-16,-27-1 0,14 0 0,0-13 16,-1 13-16,-25 14 15,26-27-15,-1 13 0,1-13 16,0 13-16,0-13 0</inkml:trace>
  <inkml:trace contextRef="#ctx0" brushRef="#br0" timeOffset="26072.17">20955 10742 0,'0'-13'31,"0"26"-31,-13-26 16,0 13-1,13 13 1,-14-13 0</inkml:trace>
  <inkml:trace contextRef="#ctx0" brushRef="#br0" timeOffset="26423.45">21153 10597 0,'-39'66'0,"39"-53"16,0 0-16,0 0 0,0 1 15,26 12 1,-13-13-16,1-13 0,-1 14 0,13-14 15,-12 0-15,-1 0 0,0-14 16,0 14-16,0-13 16,1 13-16,-1-13 0,0 13 0,-13-13 15,0-1-15,0 1 0,0 0 16,0 0-16,-13-1 16,0 1-16,-1 0 0,1 13 15,-13-13-15,13 13 0,-1 0 16,1 0-16,0 0 15,0 13-15,-1-13 0,1 0 0</inkml:trace>
  <inkml:trace contextRef="#ctx0" brushRef="#br0" timeOffset="26850.97">21392 10504 0,'66'26'15,"-53"-12"-15,0-1 0,-13 0 16,13 0-16,-13 1 0,0 25 16,0 1-16,-13-27 15,13 0-15,-13 1 16,13-1-16,-13-13 0,13 13 15,-14 0 1,14-39 0,-52-199-16,131 410 15,-66-198-15,14-27 16,-27 27 0,13 0-16,-13 0 0,13-27 15,-13 27-15,0-14 0,-13 14 16,13 0-16,0 0 15,-13-1-15,-1 1 0,1 13 16,0 0-16,0-13 0,-1 26 16,1-13-16,0 0 15,0 0 1</inkml:trace>
  <inkml:trace contextRef="#ctx0" brushRef="#br0" timeOffset="27110.07">21643 10570 0,'26'66'16,"-26"-53"-16,14-13 16,-1 0-16,0 14 0,0-14 15,1-14-15,-1 14 16,0-13-16,0 0 15,-13 0-15,-13 0 16,13-1-16,-13 1 16,0 13-16,-1 0 0,1-13 0,-13 13 15,-14 13-15,53-13 0,-53 0 0,1 0 0,-14 13 16,-13 1-16</inkml:trace>
  <inkml:trace contextRef="#ctx0" brushRef="#br0" timeOffset="28058.9">15677 10054 0,'26'27'16,"-26"12"-16,13 14 0,0 0 0,1 93 15,-1-67-15,0 27 16,0-14-16,1 14 0,-1 0 16,27 53-16,-27-67 0,13-12 15,-13-1-15,1-13 0,12 1 0,1-1 16,-14-13-16,0 13 0,14-13 15,-27-14-15,26-12 0,-26-1 0,13 1 16,-13-14-16,13 0 0</inkml:trace>
  <inkml:trace contextRef="#ctx0" brushRef="#br0" timeOffset="28402.38">14989 11417 0,'238'-27'15,"-159"14"-15,14 0 0,39 0 16,0-1-16,1-12 15,171-14-15,-132 14 0,-13 13 16,13-14-16,13 1 0,172-14 16,-13 0-16,-172 27 0,-13 0 15,-1 0-15,-12-1 0,-1 1 16,-12 0-16,-41 0 0,94 13 16,-120-14-16,0 14 0,-26 0 15,-14 0-15,14 0 0,-27 0 16</inkml:trace>
  <inkml:trace contextRef="#ctx0" brushRef="#br0" timeOffset="29610.96">16034 11126 0,'26'-14'15,"-13"14"-15,27-13 16,-27 0-16,14 0 15,-1 0-15,-13-1 0,1 1 16,12 0-16,-13 0 0,1-1 16,-1 1-16,0 0 0,14 0 15,-14 0-15,0-14 0,0 14 0,0-14 16,1 1-16,-1-27 0,13 0 16,-12 27-16,-1-1 15,0 1-15,14-27 0,-14 26 0,13 1 16,-13-1-16,1 1 15,12-27-15,1 27 0,-14-1 16,13 1-16,14-27 0,-27 26 16,14 1-16,-14-1 0,13 1 15,1-1-15,-1 1 0,1 13 0,-1-14 16,27-12-16,-26 25 0,-1 1 16,0 0-16,1 0 0,-1-1 15,1 1-15,-1 0 0,1 13 16,-1-13-16,27 0 0,-26 13 15,-1-14-15,1 14 0,-14 0 16,40 0-16,-40 0 0,13 14 0,-12-14 16,12 13-16,0-13 15,1 13-15,-1-13 0,-12 13 0,12 0 0,1 1 16,-14-1-16,26 0 0,-12 0 16,-1 1-16,-12-1 0,12 0 15,14 27-15,-14-27 0,-13 0 16,14 0-16,-14 1 0,27 12 15,-14 1-15,-12-14 0,-1 0 16,13 0-16,-13 1 0,27 12 16,-27-13-16,27 0 0,-27 1 15,1-1-15,12 0 16,-13 0-16,27 14 0,-14-14 16,-12-13-16,12 13 0,0 1 0,1-1 15,26 13-15,-27-26 16,1 13-16,-1-13 0,1 14 0,-1-14 15,1 0-15,-1 0 0,14 13 16,-14-26-16,-13 13 0,14 0 16,-14 0-16,0-14 0,14 14 0,-14 0 15,0-13-15,0 0 0,-13 0 16</inkml:trace>
  <inkml:trace contextRef="#ctx0" brushRef="#br0" timeOffset="30069.94">18375 10491 0,'53'79'16,"-40"-39"-16,14 26 15,-27-26-15,13-1 0,27 94 16,-40-107-16,13 1 15,0-14-15,-13 13 0,0-13 16,14 14-16,-1-14 0,0 14 16</inkml:trace>
  <inkml:trace contextRef="#ctx0" brushRef="#br0" timeOffset="30486.11">18852 11112 0,'13'14'15,"-13"-1"-15,13 0 0,-13 14 16,13-14-16,-13 0 15,13 27-15,-13-27 0,0 27 16,14-27-16,-14 0 0,0 0 16,0 1-16,0-1 0,0 0 15,0 0-15,13-13 0,-13 14 16,0-1-16</inkml:trace>
  <inkml:trace contextRef="#ctx0" brushRef="#br0" timeOffset="30914.55">19209 11152 0,'-66'27'16,"66"-14"-1,-14-13-15,14 26 0,14-26 16,-14 14-16,0-1 0,13 0 0,0-13 16,-13 13-16,13 0 0,1 1 15,-1-1-15,-13 0 0,13-13 0,-13 13 16,0 1-16,13-14 0,-13 13 0,0 0 16,-13 0-16,0-13 15,13 14-15,-13-14 0,-1 13 16,1-13-16</inkml:trace>
  <inkml:trace contextRef="#ctx0" brushRef="#br0" timeOffset="31063.55">19315 11271 0</inkml:trace>
  <inkml:trace contextRef="#ctx0" brushRef="#br0" timeOffset="31339.21">19420 11205 0,'-26'27'0,"26"-14"0,0 0 16,13 0-16,-13 0 15,13 1-15,14-14 32,-14 0-32,0 0 0,1-14 15,-14 1-15,0-13 31,0 13-31,-14 13 0,1-14 16,0 1 0,0 13-1,-1 0-15</inkml:trace>
  <inkml:trace contextRef="#ctx0" brushRef="#br0" timeOffset="31682.34">19513 11152 0,'13'0'0,"0"0"16,-65 13-16,118-26 0,-53 13 0,-66 0 0,119 0 0,-66 13 15,13-13-15,1 0 0,-1 14 0,0-1 16,-13 0 0,0 0-16,0 14 15,-13-14-15,13 0 31,0-39-15,0 13 0,13-14-1,-13 14-15,13 0 0,-13-1 16,0 1-16,0 0 0,0 0 16,0-1-16,-13 1 15,13 0-15,0 0 16,-13 13-16</inkml:trace>
  <inkml:trace contextRef="#ctx0" brushRef="#br0" timeOffset="31917.17">19751 11033 0,'13'53'0,"-26"-106"0,40 106 16,-14-40-16,0-13 16,0 0-1,-13-13 1,-13 0 0,13 0-16,-13 13 15,0 0-15,-1 0 16,1 0-16,-27 0 0,14 13 15</inkml:trace>
  <inkml:trace contextRef="#ctx0" brushRef="#br0" timeOffset="32866.44">17873 10967 0,'26'26'16,"-26"-12"-16,0-1 0,13 0 0,-13 0 15,0 14-15,14-1 0,-14-13 0,0 14 16,0-1-16,13 1 0,-13-14 16,0 14-16</inkml:trace>
  <inkml:trace contextRef="#ctx0" brushRef="#br0" timeOffset="33148.31">17833 11496 0,'13'40'16,"-13"-27"0,0 0-16,0 1 0,0-1 15,0 0-15,0 0 0,0 0 16,0 1-16</inkml:trace>
  <inkml:trace contextRef="#ctx0" brushRef="#br0" timeOffset="33335.95">18031 11496 0,'0'-13'0,"-13"39"31,13-12-15,0-1-16,0 13 15</inkml:trace>
  <inkml:trace contextRef="#ctx0" brushRef="#br0" timeOffset="33679.09">18177 11589 0</inkml:trace>
  <inkml:trace contextRef="#ctx0" brushRef="#br0" timeOffset="34011.19">18375 11417 0,'-26'26'31,"26"-13"-31,-13 1 16,-1-1-16,14 0 0,-13 0 15,0 1-15,13-1 16,-13 0-16,13 0 0,-14-13 0,14 14 15,0-1-15,0 0 16,14-13-16,-14 13 16,13-13-16,0 0 15,0 0-15,1 0 0,-1 0 0,0 0 16,14-13 0,-14 13-16,-13-13 15,13 13-15</inkml:trace>
  <inkml:trace contextRef="#ctx0" brushRef="#br0" timeOffset="34179.9">18415 11430 0,'-13'26'16,"13"-12"-1,0-1-15,0 27 16,0-27-16,-13 0 0,13 0 15,0 14-15,0-14 0,-14 0 0,14 0 16</inkml:trace>
  <inkml:trace contextRef="#ctx0" brushRef="#br0" timeOffset="34530.32">18600 11496 0,'-26'27'16,"13"-1"-1,13-13 1,-14 1-16,14-1 16,14-13-16,12 0 31,-13-27-16,0 27 1,-13-13-16,14 0 16,-1 39 15,-13-12-15,0-1-16,0 0 0,0 0 0,13 0 15,-13 1-15,0-1 16,0 0-16,13 0 0</inkml:trace>
  <inkml:trace contextRef="#ctx0" brushRef="#br0" timeOffset="35579.83">17846 12078 0,'66'0'0,"-39"0"16,26-13-16,0 13 0,0 0 15,-1-13-15,15 0 0,52-1 16,13 1-16,-66 0 15,13 0-15,1-1 0,79-12 16,-1-14-16,-78 27 16,-1-13-16,80-1 0,-93 1 15,13 12-15,-26 1 0,13-13 16,-13 13-16,-13-1 0,0 1 0,26-13 16,-40 12-16,1 1 0,-14 0 15,0 0-15,0-1 0,1 1 16,-1 0-16,13-13 15,-12-1-15,-1-13 0,-13 27 0,13-27 16,-13 27-16,0-13 16,13 13-16,-13-1 0,0-12 0,0 13 15,0-1-15,0-12 0,-13 13 16,13-1-16,0-12 0,-13 13 0,13 0 16,-13-27-16,13 27 15,-14-1-15,14 1 0,0-27 16,-13 27-16,13 0 0,0-13 15,-13-14-15,13 27 16,0-1-16,-13 1 0,-1-26 16,1 25-16,0 1 0,0-13 15,-14-1-15,1 1 0,-14-1 16,-52-12 0,65 25-16,-13 1 0,14 13 15,-14-13-15,1 13 0,-1 0 16,0-13-16,1 13 0,-1 0 0,0 0 15,0 0-15,-12 13 0,-15-13 16,41 0-16,-27 13 0,13-13 16,1 13-16,-41 1 0,41-14 15,-41 26-15,40-13 0,1 0 16,-14 1-16,13-1 0,-79 13 16,27 1-16,52-14 15,-53 14-15,1-1 16,52-13-16,0 0 0,1 1 15,-1-14-15,0 13 0,1 0 16,-41 14-16,40-14 0,14 0 16,-14 13-16,1-12 0,12-1 15,-39 27-15,0 13 16,13-14-16,13-12 0,14-1 16,-1 1-16,1-1 0,13 1 15,-27 25-15,14-25 0,12 13 16,-12 13-16,26-27 15,-13 27-15,13-27 0,0 1 16,13-1-16,-13 14 16,26 26-16,-12-39 0,12-1 15,27 14-15,13-1 0,-13-25 16,0-1-16,13 0 16,-13-13-16,0 13 0,66-13 15,-66 0-15,66 0 0,-66 0 16,0 0-16,0-13 0,0 13 15,26-13-15,-26 13 0,-13-13 16,39-1-16,0-12 16,-39 13-16</inkml:trace>
  <inkml:trace contextRef="#ctx0" brushRef="#br0" timeOffset="107085.87">21246 12740 0,'-40'0'46,"-13"-14"-30,-52-12-16,12 0 0,-53 12 16,1-12-16,-1 13 15,-145-27 1,186 40-16,12-13 16,0 13-16,1 0 15,39 0-15,0 0 16,0 0-16,13 0 15,-13 26-15,14 14 16,-27 13-16,26-40 16,-13 40-16,27-27 15,-54 54 1,54-41-16,-1 14 16,-26 66-1,27-26 1,13-14-16,13-26 0,-27 0 15,27 93 1,0-54 0,0-26-16,0 14 15,13-27-15,40 26 16,-26-26-16,26 26 16,0-26-16,-14 0 15,41 13-15,52 40 16,-92-106-1,171 0 1,-92 0 0,106 0-1,-185 0 1,53 0-16,26 0 0,26 0 16,-52 0-16,-27 0 15,40 0 1,-40 0-16,26 0 15,14 0-15,-13 0 16,-1-39-16,1 12 0,66-13 31,-80 14-31,-52 13 16,-1-14-16,-13 27 16,1-13-16,-14 0 15,26-14-15,1 14 16,-14-27-1,-13-12-15,26-28 16,1 14-16,-27 13 16,13-119-1,-13 93-15,0-40 16,0 53-16,0-14 16,-27 40-16,1-26 15,-27 13-15,27-13 16,-1 27-16,-13-14 15,1 13-15,12-13 16,-26 13 0,0 14-16,-52-27 0,-28-26 15,14 12 1,13 28-16,1 12 16,-1-26-16,40 53 15,39-13-15,-12 13 0,39-13 16</inkml:trace>
</inkml:ink>
</file>

<file path=ppt/ink/ink2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43:58.333"/>
    </inkml:context>
    <inkml:brush xml:id="br0">
      <inkml:brushProperty name="width" value="0.05292" units="cm"/>
      <inkml:brushProperty name="height" value="0.05292" units="cm"/>
      <inkml:brushProperty name="color" value="#0070C0"/>
    </inkml:brush>
  </inkml:definitions>
  <inkml:trace contextRef="#ctx0" brushRef="#br0">9710 2791 0,'13'14'15,"14"-14"-15,-1 0 0,80-14 16,-53 14-16,13-13 0,14 0 16,-1 0-16,106-1 0,-105 1 15,12 13-15,-12-13 0,78 0 16,-92 0-16,-13 13 0,0-14 15,-13 14-15,-14 0 0,1 0 0,-14 0 16,14 0-16,-14 0 0,0-13 0,0 13 16,0 0-1,-26-13 1,-26 0 15,12-1-31,14 14 0</inkml:trace>
  <inkml:trace contextRef="#ctx0" brushRef="#br0" timeOffset="592.05">11628 2659 0,'14'13'16,"-1"-13"-16,0 0 0,0 0 16,14 0-16,-1 0 0,14 14 15,0-14-15,-14 0 0,14 0 16,66-14-1,-67 14-15,-25 0 16,12 0-16,-13 0 0,0 0 16,1 0-16</inkml:trace>
  <inkml:trace contextRef="#ctx0" brushRef="#br0" timeOffset="2157.44">19936 1879 0,'-13'13'15,"53"-13"1,-27-13-16,0 13 0,14 0 15,-1 0-15,14-14 0,-14 14 0,54 0 16,-54-13-16,1 13 16,-1 0-16,27-13 0,-40 13 15,0 0-15,1 0 0,-1 0 16,0 0-16,0 0 0,1 0 16,-1 0-1,0 0-15,-13 13 16,13-13-16,-13 13 15</inkml:trace>
  <inkml:trace contextRef="#ctx0" brushRef="#br0" timeOffset="2954.33">21762 1812 0,'40'0'15,"-14"0"-15,-13-13 16,14 13-16,-14 0 0,14 0 0,-1 0 16,0-13-16,1 13 0,-1 0 0,1 0 15,-14-13-15,13 13 0,-12 0 16,-1 0-16,0 0 0,0 0 0,1-14 15,-1 14-15,0 0 16,-39-13 0,12 13-1,-12 0-15</inkml:trace>
  <inkml:trace contextRef="#ctx0" brushRef="#br0" timeOffset="3817.05">20201 1759 0,'-13'-66'16,"13"53"-16,-14-53 16,14 53-16,-13-14 0,13 14 0,0 0 15,-13-14-15,13 14 0,0-13 16,13 12-16,0 1 15,1-13-15,-1 13 0,27-1 16,39-12-16,-26-1 0,13 14 16,0 0-16,0-14 0,14 14 15,-1 0-15,0 0 0,14 0 16,-14-1-16,14 1 0,0-13 0,-1 12 16,1 1-16,-14 0 0,14 13 0,-14-13 15,-13-1-15,1 14 0,-15-13 0,-12 13 16,0 0-16,-14-13 0,14 13 15,-27 0-15,0 0 16,1 0-16,-1 0 0,0-13 0,0 13 16,1 0-16,-1 0 15,0 13-15,-13 0 16,13-13-16,-13 13 0,0 14 16,13-14-16,-13 0 0,0 14 0,0-1 15,14 1-15,-14-14 0,0 13 16,0 1-16,0-1 0,13-12 0,-13-1 15,0 13-15,0-12 0,13-1 16,-13 13-16,13 1 0,-13-14 16,14-13-16,-1 13 0</inkml:trace>
  <inkml:trace contextRef="#ctx0" brushRef="#br0" timeOffset="19744.97">19116 4114 0,'27'-26'0,"-27"13"15,0-1-15,-14-12 16,-25 13 0,-1 13-1,14 13 1,-1 0-16,14 0 0,-40 67 16,40-67-16,-1 13 15,14 1-15,-13-14 0,13 14 16,0-14-16,0 13 0,0-13 0,0 1 15,13 12-15,14 1 0,-14-14 16,0 0-16,1 0 0,12-13 16,-13 0-16,1 0 0,-1 0 0,13 0 15,-13 0-15,14-13 0,-1 0 16,-12 0-16,12-1 0,-13 1 0,1 0 16,12 0-16,-13-1 0,-13 1 0,13 13 15,1-13-15,-14 0 0,13 13 16,0 13-1,0 13 1,-13-12-16,0-1 0,0 0 16,14 0-16,-14 14 0,0-14 15,0 0-15,13 14 0,-13-14 0,0 0 16,0 0-16,13 1 0,-13-1 0,0 0 16,0 0-16,13-13 0,-13 14 15</inkml:trace>
  <inkml:trace contextRef="#ctx0" brushRef="#br0" timeOffset="20326.45">20095 4008 0,'-13'0'16,"0"0"-1,13 14-15,-14 25 16,1-25-16,13 12 0,0 1 16,-13-1-16,13-13 0,0 14 15,0-1-15,0 1 0,0-14 16,0 13-16,13 14 0,-13-27 0,13 0 16,-13 1-16,14-1 0,-1-13 15,-13 13-15,13-13 0,14 13 16,-14-13-16,0 0 15,0 0-15,0-13 0,1 13 16,-1-13-16,0 0 0,14-1 16,-14 1-16,0 13 15,0-13-15,1 13 16,-1 0-16,0 26 16,-13-12-1,0-1 1,0 0-16,0 0 0,13 1 15,-13-1 1,13-13-16,1 0 16</inkml:trace>
  <inkml:trace contextRef="#ctx0" brushRef="#br0" timeOffset="20660.43">20611 4260 0,'13'0'0,"-13"13"15,0 0-15,0 0 0,0 1 16,-13-1-16,13 0 0,0 0 16,-13 1-16,13-1 0,0 0 0,0 0 15,0 1 1,13-14-16,0 13 0,14-26 16,12 13-1,-12-14 1,-14 1-16</inkml:trace>
  <inkml:trace contextRef="#ctx0" brushRef="#br0" timeOffset="21211.28">19473 4511 0,'0'-13'0,"-13"39"16,13-12-16,0 39 16,0-40-16,0 0 0,0 13 15,13-12-15,-13-1 0</inkml:trace>
  <inkml:trace contextRef="#ctx0" brushRef="#br0" timeOffset="21824.51">21669 3836 0,'-66'106'0,"53"-79"0,13-14 16,0 13-16,-13-12 0,13-1 0,0 13 15,13-12-15,-13-1 0,13 0 16,0-13-16,1 0 16,-1 0-16,0 0 0,0 0 15,1-13-15,12 13 0,-13 0 0,1-13 16,-1 13-16,0 0 16,0 0-16,0 0 0,1 0 15,-14 13-15,13-13 0,0 13 16,-13 0-16,13-13 15,-13 14-15,14-14 0,-14 13 0,13-13 16,-13 13-16,13-13 0,-13 13 16,13-13-16</inkml:trace>
  <inkml:trace contextRef="#ctx0" brushRef="#br0" timeOffset="22352.35">22066 4048 0,'0'13'16,"13"1"-1,-13-1-15,14-13 0,-14 13 16,13 0-16,0 1 0,0-1 16,-13 0-16,14-13 0,-14 13 15,13-13-15,-13 13 0,0 1 16,0-1-16,0 0 15,-13 0-15,13 1 16,-14-14-16,14 13 0,-13-13 16,13 13-16,-13-13 0,0 13 15,-1 0 1</inkml:trace>
  <inkml:trace contextRef="#ctx0" brushRef="#br0" timeOffset="26860.83">18547 3704 0,'0'146'16,"0"-93"-16,0 13 0,0-13 0,14 13 0,-14 0 15,13 0-15,-13-13 0,13 53 16,-13-53-16,0-14 0,0 14 16,13 80-1,-13-107-15,13 14 16,-13-27-16</inkml:trace>
  <inkml:trace contextRef="#ctx0" brushRef="#br0" timeOffset="27613.66">18283 3664 0,'278'-79'15,"-212"53"-15,13 12 0,14-12 16,26-1-16,-13 1 0,13 0 0,132-41 16,-119 41-16,14 0 0,304-54 15,-292 54-15,-12-1 16,13 1-16,-14 13 15,146-27-15,-145 13 0,-14 14 0,0 0 16,-13 0-16,-26 13 0,-14-14 16,1 14-16,52-13 15,-79 13-15,-13-13 0,-14 13 0,0 0 16,1 0-16,-14 0 0,0-13 0,1 13 16,-1 0-16,0 0 0,0 0 31,1 0-31,-1 13 0,0 13 15,-13-12-15,13 25 16,-13-12-16,13 13 16,-13-1-16,14 14 0,39 93 15,-40-93-15,53 92 16,-40-105-16,1-1 16,-1 1-16,1 0 0,-1 0 0,1-1 15,-1-12-15,-13 12 0,14-12 0,-14-1 16,14 14-16,-27-14 15,13-12-15,0 12 0,-13-13 0,13 1 16,-13 12-16,0-13 0,0 1 16,13-1-16,-26 0 15,13 0-15,0 0 0,0 1 16,-13-1-16,0 0 0,0 0 0,-1-13 16,-39 27-1,27-14-15,-27 0 0,0 0 0,0 1 16,-13-1-16,-13 0 0,-1 14 0,-12-14 15,-14 13-15,-13-12 0,-133 38 16,120-25-16,0-1 0,-14 1 16,14-1-16,-27 1 0,14 12 0,-159 14 15,145-13-15,0-14 16,0 1-16,14-1 0,-1 1 16,14-1-16,0-12 0,-1 12 0</inkml:trace>
  <inkml:trace contextRef="#ctx0" brushRef="#br0" timeOffset="28949.66">18574 3916 0,'397'-159'0,"-331"133"16,13-1-16,-13 1 0,14 12 15,-1-12-15,-13 0 0,14 12 0,-1-12 16,-13 13-16,0-1 0,27 1 16,-40 0-16,-14 13 0,-12 0 15,-1 0-15,1 0 0,-1 13 16,1-13-16,-1 13 0,1 1 0,12-1 16,-12 13-16,-1-12 0,1 12 0,-1 0 15,27 27-15,-13-26 16,-1 13-16,1-1 0,0 1 0,0 0 15,-1-1-15,1 1 0,-14 0 0,14-1 16,0 1-16,-14 0 16,14-1-16,13 28 0,-27-41 0,-13 14 15,14-14-15,-1 1 0,-12-1 0,-1 1 16,0-1-16,14 0 0,-14 1 16,-13-14-16,13 0 0,0 1 0,-13 12 15,13-13-15,-13 1 0,14-1 0,-14 0 16,13-13-16,-13 13 15,0 0-15,13-13 0,-13 14 0,0-1 16,0 0-16,-13 0 16,-14 1-1,14-14-15,-13 13 0,13 0 16,-67 13-16,27-26 0,0 14 16,-13 12-16,-13-13 0,-1 1 15,14-1-15,-26 0 0,12 14 0,-39-14 16,0 13-16,0 1 0,13-1 15,-13 1-15,13-1 0,-13 1 0,14-1 16,25-13-16,1 0 0,-1 14 0,1-14 16,13 0-16,0 1 0,0-14 15,13 13-15,13-13 0,13 13 16,1-13-16,0 0 0,12 13 0,1-13 16,0 0-16,0 0 0,-1 0 0,1 0 15,-13 14 1,13-14-16,-1 0 15,1 0 1,13-14 0,-13-12-1,13 13-15,-13-14 0,13 1 0,0-14 16,-14 0-16,14-13 0,-13 0 16,13-13-16,0-13 0,0 13 0,-13 0 15,13-14-15,0 14 0,-13 0 0,13 0 16,0 0-16,-14 26 0,14-13 15,0 13-15,-13 1 0,13 12 0,0 1 16,0-14-16,0 27 0,0-14 16,0-12-1</inkml:trace>
  <inkml:trace contextRef="#ctx0" brushRef="#br0" timeOffset="38690.33">15293 2963 0,'-40'80'16,"53"-67"-16,-13 0 0,0 0 0,14 1 15,-14-1-15,13 0 0,0 14 16,14-1-16,-14-26 16,0 13-16,0-13 0,1 0 15,25 0 1,-26 0-16,1-13 0,-1 13 16,0-13-16,-13 0 0,13-1 0,1 1 0,-1 0 15,-13 0-15,13-1 0,-13-12 16,13 13-16,-13-1 0,0 1 15,0 0-15,0 0 0,-13-14 0,13 14 16,0 0-16,-13 0 0,-14-14 16,14 14-16,-13 0 15,12 13-15,1 0 0,0-13 16,0 13-16,-14 0 0,14 0 0,0 0 16,-14 0-16,14 0 0,-27 13 15,27 0-15,-13-13 0,13 13 16,-1 0-16,1 1 0,13-1 15,-13-13-15,26 26 16,0-12-16,14-14 16</inkml:trace>
  <inkml:trace contextRef="#ctx0" brushRef="#br0" timeOffset="39305.25">16034 2738 0,'-13'-13'0,"39"40"32,-13-14-17,-13 0-15,13 0 0,1 1 0,-1-1 0,-13 0 16,13-13-16,0 13 0,14 1 15,-14-1-15,0-13 16,0 13-16,1-26 16,-1 13-16,13-27 15,-26 14 1,0-13-16,0 12 0,14 1 16,-28 0-16,14-27 15,0 27-15,0 0 16,0 0-16,-13-1 15,13 1 1</inkml:trace>
  <inkml:trace contextRef="#ctx0" brushRef="#br0" timeOffset="39585.82">16338 2553 0,'13'40'15,"0"-40"-15,1 13 16,-1 0-16,0 1 0,0-1 0,1 0 16,-1 0-1,-13 1-15,0-1 0,13-13 0,-13 13 0,-13 0 16,13 0-16,0 1 15,-27 12 1,14-26-16,13 13 0,-13-13 0,13 14 16,-13-14-16</inkml:trace>
  <inkml:trace contextRef="#ctx0" brushRef="#br0" timeOffset="39891.39">16563 2487 0,'13'-13'15,"-13"39"17,0 1-32,0-14 0,13 0 15,1 27 1,-1-27-16,0 27 15,0-27-15,1 0 16,-1-13-16,-13 14 16,13-14-16,0 0 0,0 13 0,1-13 15,-1 0-15,0 0 0,0 0 16,1 0-16,25-27 16,-25 27-1,-14-13 1</inkml:trace>
  <inkml:trace contextRef="#ctx0" brushRef="#br0" timeOffset="40053.48">16656 2580 0,'52'-40'0,"-38"27"0,-1 0 16,0-1-16</inkml:trace>
  <inkml:trace contextRef="#ctx0" brushRef="#br0" timeOffset="40248.01">16603 2487 0,'-14'0'16,"28"-26"15,12 12-15,-13 14-16,1-13 15,38-13 1,-38 12-16,12 1 16,-13 13-16,1 0 0,-1-13 15</inkml:trace>
  <inkml:trace contextRef="#ctx0" brushRef="#br0" timeOffset="40633.26">17171 2553 0,'27'-13'31,"-1"0"-31,-12 13 16,25-27 0,-12 14-16,-14 13 0,0-13 0,0 13 15,27-13-15,-27-1 16,1 14-16,-1-13 16,0 0-16,0 0 15</inkml:trace>
  <inkml:trace contextRef="#ctx0" brushRef="#br0" timeOffset="40869.83">17410 2328 0,'0'0'0,"13"-13"0,0 13 15,0 0 1,14 13-16,-14-13 15,0 0-15,-13 14 0,27-1 16,-14 0-16,-13 13 16,0-12-16,13-1 15,-13 0-15,0 0 16,0 1-16,0-1 16,-13-13-16,13 13 15</inkml:trace>
  <inkml:trace contextRef="#ctx0" brushRef="#br0" timeOffset="41716.76">17767 2130 0,'-40'40'0,"40"-27"0,0 0 16,-13 0-16,13 27 15,0-27-15,0 0 0,13 1 0,-13 12 16,0-13-16,13 1 0,-13-1 0,14 0 15,-1 0-15,0-13 16,13 13 0,-12-13-16,12 0 15,-13-13-15,1 13 0,-1 0 0,0-13 16</inkml:trace>
  <inkml:trace contextRef="#ctx0" brushRef="#br0" timeOffset="42152.53">17952 2117 0,'-13'13'16,"13"0"0,0 0-16,-13 1 15,13-1-15,0 0 0,13 0 16,-13 0-16,0 1 0,0 12 15,13-13 1,-13 1 0,13-1-16,0-13 15,1 13 1,-1-13 15,0 0-31,0 0 16,1 0-1,-1-13-15,0 13 16,0-13-16,1 13 16,-1 0-1,0 0 1,-13 13 15,13-13-15</inkml:trace>
  <inkml:trace contextRef="#ctx0" brushRef="#br0" timeOffset="42276.39">18177 2170 0,'-13'0'0</inkml:trace>
  <inkml:trace contextRef="#ctx0" brushRef="#br0" timeOffset="42773.46">18269 2130 0,'-13'13'94,"13"0"-47,0 1-31,0-1-1,13-13 1,1 13-16,-1 0 15,0-13 1,-13 13-16,13-13 16,-13 14-16,-13-1 31,0 0-15,0-13-16,13 13 15,-14-13 1,1 14-16</inkml:trace>
  <inkml:trace contextRef="#ctx0" brushRef="#br0" timeOffset="53958.07">9446 1839 0,'53'317'15,"-53"-251"-15,13-13 16,0 14-16,-13-1 0,13 0 0,0 0 15,14 93-15,-27-120 16,13 1-16,-13 0 0,13-14 16,-13-12-16,14 12 0,-14-13 0,0 0 15,0 1-15</inkml:trace>
  <inkml:trace contextRef="#ctx0" brushRef="#br0" timeOffset="54698.55">9393 1852 0,'106'-40'15,"-54"27"-15,1 0 0,14 0 0,12-1 16,80-25-16,-67 26 16,14-14-16,13 1 0,0-1 15,14 1-15,-1-1 0,0 1 0,0-1 16,146-39-16,-132 27 16,-1 12-16,1-13 0,-1 14 0,-12-14 15,131-13-15,-132 27 0,-13-1 16,1 1-16,-28 13 0,-12-1 15,-1 1-15,0 0 0,-13 13 16,-13-13-16,-13 13 0,13-13 0,-27 13 16,-12 0-16,12 0 0,-13-14 15,1 14-15,-1 0 16,0 0-16,0 0 16,-13 14-16,13-14 15,-13 13-15,0 0 0,0 0 16,-13 14-16,13-1 0,0-13 0,0 27 15,0-13-15,0 12 0,0 1 0,13 0 16,1 65-16,-1-52 16,13 0-16,-12 0 0,12 0 15,40 106-15,-39-119 16,-1 12-16,-13-12 0,14-13 0,-14 12 16,14-12-16,-14 12 0,13 14 15,1-13-15,-27-27 16,13 0-16,-13 14 0,0-14 15,0 0-15,0 1 0,0-1 0,0 0 16,-13 0-16,-1 1 0,1-1 0,0 0 16,-13 13-16,-14-12 0,0-1 15,-13 0-15,-13 14 0,0-14 16,0 0-16,-27 0 0,-13 14 0,-145 12 16,119-25-16,-1 12 0,-25 1 15,12-14-15,-13 13 0,-158 27 16,158-26-16,0-1 0,14 1 15,-1-1-15,1-13 0,13 14 0,12-1 16,-12 1-16,26-1 0,-92 14 16,119-27-16,-1 0 0</inkml:trace>
  <inkml:trace contextRef="#ctx0" brushRef="#br0" timeOffset="56651.73">5900 4141 0,'40'0'0,"26"0"15,-13 0-15,13 0 0,13 0 16,1-13-16,12 13 0,-12 0 0,26 0 15,-14 0-15,14 0 0,40 0 0,-14 0 16,-26-14-16,132 14 16,-146-13-16,14 13 0,-13 0 0,0 0 15,-1-13-15,-12 13 0,-1 0 16,-13-13-16,-13 13 0,40 0 16,-67-14-16,0 14 0,1 0 0,-14 0 15,0 0-15,1 0 0,-1 0 16,0-13-16</inkml:trace>
  <inkml:trace contextRef="#ctx0" brushRef="#br0" timeOffset="57344.74">9327 4061 0,'66'0'16,"-40"-13"-16,14 13 0,158-13 15,-118 13 1,-1 0-16,14 0 0,-14-13 0,14 13 16,-14 0-16,14 0 0,-14 0 0,0-14 15,-12 14-15,-1 0 0,-13 0 16,-1 0-16,1 0 0,-26 0 15,39-13-15,-53 13 0,0 0 16,27 0 0,-27 0-16</inkml:trace>
  <inkml:trace contextRef="#ctx0" brushRef="#br0" timeOffset="58408.86">4392 4789 0,'106'0'16,"-80"0"-16,27 13 0,0-13 0,0 0 16,26 0-16,14 0 0,13 13 15,106-13-15,-80 0 0,13 14 0,14-14 16,-13 0-16,12 0 0,1 0 15,0 0-15,-14 0 0,1 0 16,0 0-16,-1 0 0,-13 0 0,-26 0 16,-13 0-16,-1 0 0,-12 0 0,-1 0 15,-26 13-15,0-13 0,-13 0 16,-14 0-16,27 0 0,-40 0 16,0 0-16,1 0 0,-1 13 0,0-13 15,0 0-15,1 0 16,-14 13-16</inkml:trace>
  <inkml:trace contextRef="#ctx0" brushRef="#br0" timeOffset="59644.17">10398 4723 0,'225'0'0,"-159"-13"0,14 13 0,-14 0 15,92 0-15,-78 0 16,52 0-16,-66 0 0,-13 0 16,0 0-16,-13 0 0,-14 0 15,14 0-15,39 0 16,-65 0-16,12 13 0,-13-13 0,14 0 16,-14 0-16,0 0 0,14 13 15,-14-13-15,0 0 0,14 0 0,-14 13 16,13-13-16</inkml:trace>
  <inkml:trace contextRef="#ctx0" brushRef="#br0" timeOffset="60380.42">13057 4736 0,'40'13'0,"-14"-13"0,173 0 31,-120 0-31,1 0 0,-1-13 0,13 26 15,1-13-15,13 0 0,-13 0 16,-1 0-16,14 0 0,-13 0 0,92 0 16,-93 0-16,-12 0 0,-1 0 15,-26 0-15,66 0 16,-66 0-16,-13 0 0,-1 0 0,1 0 16,13 0-16,-40 0 0,14 0 15,-14 0-15,0 0 0,0 0 16,1 0-16,-1 0 0,0 0 15,0 0-15,1 0 32,-54 0 30</inkml:trace>
  <inkml:trace contextRef="#ctx0" brushRef="#br0" timeOffset="62752.58">3744 5596 0,'-172'0'16,"145"0"-16,-12 0 0,12 0 0,-52 0 16,52 0-1,14 13-15,-13-13 0,-14 0 16,14 13-16,12-13 0,1 0 16,-13 14-16,12-14 0,14 13 15,-13-13-15,13 13 0,-13 14 16,13-14-16,-13 0 0,13 0 15,0 14-15,0-14 0,0 13 16,0 1-16,0-1 0,0 1 0,0-1 16,0 1-16,0 12 0,0-12 0,0 12 15,-13 14-15,13-26 16,0 26-16,-14 0 16,14-40-16,0 0 0,0 0 15,0 1-15,0-1 16,0 0-16,14 0 15,-14 1-15,13-14 16,0 13-16,13-13 16,-12 13-16,-1-13 0,0 0 0,40 0 15,-40 0-15,14 0 0,-1 0 16,1 13-16,-1-13 16,1 0-16,-1 0 0,0 0 0,-12 0 15,39 0-15</inkml:trace>
  <inkml:trace contextRef="#ctx0" brushRef="#br0" timeOffset="64001.49">14221 5636 0,'67'-14'16,"-15"14"-1,1 14-15,-26-14 16,-1 0-16,67 0 16,-67 13-16,1-13 15,-1 0-15,14 0 0,-14 13 0,-12-13 16,-1 0-16,0 0 0,0 0 16,1 13-16,-1-13 0,0 0 15,-13 14-15,13-1 0,0 0 16,-13 13-16,0-12 15,14-1-15,-14 13 0,0-12 0,0 12 16,13 1-16,-13 25 0,0-12 0,13-13 16,-13 12-16,0-12 15,13-1-15,-13 1 0,0-1 0,14-13 16,-14 14-16,13 12 0,-13-12 16,13-14-16,-13 0 0,0 1 15,0-1-15,13 0 0,-13 0 16,0 1-16,0-1 0,0 0 15,-13 0 1,0-13-16,13 13 0,-13-13 16,-14 0-16,1 0 15,12 14-15,-25-14 0,12 0 16,-26 13-16,14-13 0,-14 0 0,13 0 16,-119 13-16,93 0 15,0 1-15</inkml:trace>
  <inkml:trace contextRef="#ctx0" brushRef="#br0" timeOffset="65929.57">3373 6482 0,'-39'0'47,"26"14"-47,-27-14 16,27 13-16,-14-13 0,14 0 16,-14 13-16,1-13 0,13 0 15,-14 13-15,14-13 0,-13 13 0,-14-13 16,27 0-16,-1 14 0,1-14 15,0 0-15,13 13 0,-13-13 16,0 13-16,-1 0 16,14 1-16,0-1 15,-13-13-15,13 40 0,0-14 16,13 0-16,-13 1 0,0-1 16,0 1-16,0-1 0,14 14 15,-14 0-15,0 26 16,0-13-16,0-27 0,0 1 15,0-1-15,0-13 0,0 14 16,0-14-16,0 13 0,0-12 0,0-1 16,0 0-16,0 0 0,0 1 15,0-1-15,0 0 16,0 0 0,13 0 15,13-26 0,-13 13-31,1 0 0,12 0 16,-13 0-16,14 0 0,-14-13 15,14 13-15,-1 0 0,40 0 16,-39 0-16,-1 0 0,1 0 16,-1 0-16,14 0 0,-14 0 15,-13 13-15,14-13 0,-14 0 16,13 13-16,1-13 0,26 14 15,-27-1-15,-12-13 16</inkml:trace>
  <inkml:trace contextRef="#ctx0" brushRef="#br0" timeOffset="67677.3">13203 6350 0,'92'0'0,"-78"0"15,12 0-15,-13 0 16,0 0-16,1 0 0,-1 13 16,0-13-16,0 13 0,1 1 15,-1-1-15,-13 0 16,13 0-16,0 14 0,-13-1 0,14 1 16,-1 12-16,0 41 0,0-40 15,0-1-15,-13 1 16,14 0-16,-1 39 0,0-39 0,-13-1 15,13-12-15,-13-1 0,14 1 16,-14 26-16,13-14 16,-13-25-16,0-1 0,0 0 15,0 0-15,0 0 0,0 14 16,-13-14-16,13 0 0,-14 1 16,1-1-16,0-13 15,-27 13-15,27-13 0,-13 0 16,-27 13-16,39-13 15,-25 0-15,25 0 0,-12 0 16,0 0-16,-1 0 0</inkml:trace>
  <inkml:trace contextRef="#ctx0" brushRef="#br0" timeOffset="68999.53">13996 6839 0,'53'-13'0,"0"13"15,13 0-15,-13 0 0,0 0 16,0 0-16,0 0 0,13 0 16,40 0-16,-13 0 15,-54 13-15,14-13 0,-26 0 16,-14 0-16,27 0 15,-27 0-15,13 0 16,-12 0-16,-1 0 16,-40-13 77</inkml:trace>
  <inkml:trace contextRef="#ctx0" brushRef="#br0" timeOffset="69993.27">15293 5689 0,'79'-14'16,"-52"14"-16,26 0 15,-27 0-15,1 0 16,12 0-16,1 14 16,-27-14-16,0 13 0,1 0 15,25 27-15,-25-27 16,-14 13-16,13 1 0,0-1 0,0 54 16,0-1-1,1 14-15,-1-54 16,13 67-16,1-13 15,13-1-15,-14-25 16,-13-28-16,27 14 16,-27-13-16,0-27 0,1 27 15,-1-14-15,0 1 16,-13-14-16,0 0 16,-13 0-16,0 1 15,-14-14-15,-13 13 16,-12-13-1,-1 0-15,-27 0 16,-12 0-16,-14 0 16,53 13-16,-53-13 15,-13 13-15,-106 0 16,172-13 0,0 14-16,0-14 0,-39 13 15,-1-13-15,-13 0 16,53 0-16,27 0 15,-27 0 1,27 0-16,-1 0 16,14 0-16,0 0 15,-1 0 1</inkml:trace>
  <inkml:trace contextRef="#ctx0" brushRef="#br0" timeOffset="70757.61">15822 6390 0,'53'0'31,"-27"0"-31,14 0 0,53 13 16,26-13-16,-40 0 0,1 0 15,-14 0 1,13 13-16,-26-13 0,66 0 16,-66 0-16,40 0 0,-67 0 0,1 0 15,-1 0-15,0 0 0,-12 0 16,12 0-16,1 0 0,-14-13 16,0 13-16,-13-13 15</inkml:trace>
  <inkml:trace contextRef="#ctx0" brushRef="#br0" timeOffset="71053.53">16695 6046 0,'133'26'16,"-107"-26"-16,0 13 0,14 1 16,26-1-16,-39 0 0,12 14 15,1-1-15,-13 0 16,-1 1-16,-26-1 0,0-12 16,0 39-1,-13-27-15,0 0 0,-14 14 16,1-13-16,12-14 0,1 0 0,-13 27 15,-14-14 1,40-13-16</inkml:trace>
  <inkml:trace contextRef="#ctx0" brushRef="#br0" timeOffset="73874.64">2011 9763 0,'397'-53'15,"-305"40"-15,226-13 16,-199 12-16,0 1 0,-26 0 16,303-14-1,-210 14-15,-107 0 0,119 13 16,-145 0 0,-26-13-16,26 13 0,-27 0 15</inkml:trace>
  <inkml:trace contextRef="#ctx0" brushRef="#br0" timeOffset="74166.85">2090 9948 0,'529'-79'16,"-158"26"-16,-107 27 15,-145 12-15,225-12 16,-238 13-16,146-1 16,-41 1-1,-105 13 1,-40 0-16,-53 0 15</inkml:trace>
  <inkml:trace contextRef="#ctx0" brushRef="#br0" timeOffset="78638.84">4789 6350 0,'40'0'0,"-27"0"15,0 0-15,0 0 0,1 0 16,-1 0-16,13 0 0,14-13 16,-14 13-16,-12 0 0,12 0 15,-13 0-15,14 0 0</inkml:trace>
  <inkml:trace contextRef="#ctx0" brushRef="#br0" timeOffset="79150.46">5808 6310 0,'13'14'0,"0"-14"0,27 13 16,13-13 0,-40 0-16,40 0 15,-40 0-15,13 0 16,-12 0-16</inkml:trace>
  <inkml:trace contextRef="#ctx0" brushRef="#br0" timeOffset="79823.18">7117 6218 0,'27'-14'16,"26"1"-1,-27 13-15,14-13 0,13 13 0,-14-13 16,1 0-16,13 13 0,-13-14 0,-1 1 15,14 13-15,-13-13 0,-14 13 0,14-13 16,-13 13-16,-1 0 16,1 0-16,-1-14 0,-13 14 0</inkml:trace>
  <inkml:trace contextRef="#ctx0" brushRef="#br0" timeOffset="81337.2">3836 7011 0,'106'27'16,"-92"-27"-16,-1 0 0,0 0 0,0 0 0,0 0 15,1 0 1,-1 13-16,0-13 15,0 0 1,1 0 0,-1 13-1</inkml:trace>
  <inkml:trace contextRef="#ctx0" brushRef="#br0" timeOffset="82383.43">6747 6972 0,'225'0'16,"-146"-13"-16,1 13 0,-1 0 0,159-14 15,-159 14-15,1-13 16,-1 13-16,1 0 0,-14 0 16,-13 0-16,0 0 0,-1 0 0,-25 0 15,13 0-15,-14 0 0,27 13 16,-27-13-16,1 0 0,-14 0 16,0 0-16,1 0 0,-1 14 0,0-14 15</inkml:trace>
  <inkml:trace contextRef="#ctx0" brushRef="#br0" timeOffset="82960.48">10134 7011 0,'198'0'16,"-13"0"0,-132 0-16,13 0 0,-13 0 0,79 0 15,-65 0-15,-1 14 0,53-14 16,-40 0-16,-13 0 16,0 0-16,14 0 0,-1 0 0,-13 0 15,14 0-15,-1-14 0,-13 14 16,80-13-16,-80 13 0,-13-13 15,0 13-15,0 0 0,-14-13 16,14 13-16,-13 0 0,-14 0 0,14 0 16,-13 0-16,-14-13 0,13 26 15,-13-26-15</inkml:trace>
</inkml:ink>
</file>

<file path=ppt/ink/ink2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45:55.418"/>
    </inkml:context>
    <inkml:brush xml:id="br0">
      <inkml:brushProperty name="width" value="0.05292" units="cm"/>
      <inkml:brushProperty name="height" value="0.05292" units="cm"/>
      <inkml:brushProperty name="color" value="#0070C0"/>
    </inkml:brush>
  </inkml:definitions>
  <inkml:trace contextRef="#ctx0" brushRef="#br0">4061 9710 0,'67'0'16,"-41"-13"-16,14 13 0,13 0 16,-1-13-16,94 13 0,-67-13 15,93 13-15,-79 0 16,0 0-16,12 0 0,-12 0 0,92 0 16,-13 0-1,0 13-15,-92-13 0,-1 0 16,-13 0-16,0 0 0,27 13 15,-40-13-15,-27 0 0,1 0 16,-14 0-16,13 0 0,-12 0 16,-54 0-1</inkml:trace>
  <inkml:trace contextRef="#ctx0" brushRef="#br0" timeOffset="280.24">4273 9829 0,'132'13'0,"-79"-13"15,27 0-15,-1 0 0,14 0 0,-1 0 0,14-13 16,212 13-16,-213 0 15,-12-13-15,13 13 0,-14 0 16,14 0-16,-13 0 0,66 0 16,-80 0-16,80 0 15,-133 13-15,1-13 16,-1 13-16,-13 1 16,-26-1-16</inkml:trace>
  <inkml:trace contextRef="#ctx0" brushRef="#br0" timeOffset="2484.28">4829 11417 0,'-14'-27'15,"14"14"-15,-13 26 31,0 14-15,13-14-16,0 13 16,0-12-16,0 12 15,0-13-15,0 1 0,-13-14 16,13 13 0,0 0-16,13-39 31,-13 12-16,0 1-15,0 0 0,0 0 0,0-1 16,0 1-16,13-13 16,-13 13-16,0-1 15,13 14-15,-13-13 16,14 26 0,-1 1-1,0-1-15,0-13 0,-13 13 16,14-13-16,-1 13 15,0-13-15,0-13 0,0 13 16,1 0-16,-14-13 0,13 0 16,0 13-16,0-14 0,1 1 15,-1 13-15,-13-13 0,13 13 16,14 0 0,-27 13-16,13 0 15,-13 1-15,13-14 0,-13 13 16,13 0-16,-13 0 0,13-13 15,-13 27-15,14-14 0,-14 0 16,13-13-16,0 13 0,0 1 16,1-1-16</inkml:trace>
  <inkml:trace contextRef="#ctx0" brushRef="#br0" timeOffset="3981.46">6138 11284 0,'-13'27'31,"13"13"-15,0-27-16,-13 0 15,13 0-15,0 1 0,0-1 0,0 13 16,0-13-16,0 1 16,0-1-16,0 0 15,0 0-15,0 1 0,13-14 16,-13 13-16,13-13 16,1 13-1,-1-13-15,0 0 16,13 0-16,-12 0 0,-14-13 15,13 13-15,0 0 0,0 0 16,14-13-16,-14 13 0,0-14 16,1 14-16</inkml:trace>
  <inkml:trace contextRef="#ctx0" brushRef="#br0" timeOffset="4149.54">6231 11417 0,'26'-13'16,"14"13"-16,-27-14 0,1 14 16,-1 0-16</inkml:trace>
  <inkml:trace contextRef="#ctx0" brushRef="#br0" timeOffset="4384.29">6112 11284 0,'0'0'0,"26"-13"15,-12 13 1,-1 0-16,0 0 0,13-13 0,1 13 15,-14 0-15,40-13 0,-40 13 16,14 0-16,-14 0 16,27-13-16,-27 13 0,13 0 15,1 0-15,-14 0 16</inkml:trace>
  <inkml:trace contextRef="#ctx0" brushRef="#br0" timeOffset="9240.28">7514 11337 0,'0'27'47,"0"13"-32,0-27 1,0 0-16,0 0 0,0 0 15,0 1-15,0 12 0,0-13 0,0 1 16,0-1-16,0 0 0,0 0 16,0 1-16</inkml:trace>
  <inkml:trace contextRef="#ctx0" brushRef="#br0" timeOffset="9619.67">7501 11311 0,'13'-53'16,"14"40"-1,-1 13 1,-13 0-16,1 13 0,12 13 16,-26-12-1,13 12 1,-26 1-1,0-14-15,13 0 0,-13-13 0,-1 13 0,1 1 16,0-14-16,0 13 0,-1-13 16,14 13-16,-13-13 15,0 0-15</inkml:trace>
  <inkml:trace contextRef="#ctx0" brushRef="#br0" timeOffset="12685.55">4723 11179 0,'13'-14'31,"0"14"0,14 14-15,12-28 0,-25 14-1,39 0 1,-27 0-16,0 0 0,1 0 0,-1-13 15,1 13-15,13 0 0,-14 0 0,14 0 16,-14-13-16,54 13 16,-54-13-16,27 13 0,-13-14 0,-1 14 15,1-13-15,0 13 0,13-13 16,-14 0-16,14 13 0,119-40 16,-53 27-16,-53 0 15,0-1-15,-13 1 16,66 0-16,-79 0 0,13 13 15,0-13-15,0 13 0,-13-14 0,13 14 16,-14 0-16,14-13 0,-26 13 16,12-13-16,-12 13 0,39 0 15,-40-13-15,1 13 0,-1 0 0,27-14 16,-26 14-16,-1 0 16,1 0-16,-14-13 0,13 13 0,-13 0 15,1 0-15,-1 0 0,0 0 16,0-13-16,14 13 0,-14 0 15,0 0-15,1-13 0,-1 13 16,0 0-16,0-14 0,0 14 16,14 0-16,-14 0 0,0-13 15,14 13-15,-1 0 0,-13-13 0,14 13 16,-1 0-16,1 0 0,-1-13 16,1 13-16,-14 0 0,13-13 0,41 13 15,-41 0-15,1-14 16,-14 14-16,13 0 15,1 0-15,-14 0 0,13 0 0,-12 0 16,25 0-16,-25 0 16,-1 0-16,0 0 0,0 0 0,14 0 15,-14 0-15,0 0 16,0 0 0,1 0-16,-1 0 15,0 0-15,0 14 16,-13-1-1,14-13-15,-14 13 0,0 0 16,0 0-16,13 1 0,-13-1 16,0 0-16,0 14 15,13-14-15,-13 13 0,0-12 16,0-1-16,0 0 0,13 13 0,-13-12 16,0-1-16,0 13 0,0-12 0,13 25 15,-13 1-15,0-27 16,0 14-16,0-14 15,0 0-15,0 14 0,0-14 0,0 0 16,0 27-16,0-27 0,0 0 16,0 0-16,-13 1 15,13 12-15,0-13 0,0 1 0,0-1 0,0 0 16,-13 0-16,13 0 0,0 1 16,0-1-16,0 0 0,-13 0 0,13 1 15,0-1-15,0 0 0,0 0 0,-13 1 16,13-1-1,0 0-15,-14 0 0,14 0 16,0 1-16,-13-1 16,13 0-16,-13 0 15,13 1-15,-13-14 16,13 13 0,-14-13-16,1 0 15,0 0-15,0 13 16,-1-13-16,1 0 0,0 0 15,-27 13-15,14-13 0,13 14 16,-27-14-16,13 13 0,-12-13 16,-1 13-16,-13-13 0,13 13 0,-12-13 15,-1 13-15,13-13 0,-13 14 16,0-14-16,0 0 0,0 13 0,14-13 16,-80 13-16,52-13 15,1 13-15,-13-13 0,13 14 0,-14-14 16,-92 13-16,93 0 0,-14-13 15,14 13-15,13 0 16,-66-13-16,79 14 0,0-14 0,0 13 16,-13-13-16,13 13 0,-13-13 15,13 13-15,-13-13 0,-1 14 16,15-14-16,-1 0 0,0 13 0,0-13 16,0 0-16,0 13 0,13-13 0,1 0 15,12 0-15,-26 13 16,27-13-16,-1 0 0,1 0 15,13 0-15,-1 0 0,-12 0 16,26-13-16,-13 13 0,-1 0 16,1 0-16,0 0 0,0 0 0,-1 0 15,14-13-15,-13 13 0,0 0 0,-13-13 16,12-1-16,1 14 16,0-13-16,0 0 0,13 0 15,-14-1-15,1-12 0,0 0 0,-13-27 16,12 26-16,-12-12 0,13-1 15,-1 0-15,1-26 16,0 26-16,0 1 0,13 12 16,-14 1-16,14-1 0,-13 1 15,13 13-15,0-14 0,0 14 16,-13 0-16,13-1 0,13 1 16,-13 0-16,0 0 0,0-14 15,13 14-15,1 13 0,-14-13 16,13 0-16</inkml:trace>
  <inkml:trace contextRef="#ctx0" brushRef="#br0" timeOffset="13384.41">3797 11456 0,'79'-13'15,"1"0"1,-54 13-16,0-13 0,1 13 15,39-13-15,-39 13 0,-1 0 16,0-14-16,1 14 0,-14 0 16,14 0-16,-14-13 0,13 13 15,-13 0-15,1-13 0</inkml:trace>
  <inkml:trace contextRef="#ctx0" brushRef="#br0" timeOffset="13631.37">4233 11284 0,'53'14'0,"-53"-1"0,13-13 0,-13 13 16,14 0-16,-1 1 15,-13 25 1,0-12-16,0-14 0,-27 13 16,27-12-16,-13-1 15,0 0-15,0 0 0,0 1 0,-1-14 16</inkml:trace>
  <inkml:trace contextRef="#ctx0" brushRef="#br0" timeOffset="14260.09">2580 11364 0,'-93'13'0,"80"-13"0,0 13 15,26 27 1,0-27 0,0 0-16,1 1 0,-1-1 0,0 0 15,0 0-15,27 14 16,-27-14-16,0 0 0,1 1 0,-14-1 16,13 0-16,-13 0 0,0 0 0,0 1 15,0-1-15,-13 0 16,-1 0-16,1 1 0,0-1 15,0 0-15,-1 0 0,-12-13 0,13 14 16,0-14-16,-14 13 0,14-13 16,0 0-16,-1 0 0,1 0 15</inkml:trace>
  <inkml:trace contextRef="#ctx0" brushRef="#br0" timeOffset="14651.66">2765 11509 0,'0'0'0,"-13"0"15,-1 0 1,14 14-1,0-1 1,14 0 0,-1-13-1,0 0 1,0-13 0,1 13-1,-1 13 1,0-13-1,-13 13-15,27 14 16,-1-1 0,0-13-1,-26-26 1,14 13 0</inkml:trace>
  <inkml:trace contextRef="#ctx0" brushRef="#br0" timeOffset="15007.23">2963 11390 0,'-39'53'16,"39"-40"-16,0 14 15,0-14-15,13 0 16,-13 1-16,13-1 16,0-13-1,1 0-15,-1 0 16,0 13 0,0-13-16,0 0 15,1 13 1,-14 1-16,0-1 15,0 0-15,-27 0 16,27 0-16,-13-13 0,0 0 0,0 14 16,-1-14-16,1 0 15,13-14 1</inkml:trace>
  <inkml:trace contextRef="#ctx0" brushRef="#br0" timeOffset="15412.43">3175 11456 0,'0'27'0,"13"-27"16,-13 13-16,0 0 0,0 14 31,0-14-31,0 0 0,-13 1 15,0-1 1,0 0 0,-1-13-16,1 0 0,13-13 15,66-106 110</inkml:trace>
  <inkml:trace contextRef="#ctx0" brushRef="#br0" timeOffset="15563.68">3162 11311 0,'-27'-13'16</inkml:trace>
  <inkml:trace contextRef="#ctx0" brushRef="#br0" timeOffset="16016.65">3334 11456 0,'-13'-26'16,"-1"26"-16,1 0 16,0 0-1,13 26 1,0-12 0,0-1-16,13-13 15,0 0-15,1 0 16,-1 0-16,0 0 0,0-13 15,0 13-15,1-14 0,-1 14 16,-13-13-16,13 0 0,0-13 16,1-14-1,-1 27-15,-13-1 16,0 1 0,13 0-16,-13 39 31,0-12-16,13-1-15,-13 0 0,0 0 0,13 1 16,-13-1-16,0 0 16,0 0-16,14 0 0,-14 14 15,13-27-15,-13 13 0,0 0 16</inkml:trace>
  <inkml:trace contextRef="#ctx0" brushRef="#br0" timeOffset="16236.71">3387 11364 0,'26'0'16,"-13"0"-16,1-13 0,-1 13 15,0 0-15,0 0 0,14-14 16,-14 14-16,0 0 0,14-13 0,-14 13 16,0 0-16</inkml:trace>
  <inkml:trace contextRef="#ctx0" brushRef="#br0" timeOffset="17890.34">5106 12700 0,'-13'26'0,"0"-12"16,13-1-16,0 0 0,0 0 16,0 1-16,-13-1 0,13 13 31,13-12-31,-13-1 0,0 0 16,0 0-1,13-26 16,-13-13-15,0 12 0,0 1-1,0 0-15,0 0 16,0-14-16,0 14 16,0 0-16,0-14 31,0 14 0,0 0-15,27 26-1,-14 0-15,0-13 16,0 13 0,1-13-16,-1 0 15,0 0-15,0 0 16,1-13-16,-1 13 15,-13-13-15,13 0 0,0 13 16,-13-13-16,13 13 0,1-14 16,-1 28 15,0-14-15,-13 13-16,13 0 0,-13 0 15,14 0-15,-14 1 0,0-1 16,0 0-16,13-13 0,-13 13 0,0 1 15,0-1-15,13 0 16,-13 0-16,0 1 0,0-1 16,0 0-16,13 0 15,1 0 1</inkml:trace>
  <inkml:trace contextRef="#ctx0" brushRef="#br0" timeOffset="19072.55">5609 12700 0,'13'-13'0,"1"13"16,-1 0-16,0-13 15,0 13-15,1 0 16,-1-14-16,0 14 0,0 0 16,0 0-16,1-13 15,-1 13-15,13 0 0,-26 13 16,14-13-1</inkml:trace>
  <inkml:trace contextRef="#ctx0" brushRef="#br0" timeOffset="19325.82">5649 12832 0,'40'0'16,"-27"0"-1,13-13 1,-13 13-16,1 0 16,-1 0-16,0 0 0,0-13 15,1 13-15,-1 0 16,0 0-16,0 0 15,1 0-15</inkml:trace>
  <inkml:trace contextRef="#ctx0" brushRef="#br0" timeOffset="20608.46">5080 12528 0,'0'-26'31,"13"-1"-16,-13 14-15,0 0 0,0-1 16,0 1-16,0 0 16,0 0-16,0-1 0,0 1 15,0 0-15,0 0 16,0 0 15,13 26 0,-13 0-31,14 0 0,-14 0 16,13 1 0,-13-1-1,13 0 1,0-13 0,14-26-1,-14 12 1,0 1-16,-13 0 0,14 0 0,-14 0 15,13-1-15,-13 1 16,0 0-16,13 13 16,0 13 15,-13 0-15,13-13-16,-13 14 0,14-1 0,-14 0 15,13-13-15,-13 13 16,13 0-16,0-13 0,-13 14 15,14-14-15,-1 0 0,13 13 16,-12-13-16,-1 0 0,0 0 16,13 0-16,-12 0 0</inkml:trace>
  <inkml:trace contextRef="#ctx0" brushRef="#br0" timeOffset="21333.57">6072 12488 0,'0'-26'32,"13"-1"-17,1 14-15,-14 0 16,0 0-16,13-1 15,-13 1-15,0 0 0,0 0 16,0 0 0,0-1-16,0 1 15,0 40 32,13-14-31,0-13-1,1 0-15,-14-13 16,13 13-16,13-27 16,-13 14-1,1 13-15,-1 13 32,0-13-32,-13 13 15,27 14 1,-14-14-16,0-13 15,-13 13-15,13-13 0,-13 13 16,14-13-16</inkml:trace>
  <inkml:trace contextRef="#ctx0" brushRef="#br0" timeOffset="21784.6">6324 12687 0,'0'26'0,"0"-13"0,0 1 16,0-1 0,0 0-16,0 0 15,0 1-15,13 12 16,0-13-1,0 1 1,0-14 0,1 0-16,-1 0 0,0 0 15,0 0-15,1 0 16,-1 0-16,0 0 0</inkml:trace>
  <inkml:trace contextRef="#ctx0" brushRef="#br0" timeOffset="21960.61">6324 12779 0,'26'-26'16,"0"13"-1,-12-1 1</inkml:trace>
  <inkml:trace contextRef="#ctx0" brushRef="#br0" timeOffset="22136.67">6310 12674 0,'-13'0'16,"0"-14"-16,39 28 0,-65-28 15,52 1 32,0 13-47,27 0 16,-14-13-1,-13 13-15,14 0 0,-14 0 0,14 0 16</inkml:trace>
  <inkml:trace contextRef="#ctx0" brushRef="#br0" timeOffset="22405.83">6747 12647 0,'13'-13'31,"14"0"-15,-14 13-16</inkml:trace>
  <inkml:trace contextRef="#ctx0" brushRef="#br0" timeOffset="22594.01">6773 12753 0,'27'13'16,"12"-39"15,-25 26-31,-1 0 0</inkml:trace>
  <inkml:trace contextRef="#ctx0" brushRef="#br0" timeOffset="23500.56">7144 12475 0,'26'-13'47,"-13"-14"-31,-13 14-16,14 0 0,-14 0 0,0-1 16,13 1-16,-13 0 0,0 0 15,0 0-15,0-1 0,0 1 16,0 0-16,13 0 15,-13-1-15,0 1 0,-13 13 16,13-13 0,13 39 15,-13-12-31,0-1 0,13 0 16,1 0-1,-1 1-15,0-14 16,0 0-16,0 0 15,1 0-15,-14-14 0,13 14 16,0-13-16,0-27 16,1 40-16,-14-13 0,13 13 15,-13-13-15,0 0 16,26 26 15,-26 0-31,14 14 16,-14-14-1,13 13 1,0-12-16,-13-1 0,13 0 16,0 0-16,-13 0 0,14 1 15,-1-1-15</inkml:trace>
  <inkml:trace contextRef="#ctx0" brushRef="#br0" timeOffset="25315.8">7342 12700 0,'0'-13'15,"-13"39"1,13-13-16,13 14 16,-13-1-16,0-12 0,0-1 15,0 0-15,0 0 16,13 1-16,-13-1 0,0 0 16,0 0-1,14 0-15,-14 1 31</inkml:trace>
  <inkml:trace contextRef="#ctx0" brushRef="#br0" timeOffset="25708.92">7289 12687 0,'40'-53'15,"-27"53"-15,-13-13 0,40 13 16,-40-14-16,13 14 16,0 14-16,1-14 0,-1 0 0,-13 13 15,13-13-15,-13 13 0,13-13 16,-13 13-16,0 1 0,-13-1 16,13 0-16,-13 0 0,0 0 0,-1 1 15,1-1-15,-13 0 0,12 0 16,-12 1-16,-1-1 0,1 0 15,13-13-15,-14 13 0,1 1 0</inkml:trace>
  <inkml:trace contextRef="#ctx0" brushRef="#br0" timeOffset="27349.94">5318 13467 0,'-13'0'0,"39"14"32,-12-14-17,-1 13-15,13-13 0,1 0 16,-1 13-16,27-13 0,-13 0 0,13 13 15,13-13-15,0 0 0,93 13 16,-80-13-16,0 0 0,-12 0 16,12 0-16,0 0 0,-12-13 15,12 13-15,-13-13 0,66 0 16,-65 0-16,-15-1 0,15 1 16,-1 0-16,40-14 0,-67 14 15,14 0-15,0 0 0,-13-1 0,39-12 16,-39 26-16,-1-13 15,-12 0-15,13-1 0,-27 14 0,13-13 16,1 0-16,-1 0 0,-13 13 0,14-14 16,-14 1-16,14 0 0,-14 0 15,13-1-15,-12 1 0,-1 13 16,13-26-16,-13 26 0,14-27 0,-1 14 0,1 0 16,-14 0-16,14-1 15,-1-12-15,-13 13 0,14 0 0,26-27 16,-27 27-16,1-14 0,-1 14 15,0-14-15,1 14 0,-1 0 16,-12 0-16,12 0 0,-13-14 0,0 14 16,14-14-16,-1 14 0,-26-13 15,14 12-15,-1 1 16,0-13-16,-13 13 0,0-1 0,13-12 16,-13 13-16,0-1 0,-13 1 0,13-13 15,0 12-15,-13-38 16,0 38-16,-14-25 0,1 12 15,12 14-15,-12-14 0,0 14 16,-1-13-16,1 13 0,-1-1 16,-12-12-16,-1 13 0,13 13 15,1-14-15,13 1 0,-14 0 0,1 13 16,-1-13-16,1 13 0,-1-13 16,-26-1-16,27 1 15,0 13-15,-14-13 0,13 13 0,1 0 16,-27-13-16,27 13 0,-27 0 15,26-14-15,-13 14 0,-12 0 0,12-13 16,13 13-16,-12 0 0,12 0 16,-12-13-16,-28 13 0,15-13 15,12 13-15,-53 0 16,54 0-16,12-14 16,-13 14-16,14 0 0,-67 0 15,54 0-15,-1 0 0,14 0 0,-27 0 16,13 0-16,0 0 0,1 0 15,-1 0-15,0 0 0,0 0 0,1 14 16,-14-14-16,13 0 0,14 0 0,-27 0 16,13 0-16,0 0 15,1 13-15,12-13 0,-12 0 0,-28 13 16,41-13-16,0 0 0,-14 0 16,13 0-16,-12 0 0,12 0 15,-12 13-15,12-13 0,1 0 0,-40 0 16,39 0-16,1 0 0,-14 0 15,13 0-15,-39 14 16,40-14-16,-1 0 0,1 0 0,-1 0 16,-52 0-16,53 13 15,-1-13-15,1 0 0,-1 13 16,1-13-16,-1 13 0,1-13 16,-27 27-16,26-27 0,1 13 15,0 0-15,-1 0 0,-13 1 16,14 12-16,-27 1 0,40-14 15,-14 0-15,14 0 0,0 0 0,-14 1 16,14-1-16,-13 27 16,-14-1-16,14 14 15,-1-26-15,14 12 0,0-12 16,-1-1-16,1 1 0,13-1 0,-13 14 16,0 13-16,13 0 15,0-27-15,0 14 0,0-14 16,0 1-16,0 13 0,13-1 0,-13-12 15,13 12-15,0 1 0,14-14 0,-14 1 16,14 13-16,-1-14 0,1 1 16,12-1-16,1 0 0,13 1 0,39 13 15,-39-14-15,0-13 16,80 27-16,12-14 16,-66-12-16,1-14 0,-1 13 15,-13 0-15,93-13 0,-106 0 16,13 0-16,-13 0 0,13 0 15,0-13-15,-13 13 0,0-13 0,0-1 16,0 1-16,40-26 16</inkml:trace>
  <inkml:trace contextRef="#ctx0" brushRef="#br0" timeOffset="28488.71">4842 9763 0,'278'-66'15,"-212"53"-15,0 0 0,-26 13 16,13-14-16,52 1 0,-52 0 15,-13 0-15,13 13 0,-13-14 0,-1 14 16,1-13-16,-14 13 0,-12 0 16,-1 0-16,13-13 0</inkml:trace>
  <inkml:trace contextRef="#ctx0" brushRef="#br0" timeOffset="29199.89">4921 9750 0,'53'0'15,"-40"0"-15,27-13 16,-13 13-16,25 0 0,-12 0 16,13-14-16,-13 14 0,13 0 15,26-13-15,-39 13 0,-1 0 16,-12 0-16,-1-13 0,1 13 0,-14 0 15,13 0-15,1 0 0,-14-13 16,0 13-16,14 0 0,-14 0 16,0 0-16,-13-13 15,-13 13 32,13-14-31,-13 14 15,13-13 32</inkml:trace>
  <inkml:trace contextRef="#ctx0" brushRef="#br0" timeOffset="30142.09">16378 9671 0,'172'-27'0,"-106"14"0,0 13 0,13-13 15,14-1-15,-14 1 16,14 0-16,0 0 0,-1 13 0,-12-14 15,12 1-15,1 0 0,-14 13 0,0-13 0,1 13 16,-14-13-16,40-1 16,-53 14-16,-27 0 0,1 0 15,-1-13-15,-13 13 0,1 0 0</inkml:trace>
  <inkml:trace contextRef="#ctx0" brushRef="#br0" timeOffset="30504.59">16470 9737 0,'119'0'0,"53"-14"16,-105 14-16,104-13 15,-12 0-15,-66 13 0,-1 0 16,-12-13-16,12 13 0,-12 0 16,12-13-16,-12 13 0,-14 0 0,13-14 15,-26 14-15,0 0 0,0 0 0,-13-13 16,-14 13-16,14 0 16,-14 0-16,-12 0 0,12 0 15,-13 0-15,0 0 16,1 0-1,-41 0 17,14 13-17,0-13-15</inkml:trace>
  <inkml:trace contextRef="#ctx0" brushRef="#br0" timeOffset="31855.1">16404 12105 0,'-26'13'0,"26"0"0,0 0 16,0 1-16,0-1 15,-14 0-15,14 0 0,0 1 31,0-1-15,14-40 15,-1 1-15,-13 13 0,0-1-16,0 1 15,13-13-15,-13 12 16,0 1-16,0 0 15,13 0 1,1 39 15,-1 1 1,0-14-32,-13 0 15,13-13 1,1 13-16,12-26 15,0 13 1,14-13 0,-27 0-1,1 13-15,-1 13 16,13 13 0,-12-12-16,-1-1 15,0 0 1,-13 0-16,13 1 0,0-14 15,1 0-15,12 13 0,-13-13 16,1 13-16,12-13 16,-13 0-16</inkml:trace>
  <inkml:trace contextRef="#ctx0" brushRef="#br0" timeOffset="32493.47">17939 12065 0,'13'13'31,"-13"14"-15,0-14-16,0 0 15,0 0-15,0 1 0,0-1 16,0 0-16,0 0 16,0 1-16,13-1 15,-13 0 1,13-13-16,-13 13 16,14-13-16,-1 0 15,0 13-15,0-13 16,1 0-1,-1 0-15,0 0 0,0 0 16,1 0 0,-1 0-16</inkml:trace>
  <inkml:trace contextRef="#ctx0" brushRef="#br0" timeOffset="32673.96">17978 12197 0,'27'-26'16,"-1"26"-16,-12 0 16,-1-13-16,0 13 15,14-14-15,-14 14 16</inkml:trace>
  <inkml:trace contextRef="#ctx0" brushRef="#br0" timeOffset="32875.87">17992 12065 0,'39'-26'16,"-25"26"-16,-1 0 0,0-14 0,0 14 16,14 0-16,-14 0 0,27 0 15,-27 0-15,13 0 0</inkml:trace>
  <inkml:trace contextRef="#ctx0" brushRef="#br0" timeOffset="33308.65">19090 11880 0,'13'26'15,"-13"1"-15,0-14 16,0 0-16,0 0 16,13 1-16,-13 12 0,0 1 15,0-14-15,0 0 0,13 0 0,-13 0 16,0 14-16,0-1 0,14-26 16,-14 14-16,0-1 0,0 0 15,0 0-15,0 1 16</inkml:trace>
  <inkml:trace contextRef="#ctx0" brushRef="#br0" timeOffset="33738.72">18997 11800 0,'79'-26'0,"-52"26"16,13 13-16,-27 0 15,27 14 1,-14-1-16,-13-12 0,14 12 16,-14-13-16,-13 0 0,13 14 15,-13-1 1,0-12-16,-13-1 0,13 0 15,-27 0-15,-12 14 16,26-27-16,-27 13 16,13-13-16,14 13 0,-13-13 0,12 0 15</inkml:trace>
  <inkml:trace contextRef="#ctx0" brushRef="#br0" timeOffset="37253.1">15134 12594 0,'13'0'0,"-13"-13"16,-13 0 62,0 13-62,0 13-1,-1 0-15,1 0 16,13 1-16,-13-14 16,0 26-16,0 1 15,13-14-15,-14 0 16,14 0-16,0 14 16,0-14-16,14 0 15,12 0 1,-13 1-16,0-14 0,1 0 15,12 0-15,-13 0 16,1 0-16,12 0 0,-13 0 16,1 0-16,-1 0 0,0 0 0,13 0 15,-26-14-15</inkml:trace>
  <inkml:trace contextRef="#ctx0" brushRef="#br0" timeOffset="37628.98">15372 12581 0,'-13'40'31,"26"-14"-31,-13-13 15,0 40 1,14-13 0,-14-27-16,13 14 15</inkml:trace>
  <inkml:trace contextRef="#ctx0" brushRef="#br0" timeOffset="38115.66">15518 12647 0,'-27'13'0,"14"1"16,0-14-1,13 13 1,26-13 31,-12-13-32,-1 13 32,-13 13-31,0 0-1,13 0 1,0 0-16,1-13 31</inkml:trace>
  <inkml:trace contextRef="#ctx0" brushRef="#br0" timeOffset="38380.8">15637 12660 0,'-13'14'16,"26"-1"15,0 0-15,-13 0-16,-13 14 31,13-14-31,-13 0 16,-1-13-16,14 13 15,-13-13-15</inkml:trace>
  <inkml:trace contextRef="#ctx0" brushRef="#br0" timeOffset="38719.44">15729 12660 0,'14'27'16,"-14"-14"0,0 0-1,0 0-15,0 1 0,-14 12 16,14-13-1,-13-13 1,13 14-16,-13-14 0</inkml:trace>
  <inkml:trace contextRef="#ctx0" brushRef="#br0" timeOffset="38958.65">15835 12621 0,'0'39'16,"0"-25"-16,0-1 15,0 0-15,0 13 16,0-12-16,0-1 15,-13-13-15</inkml:trace>
  <inkml:trace contextRef="#ctx0" brushRef="#br0" timeOffset="39281.57">15888 12528 0,'13'0'0,"-13"-13"0,-13 26 0,40-26 16,-14 13-1,0 26 1,0-13 0,-13 1-16,14-1 15,-14 0-15,0 14 16,13-27-16,-13 13 0,0 0 16,0 0-16,0 1 15</inkml:trace>
  <inkml:trace contextRef="#ctx0" brushRef="#br0" timeOffset="39472.83">15862 12713 0,'26'-26'0,"-13"26"0,14 0 15,-14-13-15,0 13 16,1 0-16,12 0 0,1 0 16</inkml:trace>
  <inkml:trace contextRef="#ctx0" brushRef="#br0" timeOffset="40050.94">15280 13242 0,'-53'27'0,"26"-1"16,14-12-16,13-1 15,-13 0-15,13 0 16,0 0-16,0 1 0,0-1 16,0 0-16,13 0 15,14 1 1,-14-1-16,0-13 16,0-13-16,0 13 0,1 0 15,-1 0-15,0-14 0,0 14 0,1-13 16</inkml:trace>
  <inkml:trace contextRef="#ctx0" brushRef="#br0" timeOffset="40277.31">15505 13189 0,'-14'-13'0,"-12"40"15,26-14 1,0 0-16,-13 0 0,13 1 15,0-1-15,0 0 16,0 0-16,0 1 16,0-1-16,0 0 0,0 0 15,0 0-15,0 1 16,13-14-16,-13 13 16</inkml:trace>
  <inkml:trace contextRef="#ctx0" brushRef="#br0" timeOffset="40649.31">15610 13269 0,'-26'0'0,"13"0"0,13 13 15,-13-13-15,13 13 16,0 1 15,13-14-15,0-14-1,0 14-15,-13-13 16,13 13-16,-13-13 31,14 13-15,-14 13-1,13 0 1,-13 1 15,13-14-31,0 0 32</inkml:trace>
  <inkml:trace contextRef="#ctx0" brushRef="#br0" timeOffset="40853.62">15743 13256 0,'0'13'31,"0"0"-15,0 0-1,0 1-15,0-1 16,-14-13-16,14 13 0,-13 0 31</inkml:trace>
  <inkml:trace contextRef="#ctx0" brushRef="#br0" timeOffset="41087.91">15901 13163 0,'-13'40'31,"13"-14"-15,0-13-16,0 1 15,0-1 1,0 0-16,0 0 15,0 1 1</inkml:trace>
  <inkml:trace contextRef="#ctx0" brushRef="#br0" timeOffset="41380.01">15928 13150 0,'13'-13'0,"0"26"32,-13 13-17,14-26-15,-14 13 16,13 1-1,-13-1-15,0 0 16,0 0-16,0 1 16,-13-1-16,13 0 15,-14 0-15</inkml:trace>
  <inkml:trace contextRef="#ctx0" brushRef="#br0" timeOffset="42199.79">15333 13917 0,'-40'53'0,"27"-40"0,13 27 31,0-27-31,13 14 16,0-27-16,-13 13 16,13-13-16,14 0 15,-27-13-15,13 13 0,0-14 16,1 1-16,-1 0 0,-13 0 16,13-1-16,0 1 0,-13 0 0,27-13 15,-27 12-15,0 1 16,13 0-16,-13 0 0,13-1 15,-13 1 1,0 40 15,0-1-15,0-13-16,0 1 0,13-1 16,-13 0-16,0 0 15,0 0-15,14-13 0,-14 14 0,13-1 16,0-13-1</inkml:trace>
  <inkml:trace contextRef="#ctx0" brushRef="#br0" timeOffset="42581.74">15663 13877 0,'-26'27'15,"13"-27"-15,13 13 16,0 0-16,0 1 16,0-1-16,13-13 15,0 0 1,0 0-1,-13-13 1,14 13-16,-14-14 16,13 14-16,0-13 15,-13 26 17,0 1-17,0-1 1,13-13-16,-13 13 15,13 0 1</inkml:trace>
  <inkml:trace contextRef="#ctx0" brushRef="#br0" timeOffset="42905.7">15822 13891 0,'0'13'16,"0"0"-1,0 14 1,13-27-16,-26 13 15,13 0-15,0 0 16,-13 0 0,13 1-1,-27-14 1</inkml:trace>
  <inkml:trace contextRef="#ctx0" brushRef="#br0" timeOffset="43201.77">15901 13877 0,'0'14'16,"0"12"0,0-13-1,0 1-15,0-1 16,0 0-16,-13 0 31,0 0-15</inkml:trace>
  <inkml:trace contextRef="#ctx0" brushRef="#br0" timeOffset="43464.6">16073 13785 0,'0'26'31,"0"-13"-15,0 1-16,0-1 16,0 0-16,14-13 0,-14 13 0,0 1 15,0-1 1,0 0-1,13 0-15</inkml:trace>
  <inkml:trace contextRef="#ctx0" brushRef="#br0" timeOffset="43797.8">16100 13785 0,'13'-13'16,"0"26"15,-13 0-15,14-13-16,-14 13 15,26 0 1,-26 1 0,13-1-16,-13 13 15,0 1-15,-13-1 16,13-12 0,-13-14-16,0 13 0,-1 0 15,1 0-15</inkml:trace>
  <inkml:trace contextRef="#ctx0" brushRef="#br0" timeOffset="46078.87">15293 13044 0,'159'0'15,"-133"0"-15,1 0 0,12 0 16,-12 0-16,12 0 0,1 0 15,-13 0-15,12 0 0,1 0 0,-14 0 16,14 0-16,26-13 0,-39 13 16,-1 0-16,27-13 0,-26 13 15,-1 0-15,14-14 0,-14 1 0,14 13 16,-14-13-16,1 13 0,-14-13 16,13-1-16,1 1 15,-1 13-15,-12-13 0,-1 0 0,0 13 16,0-14-16,-13 1 0,13 0 15,1 13-15,-14-13 0,0 0 0,13-14 16,-13 14-16,0 0 16,0-1-16,0 1 0,0 0 15,0 0-15,-13-1 16,13 1-16,-14 0 0,14 0 16,-13 0-16,0 13 0,13-14 15,-13 1-15,0 0 0,-1 13 0,1-13 0,0-1 16,0 1-16,-1 13 0,1-13 15,0 0-15,-14 13 0,14-14 16,0 1-16,0 13 0,-14-13 0,14 13 16,-13-13-16,12 13 0,-12 0 15,0-13-15,-41-1 16,54 14-16,-13 0 0,12-13 0,-12 13 16,13 0-16,0-13 0,-1 13 15,-12 0-15,-1 0 0,14-13 16,0 13-16,0 0 0,-1 0 15,1-14-15,0 14 16,0 0-16,0 0 0,-1 0 0,1 0 0,0-13 16,0 13-16,-1 0 0,1 0 15,0 0-15,0 0 16,0 0-16,-1 0 0,1 0 0,0 0 16,0 0-16,-1 0 0,1 0 0,0 0 15,0 0-15,-1 13 0,1-13 16,0 0-16,0 0 0,0 0 15,-1 0-15,1 0 16,0 0-16,0 14 16,-1-14-16,1 0 15,0 0-15,0 0 16,-14 0 0,14 0-16,0 0 15,0 0-15,-1 13 16,1-13-16,0 0 0,0 0 15,-1 0-15,1 0 0,0 0 16,13 13-16,-13-13 0,-1 0 0,1 0 16,0 13-16,0-13 15,0 14-15,-1-14 0,1 0 0,13 13 16,-13-13-16,0 13 0,-1 0 16,-12 0-16,26 1 0,-27-1 15,14 0-15,0 14 0,0-14 16,0 13-16,-1 1 0,-12 26 15,13-14-15,-14 1 0,14 0 16,13-14-16,0-13 16,0 27-16,0-27 0,0 14 15,0-14-15,13 0 0,-13 1 16,27 25-16,-14-26 0,13 1 16,-12-1-16,12 0 0,0-13 15,1 13-15,-1-13 0,1 0 0,39 0 16,-13 0-16,0 0 0,-13-13 15,12 0-15,-12 13 0</inkml:trace>
  <inkml:trace contextRef="#ctx0" brushRef="#br0" timeOffset="47490.66">16391 12435 0,'79'14'15,"-52"-14"-15,12 0 0,1 0 16,13 0-16,-13 0 0,26 0 0,-13 0 16,13 0-16,13 0 0,1 0 15,65-14-15,-65 14 0,-1-13 16,0 13-16,1 0 0,-1-13 15,67 0-15,-67 13 0,-13 0 16,14-14-16,65 14 0,-79 0 16,0-13-16,-13 13 0,13 0 15,-13 0-15,0 0 0,0 0 0,0-13 16,0 13-16,0 0 0,0 0 0,-14 0 16,14 0-16,-13 0 0,0 0 15,13 0-15,-27 0 0,14-13 16,0 13-16,-14 0 0,14 0 0,-1-13 15,-12 13-15,-1-14 0,14 14 16,-14-13-16,14 13 0,26-26 16,-26 12-16,-14 14 0,14-13 15,-13 0-15,-1 13 0,0-13 16,1 0-16,-1 13 0,1-14 0,-1 14 16,-12-13-16,12 13 0,-13-13 0,14 13 15,-14-13-15,13 13 0,1-14 16,-1 1-16,-12 13 0,-1-13 15,13 0-15,-13-1 0,1 14 16,-14-13-16,13 0 0,-13 0 16,0 0-16,13-1 0,-13-12 15,-13-1-15,13 14 0,-13-13 16,-1 12-16,1-12 0,-26-27 16,12 27-16,1-1 0,-1 14 0,1-13 15,-54-14-15,41 13 16,-1 14-16,-66-40 15,-13 27-15,-13-14 16,66 27-16,13 0 0,-80-14 16,67 14-16,-79-14 15,79 14-15,-14 0 0,-52-13 16,66 12-16,-67 1 16,14 0-16,53 13 0,13-13 15,-13 13-15,13 0 16,-13 0-16,13 0 0,0 0 0,0 0 15,0 0-15,1 0 0,-15 13 0,14-13 16,1 0-16,-41 13 0,-13 14 16,53-27-16,14 13 0,-1 0 15,-53 13-15,54-12 16,-41 12-16,41-13 16,-41 14-16,40-14 0,1 0 15,-1 14-15,0-14 0,-26 13 16,27 1-16,-28-1 15,28 1-15,12-14 0,-52 40 16,52-40-16,1 14 0,-14-1 16,-26 14-16,40-14 15,-54 54-15,54-54 16,-1 1-16,1 39 16,-1-13-16,27-27 0,0-13 15,14 53-15,-1-39 16,0 13-16,27 12 0,-27-25 15,40 13-15,-13-14 0,65 27 16,-52-53 0,53 13-16,-40-13 0,-13 0 15</inkml:trace>
  <inkml:trace contextRef="#ctx0" brushRef="#br0" timeOffset="48098.6">20055 11906 0,'172'-39'0,"-105"39"16,-15-14-16,81 1 0,-67 0 16,53 0-16,-13-14 15,-27 14-15,-52 13 16,-1-13-16,14 13 15,-14-13-15,-13-1 0,-13 1 16</inkml:trace>
  <inkml:trace contextRef="#ctx0" brushRef="#br0" timeOffset="48457.85">20095 11695 0,'-40'66'0,"27"-53"15,0 13-15,0-12 16,13-1-16,0 0 16,0 0-16,13 14 0,-13-14 15,26 13-15,14 14 16,0-27-16,-14 1 16,40 12-16,-26-13 0,0-13 15,39 14-15,-26-1 16,-26-13-16,-1 0 0,-13 0 15,0 0-15,1 0 0,-1 0 0</inkml:trace>
  <inkml:trace contextRef="#ctx0" brushRef="#br0" timeOffset="49580.96">14499 12396 0,'-66'-27'16,"53"27"-16,0 0 16,-1 0-16,1 0 0,-13 13 15,12 1-15,1-1 0,0 0 16,13 0-16,-13 14 16,0-1-16,13 1 0,0-1 0,0 14 15,0 0-15,0 39 0,0-26 16,0-13-16,0-1 0,0 1 15,0-14-15,-14 41 0,14-41 16,0 1-16,0 25 0,0-38 16,-13-1-16,13 0 15,0 0-15,0 1 0,13-14 16,1 0 0,-1 0-16,0 0 15,0 0-15,0 13 16,1 0-16,-1 13 0,13 14 0,-12 0 15,25 52-15,-12-39 0,-1 66 16,-13-66-16,1 27 16,-1-41-16,0 41 15,0-14-15,1-40 0,-14 27 16,13-39-16,-13 12 0,13-13 16,-13 0-16,0 1 0,13-14 15,-13 13-15,0-40 31,0 14-15</inkml:trace>
  <inkml:trace contextRef="#ctx0" brushRef="#br0" timeOffset="49924.76">13242 13652 0,'119'-39'16,"-92"39"-16,-1-13 0,1 13 15,26-14-15,-27 14 0,27-13 16,-26 13-16,25 0 16,-25 0-16,-14-13 0,0 13 15,14 0-15</inkml:trace>
  <inkml:trace contextRef="#ctx0" brushRef="#br0" timeOffset="50147.41">13745 13388 0,'172'53'16,"-145"-27"-1,12 1-15,-26-14 0,1 0 16,-1 14-16,13 26 16,-26-27-16,-26 14 15,13-14-15,-1-13 16,-12 1-16,-93 25 16</inkml:trace>
  <inkml:trace contextRef="#ctx0" brushRef="#br0" timeOffset="51470.99">16775 7263 0,'489'-80'0,"-396"67"16,-1 0-16,1 0 0,-1 0 15,1-1-15,26-12 0,-13 13 0,-13-1 16,92-12-16,-106 13 16,1-1-16,-1 1 0,53-13 0,-79 26 15,-13-13-15,-14 13 16,1-14-16,-14 14 0,13-13 15,-65 13 1,-1 0-16</inkml:trace>
  <inkml:trace contextRef="#ctx0" brushRef="#br0" timeOffset="52109.91">17119 7276 0,'-27'0'0,"54"0"16,-1-13-16,-26 26 0,-26-13 0,303-40 16,-184 27-1,-14 0-15,107-14 16,-94 14-16,14 0 0,-13 0 0,-1 13 16,1-13-16,-14-1 0,67 1 15,-80 0-15,-13 0 0,0 13 0,0-14 16,-27 14-16,0 0 15,1 0-15,-1 0 16,-12-13-16,-1 13 16,0 0-16,0 0 15,-13-13-15,14 13 16,-1-13-16,0 13 47,-13-14-32,13 1 95,-39 26 15,13-13-125,-27 0 31,27 14-31,-1-14 0,-25 0 16,12 0-16</inkml:trace>
  <inkml:trace contextRef="#ctx0" brushRef="#br0" timeOffset="54353.79">4789 11179 0,'-13'-14'16,"-1"14"-16,1 0 15,0 0-15,0 0 16,0 0-1,-1 0 17</inkml:trace>
  <inkml:trace contextRef="#ctx0" brushRef="#br0" timeOffset="56266.02">3717 12158 0,'-13'-14'0,"13"1"16,0 40 31,0-1-32,13 1-15,-13-14 0,0 13 16,14 27-16,-14-26 15,13 12-15,-13 1 0,13-14 0,0 14 16,-13 0-16,14-1 0,-14 1 16,13 0-16,0 39 0,13 1 15,-26-54-15,14 1 16,-1-1-16,-13-13 0,0 0 0,13 1 16,-13-1-16,0 0 0,13 0 0,-13 1 15,0-1 1,0-53 15,0-13-15,-13 27-16,13-14 15,-13 0-15,13 1 0,-13-1 16,13-13-16,-14 0 0,1 0 0,0 0 16,0 0-16,13 14 0,-27-41 15,14 41-15,13-1 0,-13 14 16,0 12-16,13-12 0,0 13 15,-14-1-15,14 28 16,0 131 15,14-79-31,-1 0 0,-13 14 16,26-14-16,-12 13 0,-1-13 16,13 1-16,1 12 0,-14-13 0,13 0 0,1 0 15,13 53-15,-14-66 0,-13-13 16,14 13-16,-1-13 0,1 26 15,-1-40-15,-13 1 16,-13-14-16,14 13 0,-1-12 16,-40-41-1,14 1 1,0-1-16,0-12 0,-14-14 0,1 0 16,-1-13-16,-65-146 15,78 133-15,-25-1 0,25 1 16,-12 13-16,0 13 0,12-13 15,1 13-15,0 13 0,0 14 0,13-1 16,-14 1-16,14 12 0,0 41 31,14-1-31,12 27 0,1 0 16,-14 13-16,13 0 0,1 14 0,39 92 16,-26-80-16,-1-12 0,-12-14 15,-1 0-15,1 0 0,12-13 16,-12 0-16,26 53 0,-40-80 15,13 1-15,-12-1 0,-14-13 0,13 1 16,0-1-16,-26-40 16,13-12-1,-13-1-15,-14-13 0,1-13 16,-54-79-16,41 52 0,-41-92 16,41 92-16,-1 1 0,0 12 15,0 14-15,27 0 0,-13 0 16,-14-14-16,27 54 15,13-1-15,-13 1 0,-1 26 16,14 26 0,14 1-16,-14 26 0,13 13 0,0 13 15,14 14-15,-1 0 0,40 105 16,-39-105-16,12 12 16,41 67-16,-14-26 0,-26-80 15,-14-13-15,0-13 0,1 13 16,-1-27-16,-12 14 0,-1-27 0,0 13 15,0-26-15,-13 14 0,13-14 16,-26-27-16,13 1 16,-26-14-16,13-26 15,-27 0-15,0-14 0,1-12 0,-1 12 16,-13-12-16,13-1 0,-39-92 16,39 92-16,14 40 0,-1-13 15,-12-13-15,25 52 16,14 14-16,-13 0 0,0 39 15,13 1-15,0 13 0,13 65 16,0-25-16,27 92 16,-14-80-16,1-12 0,-1 12 15,14-12-15,-13-14 0,25 53 16,-25-66-16</inkml:trace>
  <inkml:trace contextRef="#ctx0" brushRef="#br0" timeOffset="58581.14">3360 12700 0,'-26'0'16,"52"-26"-1,-13 26-15,1-14 0,39-12 16,-27 13-16,14-1 0,-1 1 16,1 0-16,-13 0 0,-1-1 15,0 14-15,27-13 16,-39 13-16,-1 0 0,0 0 16,-13 13-16,0 1 15,0-1-15,0 0 0,-13 14 0,-14-1 0,14 14 16,-27-1-16,-12 41 15,-15-27-15,41-27 16,-1 1-16,1-14 0,13 0 0,-14 0 16,27 1-16,14-14 31,-1 0-31,13 0 0,-13 0 16,14-14-16,13 1 0,-1 0 0,1 0 15,26-1-15,-26 1 0,0 0 16,-27 13-16,0 0 15,13 13-15,-26 0 16,0 1-16,0-1 0,-26 27 16,0-14-16,-1 14 0,1-14 15,-14 14-15,0 0 0,1-14 0,12 0 16,-52 41 0,65-54-16,1-13 0,13 13 0,27-13 31,-1-13-31,1 0 0,12-1 15,14 1-15,13-13 0,-13 12 0,0 1 16,40-13-16,-53 13 16,-1 13-16,-26 0 0,27 0 15,-27 0-15,1 13 0,-14 0 16,-14 13-16,1 14 16,0-13-16,-27 12 0,14 14 0,-14-13 15,-39 53-15,52-54 0,-65 41 16,78-54-1,1-13-15,0 0 16,39 1-16,-12-14 16,12 0-16,14-14 0,-1 14 15,14-13-15,27 0 0,-41 0 16,14 13-16,-26 0 0,-1 0 16,-12 13-16,-1-13 15,13 13-15,-13 0 0,14 27 16,-27-27-16,0 14 15,0-14-15,0 0 0,-13 14 16,13-14-16,0 0 16,0 0-16,0 1 0,13-14 15,-13 13-15,13-13 0,-13 13 16,13-13-16,1 0 0,-1 0 16,13-13-16,1 0 15,-14-1-15,0 14 16,0-13-16,1 0 0,-1 0 0,0 0 0,14-1 15,-14 1-15,0 0 0</inkml:trace>
  <inkml:trace contextRef="#ctx0" brushRef="#br0" timeOffset="59837.76">4392 11218 0,'40'0'31,"-27"-13"-15,0 13-16,0 0 0,14-13 16,-14 13-16,14-13 0,26-1 15,-27 14-15,0-13 0,1 13 0,-1-13 16,1 13-16,12-13 0,28-1 15,-41 14-15,27-13 16,-40 13-16</inkml:trace>
  <inkml:trace contextRef="#ctx0" brushRef="#br0" timeOffset="60583.97">5305 11602 0,'13'-26'16,"-13"-1"-16,13 1 16,-26 12-16,13-25 15,0 25-15,-13-12 16,-14-40-16,14 26 16,-13-26-16,-1 40 0,14-14 15,-13 13-15,12 1 0,-39-1 16,40 14-16,-40-13 15,27 26-15,-14 0 0,0 0 16,1 13-16,-1 0 0,14 14 16,-27-1-16,26 1 0,-12-1 0,12 14 15,-13 13-15,27-14 16,0 1-16,0 0 0,0 66 16,26-80-16,-13 14 15,13-1-15,0-12 0,14-1 0,12 27 16,1-39-1,-14 12-15,27 0 0,-26-26 0</inkml:trace>
  <inkml:trace contextRef="#ctx0" brushRef="#br0" timeOffset="61268.73">6337 10927 0,'-278'66'15,"225"-39"-15,-40 26 0,54-14 0,12-12 16,-26 52-16,40-39 16,-13 0-16,12 13 0,1 39 15,0-52-15,26 53 16,0-41-16,27 41 0,0-53 15,0-1-15,-1-12 0,80 26 16,0-27-16,-66-13 16,0-13-16,53-13 15,26-13-15,-79-1 0,0 1 16,0-1-16,0 1 0,-13-14 0,-1 14 16,1-14-16,-27 14 0,14-14 15,-1-39-15,-26-1 16,-26 1-16,12 26 15,-52-26-15,27 39 0,-41-26 16,41 39-16,-1 1 0,0 13 16,1 13-16,-14-14 15,26 14-15,1 0 0,-14 14 16,27-1 0</inkml:trace>
  <inkml:trace contextRef="#ctx0" brushRef="#br0" timeOffset="61815.71">7448 11007 0,'-40'53'16,"1"-1"-16,39-25 0,-14 13 16,1-1-16,13 41 0,0-41 0,40 147 31,-27-147-31,14 1 0,25 26 16,-25-53-16,13 14 0,-1-14 15,1 0-15,39 1 16,14-28-16,0-12 15,-40-1-15,-14 1 0,1 13 16,26-40-16,-40 26 16,-12 1-16,12-27 0,-26-40 15,-13 54-15,0-1 16,-14-13-16,-12 13 16,-1 1-16,-39-41 0,-27 41 15,53 25-15,13 1 0,-79 13 16,40 0-16,-1 13 0</inkml:trace>
  <inkml:trace contextRef="#ctx0" brushRef="#br0" timeOffset="65860.92">16312 13242 0,'-14'27'31,"14"-14"-31,14 0 32,-14 1-32,13-14 0,0 0 15,27 0-15,13-27 16,-14 14-16,1-14 0,-14 14 0,14-13 15,0 12-15,0-12 16,-1 0-16,1-1 0,-14 14 0,1-14 16,13 1-16,-14 13 0,14-27 15,-27 27-15,27 0 0,-27-1 16,-13 1-16,26 0 16,-13 13-16,-13-13 15,14-1-15,-1 1 31,-26 13 1</inkml:trace>
  <inkml:trace contextRef="#ctx0" brushRef="#br0" timeOffset="66121">16880 12819 0,'0'-26'0,"14"26"0,-1-14 15,0 14-15,0 0 0,1 0 16,-1 0-16,13 0 0,-13 0 0,1 14 16,-1-14-16,13 13 15,-12 0-15,12 14 0,1 12 16,-14-12-16,-13-1 15,0-13-15,-13 1 0,13 25 16,-14-12-16,14-1 0,-26 14 16,26-14-16,-13-12 15,-1-1-15</inkml:trace>
  <inkml:trace contextRef="#ctx0" brushRef="#br0" timeOffset="66583.89">16312 13295 0,'-27'80'0,"27"-54"0,0 1 15,13-14-15,-13 0 16,14 0-16,-1 14 0,26-14 16,-25 0-16,-1-13 15,40 13-15,0-13 16,-27 0-16,27-13 0,-13 0 15,-14 13-15,1-13 0</inkml:trace>
  <inkml:trace contextRef="#ctx0" brushRef="#br0" timeOffset="128441.43">20426 1879 0,'0'-14'0,"0"41"47,0-1-32,0-13 1,0 1-16,0-1 15,0 0 1,0 0 0,0-39 15,0 13-31,0-1 16,0 1-16,13 0 0,-13 0 15,0 0-15,0-1 0,0 1 16,0 0-1,13 13-15,1 13 32,-1 0-17,0-13-15,-13 14 0,13-14 16,0 0 0,1 0-1,-1 0-15,-13-14 0,13 14 16,-13-13-16,13 13 0,1 0 0,-14-13 15,13 0 1,0 13-16,0 13 16,1 0-16,-14 0 15,13-13-15,-13 14 0,0-1 16,13 13-16,0-13 16,-13 1-16,13-1 0,-13 0 0,14 0 15,-1-13-15,-13 14 16,13-14-16,14 0 0,-14 0 15</inkml:trace>
  <inkml:trace contextRef="#ctx0" brushRef="#br0" timeOffset="129029.64">21881 1733 0,'-13'13'32,"13"0"-32,-13 14 15,-14-1-15,14 27 16,0-39-16,13-1 0,-14 26 16,14-25-1,0-1-15,-13 0 0,13 0 16,0 1-16,13-14 15,-13 13-15,27 0 16,-14-13-16,0 0 16,1 0-16,-1 0 0,0-13 0,27 13 15,-27 0-15,0-13 16,0 13-16,1 0 0,-1-14 0,0 14 16,-13-13-16,13 13 0</inkml:trace>
  <inkml:trace contextRef="#ctx0" brushRef="#br0" timeOffset="129198.66">21908 1879 0,'52'-27'15,"-38"27"-15,12-13 16,-13 13-16,1-13 0,-1 13 15,0 0-15</inkml:trace>
  <inkml:trace contextRef="#ctx0" brushRef="#br0" timeOffset="129390.66">21894 1733 0,'27'-13'15,"-1"13"-15,1-13 16,-1 13-16,27-14 16,-27 1-1,1 13-15,-1 0 16,-12 0-16</inkml:trace>
  <inkml:trace contextRef="#ctx0" brushRef="#br0" timeOffset="129814.59">23178 1733 0,'0'-13'16,"-14"39"-1,1-13-15,0 27 16,13-27-16,0 14 16,-13-14-16,13 0 0,-14 14 15,14-14-15,0 13 0,-13 1 16,13-14-16,0 0 16,0 14-16,13-14 15,-13 0 1</inkml:trace>
  <inkml:trace contextRef="#ctx0" brushRef="#br0" timeOffset="130167.96">23111 1720 0,'53'-40'0,"-39"27"0,12 13 15,-13 0-15,0 0 0,1 13 16,-1-13-16,13 13 0,-12 1 15,-1-1-15,0 13 16,0-26-16,-13 13 0,0 14 0,0-14 16,-13-13-16,13 13 0,-13 1 15,0-1-15,-14 0 0,14 0 16,-14 1-16,1-14 0,0 13 16,-1-13-16,14 13 0,-14-13 15,14 0-15</inkml:trace>
  <inkml:trace contextRef="#ctx0" brushRef="#br0" timeOffset="131500.39">19328 2500 0,'-13'0'0,"-1"0"0,1 0 16,0 14-16,0-14 16,-1 13-16,-25 0 0,26 0 15,-1 14-15,1-14 0,-13 13 16,12 1-16,14-14 0,-13 14 16,0-14-16,13 0 15,0 0-15,0 0 16,13 1-16,0-1 15,1-13-15,-1 13 0,0-13 16,0 0-16,1 0 0,-1 0 0,26 0 16,-25 0-16,-1 0 15,0 0-15</inkml:trace>
  <inkml:trace contextRef="#ctx0" brushRef="#br0" timeOffset="132174">19566 2540 0,'-13'0'31,"-1"13"-31,14 0 0,0 1 16,-13-1 0,13 0-16,0 0 0,0 14 15,-13-14-15,13 0 16,0 1-16,0-1 15,13-40 32,-13-26-31,13 27-16,1-14 0,-1 1 16,0 25-16,0 1 15,-13 0-15,14 13 0,-14-13 16,13 13-16,0 0 0,0 0 15,-13 13-15,14 0 0,-1 0 16,-13 1-16,0 12 16,13 0-16,-13-12 0,0-1 15,0 0-15,0 0 0,13 1 16,-13-1-16,0 0 0,0 0 0,13 1 16,-13-1-16,0 0 0,0 0 15</inkml:trace>
  <inkml:trace contextRef="#ctx0" brushRef="#br0" timeOffset="132365.59">19566 2725 0,'-13'0'0,"39"-26"15,-13 26 1,1-13-16,-1 13 0,0-14 0,0 14 15,27-13-15,-27 13 0,0-13 16,1 13-16,-1 0 16,0 0-16,-13 13 0</inkml:trace>
  <inkml:trace contextRef="#ctx0" brushRef="#br0" timeOffset="132730.15">19209 3241 0,'-40'40'16,"40"-27"-16,0 0 0,0 1 16,0-1-16,0 0 0,13 0 0,1 0 15,-1 1-15,0-1 16,0-13-16,0 0 15,14 0-15,-14 0 0,0 0 0,1 0 0,12-13 16,1-1-16,-1 14 16,-13-13-16</inkml:trace>
  <inkml:trace contextRef="#ctx0" brushRef="#br0" timeOffset="132942.48">19579 3162 0,'0'-27'0,"0"67"47,0-27-47,0 0 0,0 1 16,0-1-16,0 13 0,13-12 15,-13-1-15,0 0 0,0 0 16,0 1-16,14-1 16,-14 0-16,0 0 15,13-13 1</inkml:trace>
  <inkml:trace contextRef="#ctx0" brushRef="#br0" timeOffset="133291.5">19619 3175 0,'13'-26'0,"0"12"16,1 14-1,-1 0 1,-13 14 0,0 12-1,13-13 1,-13 0-16,13-13 15,-13 14-15,0-1 0,13-13 16,-13 13-16,14 0 0,-14 1 16,-14-1-1,14 0-15,-13-13 0,0 13 16,-13 1-16,12-1 16,1 0-16,0-13 0,0 13 15</inkml:trace>
  <inkml:trace contextRef="#ctx0" brushRef="#br0" timeOffset="133788.96">19354 3889 0,'-39'14'0,"25"-1"15,1 0-15,-13 14 16,12 12-16,14-26 0,-13 1 15,13 12-15,0-13 16,0 14-16,0-14 0,0 0 0,13 1 16,1 12-16,-1-26 15,0 13-15,0-13 0,14 13 16,-14-13-16,0 0 0,14 0 16,-14 0-16,0-13 0,0 13 15</inkml:trace>
  <inkml:trace contextRef="#ctx0" brushRef="#br0" timeOffset="134105.32">19778 3850 0,'-14'-14'15,"1"28"-15,-13 12 16,26-13-16,-14 1 16,14-1-16,-13 0 15,13 14-15,0-14 0,0 0 16,13 0-16,-13 14 0,14-14 16,-1-13-16,-13 13 0,13-13 15,0 0-15,1 13 0,-1-13 0,0 0 16,0 0-16,1 0 0,-1 0 15,13 0-15,-13 0 16,1 0-16</inkml:trace>
  <inkml:trace contextRef="#ctx0" brushRef="#br0" timeOffset="136005.35">17992 2606 0,'-27'0'0,"27"13"0,-13-13 16,26 40 0,-13-27-1,13 1-15,1-1 16,12 26-16,-13-25 16,1-1-1,-14 0-15,0 0 0,-14-13 0,14 14 16,-13-1-16,13 0 15,-13-13-15,0 13 0,-14 1 0,14-1 16,0-13-16,0 0 16,-1 0-16,1 13 15</inkml:trace>
  <inkml:trace contextRef="#ctx0" brushRef="#br0" timeOffset="136268.45">18203 2778 0,'0'-53'0,"-13"53"16,13-13-1,-26 26 1,26 0-16,-14 1 15,14-1-15,27 27 32,-1-40-17,-12 0-15,38 0 16,-25-14-16,-14 14 0</inkml:trace>
  <inkml:trace contextRef="#ctx0" brushRef="#br0" timeOffset="136604.47">18441 2699 0,'0'-40'0,"-26"53"16,13 1 0,0-1-16,13 0 15,-14 0 1,14 0-16,14 1 16,-1-14-16,0 0 15,0-14 1,0 14-16,1 0 0,-14-13 0,26 0 15,-13 0-15,1 0 16,-14-1-16,13 1 0,-13 0 16,13 13-16,-13-13 0,13-1 15,-13 41 32,0-1-31,0-12-16,0-1 0,0 0 15,0 0-15,0 0 0,0 1 0,0-1 0,0 0 16,0 0-16,14 1 16,-14-1-16</inkml:trace>
  <inkml:trace contextRef="#ctx0" brushRef="#br0" timeOffset="136986.78">18785 2593 0,'-26'40'0,"26"-14"15,0-13-15,0 1 0,0 12 16,0 0-16,0-12 16,0-1-16</inkml:trace>
  <inkml:trace contextRef="#ctx0" brushRef="#br0" timeOffset="138832.49">18904 2540 0,'14'0'15,"-14"13"204,0 0-203,-14 1-1,14 12 1,0-13-16,0 1 0,0 12 16,0-13-16,0 14 15,0-14 1,0 0-16,14 0 16,-1-13-1,0 0 1,0 0-16,1-13 0,-1 13 15,-13-13-15,13 13 16,0-13-16,-13 0 0,14 13 0,-14-14 16,13 1-16,-13 0 0,13 0 15,-13-1-15,0 1 16,-13-13 0,0 12-1,-14 1 1,-26 26-1,40 1-15,0-14 0</inkml:trace>
  <inkml:trace contextRef="#ctx0" brushRef="#br0" timeOffset="140020.44">18878 4419 0,'-53'13'15,"40"-13"-15,0 0 0,13 13 0,-14-13 16,1 13-16,13 0 0,-13-13 0,13 14 16,-13-14-16,13 13 0,0 0 15,13-13 1,27-13 0,-27 13-1,13-13-15,14 13 16,-27 13-1,-13 0 1,13 0-16,1 40 16,-14-39-1,13 12 1,-13-13-16,0 14 0</inkml:trace>
  <inkml:trace contextRef="#ctx0" brushRef="#br0" timeOffset="141448.26">19143 5768 0,'13'13'16,"-13"0"-16,26 1 15,-26-1-15,14 0 0,-14 0 0,13-13 16,-13 14-16,0-1 0,0 0 16,0 27-1,0-27-15,0 0 0,-13-13 0,13 13 16,13-52 15,13 12-15,-13 14-16,1 0 15,12-14-15,-13 1 0,1-1 0,-1 14 16,0-27-16,-13 27 16,0 0-16,0-27 15,0 27-15,-13 13 0,13-13 0,-13 0 16,-1 13-16,14-14 0,-13 14 16,-13 14-1,12-14-15,14 13 16,-13-13-16,13 13 0,-13-13 15,13 13-15</inkml:trace>
  <inkml:trace contextRef="#ctx0" brushRef="#br0" timeOffset="141889.69">19182 5450 0,'-79'40'15,"66"-27"-15,-27 27 16,27 0-16,13-14 0,-13 14 16,13 0-16,0-1 0,0 1 0,0 0 15,13-1-15,0 1 0,13 0 16,-12-14-16,12 14 0,1-14 15,39 14-15,-40-27 0,14 0 0,-14-13 16,1 14-16,79-41 16,-67 14-16,41-27 15,-54 27-15,14-27 0,-14 14 16,-12-1-16,-1-12 0,0-1 0,-13 0 16,13 14-16,-26-14 0,13 1 15,-13-1-15,0 0 0,-14 0 0,14 14 16,0 0-16,-14-1 0,14 14 15,0 0-15,-1-1 0,1 1 0,-13 13 16,-1-13-16,14 13 0,0 0 16,0 0-16,-1 0 0,-12 13 15,13 0-15,0-13 0,-1 14 16,1-1-16</inkml:trace>
  <inkml:trace contextRef="#ctx0" brushRef="#br0" timeOffset="145158.91">18336 4313 0,'105'-14'0,"-78"14"0,13-13 16,145-13-16,-106 13 15,1 13-15,-1-14 0,0 1 16,1 0-16,12 0 0,1-1 15,0 1-15,-1 0 0,1 0 0,105 0 16,-92-14-16,13 14 0,-26 13 16,12-13-16,-12-1 0,0 1 0,-1 0 15,-12 0-15,12 13 0,1-14 16,-14 1-16,14 0 0,-14 13 0,1-13 16,-1 0-16,0 13 0,1-14 15,-1 14-15,-13-13 0,14 13 0,-14-13 16,13 13-16,-26-13 0,13 13 0,0 0 15,-13-14-15,0 14 0,27-13 16,-28 13-16,1 0 0,14 0 0,-15 0 16,15-13-16,-1 13 0,-13 0 0,13 0 15,-13 0-15,79 0 16,-53-13-16,-12 13 0,-15 0 16,15-14-16,-14 14 0,52-13 15,-52 13-15,0-13 0,0 13 0,0-13 16,-13 13-16,-1-13 15,1 13-15,0 0 0,-14-14 0,1 14 0,12-13 16,-12 13-16,-1-13 0,14 13 0,13-27 16,-27 14-16,14 0 15,-14 0-15,1-14 0,-1 14 0,1 0 16,-1-14-16,1 1 0,-1-1 0,14-26 16,-14 27-16,-12-14 15,12 14-15,-13-1 0,1-12 0,12 12 16,-13-12-16,0-1 0,1 0 15,-1 1-15,13-14 0,1-53 0,-1 53 16,-12 0-16,-1 0 16,13-13-16,14-40 0,-27 40 15,0 13-15,27-53 0,-27 66 16,1 1-16,-1-1 0,0 14 16,0-14-16,0 0 0,1 1 15,-1-1-15,0 0 0,27-39 0,-27 39 16,0-13-16,-13 14 15,13-1-15,1 0 0,-1 0 0,-13 1 16,13-54-16,-13 54 16,0 12-16,0 1 0,0 12 15,0-12-15,-13 13 0,13-1 16,0-25-16,0 26 0,-13-1 16,13-12-16,-14 26 0,14-13 15,-13-1-15,0 1 0,0 0 16,0 13-16,-27-27 0,27 27 15,-53-26-15,26 26 0,0-13 16,0 0-16,1 13 0,-14-14 16,-40 1-16,54 0 15,-14 13-15,0-13 0,-13 13 0,-1-14 16,1 14-16,0-13 0,-13 13 16,13 0-16,-14-13 0,1 13 0,-186 0 15,93 13 1,66-13-16,1 0 0,-14 13 15,13-13-15,-13 14 0,13-14 0,-159 13 16,173 0-16,-14-13 16,0 0-16,-13 13 0,13 1 0,-92-1 15,105 0-15,-26 0 0,-79 0 16,-41 27-16,54-13 16,93-14-16,-1 0 15,0 0-15,-12 14 0,12-14 16,0 0-16,14 0 0,0 1 0,-14-1 15,27 13-15,-14-12 0,14-1 0,-13 0 16,13 14-16,0-14 0,13 0 16,-13 0-16,26 0 0,-13 1 0,-26 12 15,39-13-15,-13 1 16,13-1-16,-26 13 0,26-13 16,1 1-16,-41 25 0,1-12 15,39-14-15,1 0 16,12 1-16,-12-1 0,-1 0 15,13 0-15,-12 0 0,-41 27 16,54-27-16,-1 1 16,-25 12-16,25-13 0,1 1 15,-1-1-15,-13 13 0,14-13 16,13 1-16,-14-1 0,1 13 16,-14 14-16,14-14 15,-14 14-15,14-13 16,12-14-16,14 13 15,-39 27-15,12-26 16,14-1-16,0-13 0,-1 1 16,14-1-16,-13 0 15,0 27-15,0-27 0,0 27 16,-1-27-16,14 27 0,0-14 16,-13 14-1,13-14-15,0 1 0,0 12 0,0 1 16,0 0-16,0-1 0,0 1 0,13 13 15,-13-13-15,14-1 16,-14 1-16,13 13 0,26 53 0,-12-27 16,13 14-1,-27-54-15,0 1 0,14 0 0,-1 39 16,0 1-16,14-14 16,-13 0-1,-14-26-15,0-14 0,14 14 16,-1-14-16,-26 1 15,13-14-15,0 0 0,27 27 16,-13-27 0,-14-13-16,13 27 0,14-14 15,0-13-15,-27 13 16,13-13-16,1 0 0,12 0 16,14 0-16,-26 0 15,-1 0-15,-12 0 0,38 0 16,-38 0-16,12 0 15,1 0-15,-1 0 16,-13 0-16,1 0 16,-1 0-1,0 0-15,0 0 16,0 0-16,-13 13 16</inkml:trace>
  <inkml:trace contextRef="#ctx0" brushRef="#br0" timeOffset="147141.75">18627 4247 0,'-93'13'0,"80"0"0,-14 0 0,-12 0 15,-1 14-15,0 13 0,1-14 16,-1 14-16,-26 39 0,39-26 16,-12-13-16,-14 52 15,13 14-15,27-66 0,0 0 16,-1 39-16,14-39 16,0-14-16,0 14 0,0-14 0,0 1 15,0-1-15,14 14 0,12 13 16,-26-27-16,13-13 0,14 14 15,-1-14-15,1 0 0,-1 1 0,1-1 16,-1-13-16,0 13 0,67-13 16,-53 13-16,13-13 15,-14-13-15,14 13 0,0 0 0,66-13 16,-39 0-16,-14 13 0,13-14 16,-13 1-16,80 0 15,-80 0-15,13 13 0,1-14 0,-1 1 16,0 13-16,67-13 0,-67 0 15,1 13-15,-14-13 0,13 13 16,1 0-16,-14 0 0,79-14 16,-65 14-16,-27 0 0,13 0 0,-13-13 15,26 13-15,-13 0 0,-13 0 16,26-13-16,-12 13 0,78-13 16,-13-14-16,-65 27 15,12-13-15,-13 13 0,0-13 16,0 13-16,14 0 0,-27-14 0,13 14 15,0 0-15,40-13 0,-40 13 16,-13 0-16,66 0 16,-53 0-16,-13 0 0,13 0 0,53 0 15,-66 0-15,13 0 16,-13 13-16,13-13 0,-13 0 0,27 0 16,-14 0-16,0 14 0,-13-14 15,66 0-15,-13 0 16,-53 0-16,0 0 0,-1 0 15,1 0-15,-13 0 0,0 0 0,-1 0 16,1 0-16,26 0 0,0 0 16,-26 0-16,-13 0 15,52-14-15,-53 14 16,14-13-16,39 0 0,-39 13 16,0-13-16,0 13 0,-1-13 0,1 13 15,13-14-15,-27 1 16,27 0-16,-26 0 0,-1 13 15,14-27-15,-14 14 16,-12 0-16,12 13 0,0-27 16,-12 14-16,-1 0 0,0 0 0,14-27 15,-27 27-15,13-1 0,0 1 16,0-13-16,-13 12 0,27-25 16,-27 12-16,13 1 15,-13 13-15,13-14 0,-13 1 0,13 13 16,-13-14-16,14 14 0,-14-14 15,13 1-15,-13-1 0,13 1 0,-13 0 16,0 12-16,0 1 16,0-13-16,13 12 0,-13 1 15,0-13-15,0 12 0,0-12 16,-13 0-16,13-1 0,0 14 16,0 0-16,-13-14 15,0-12-15,-1 12 0,1-13 16,13 27-16,-13 0 0,0-14 15,-1 1-15,14 13 16,-13 0-16,0-14 0,0 14 16,0 0-16,-1-1 15,-12-12-15,13 13 16,-1-1-16,1 1 0,0 13 16,-13-13-16,12 0 0,1 0 15,-27 13 1,1-14-16,12 1 0,1 13 15,-1-13-15,-26 0 0,27 13 16,-1 0-16,1-14 0,0 14 16,-1 0-16,1 0 0,-1-13 0,-13 13 15,1 0-15,12 0 0,1-13 16,-1 13-16,-12 0 0,-14 0 16,-27 0-16,41 0 15,-67 0-15,53 0 16,0 0-16,-66 0 0,66 0 15,-13 0-15,13 0 0,0 0 0,-39 13 16,39-13-16,0 0 16,13 13-16,0-13 0,-52 14 15,39-1-15,0 0 0,-66 14 16,66-14-16,0 13 16</inkml:trace>
  <inkml:trace contextRef="#ctx0" brushRef="#br0" timeOffset="148773.32">18812 5292 0,'-66'39'0,"0"28"16,52-41-16,-12 14 0,-1-1 15,-12 54-15,12-40 0,14 0 16,0-14-16,13 14 15,-13 53-15,13-66 0,0 13 16,0 13-16,13-13 0,0 0 0,14 66 16,-14-66-16,0-14 15,13 14-15,1 0 0,13-13 0,-1 13 16,1-13-16,13-1 0,26 14 0,-13 0 16,199 106-16,-172-106 15,12 0-15,1 0 0,13 0 16,-13-1-16,132 41 0,252 105 15,-358-158 1,-13 0-16,13 0 0,1-1 16,-14 1-16,132 13 15,-13 0-15,-145-40 0,-1-13 0,14 13 16,79-13 0,-92 0-16,0 0 0,-14-13 0,0 13 15,1-13-15,-14 0 0,0-1 0,0 1 16,-13-13-16,-13 12 0,13 1 15,-14 0-15,1 0 0,-13-14 0,12 14 16,1-13-16,0-1 0,-1-13 0,-12 14 16,13-1-16,-1-12 0,1 12 15,-14-12-15,14 12 0,26-52 16,-39 52-16,12 1 0,-12-1 16,-1 1-16,14 0 0,-14-1 0,-12 1 15,12-1-15,1 1 0,-1-1 16,-13 1-16,27-40 0,-14 39 15,-12 1-15,-1-14 0,13 0 0,-13 1 16,1-1-16,12-13 0,-13 0 0,14 0 16,13-39-1,-27 39-15,0 13 0,0 0 0,0 1 0,1-1 16,12-26-16,-13 26 0,-13 14 16,0-1-16,14-13 0,-14 14 15,13 0-15,-13-14 0,0 0 0,13 1 16,-13-1-16,13 0 0,-13 0 0,14 1 15,-1-1-15,0-13 16,13-53-16,-12 53 0,-1 14 16,0-14-16,0 13 0,1 0 0,12-52 15,-26 52-15,13 0 16,-13 1-16,14-54 0,-14 53 16,0 1-16,0-1 0,0 0 15,-14-26-15,1 40 0,0-1 16,13-12-16,-13 25 0,-1-12 0,1 13 15,-27-40-15,27 53 16,0-13-16,-53-1 16,53 14-16,-40 0 15,39 14-15,-12-14 0,13 0 16,-14 0-16,14 13 0,0-13 0</inkml:trace>
  <inkml:trace contextRef="#ctx0" brushRef="#br0" timeOffset="157106.82">18084 3069 0,'252'-26'16,"-199"26"-16,-1-14 0,1 14 15,93-13-15,-67 13 16,-13-13-16,14 0 0,-14 0 0,0-1 15,66-12-15,-79-1 0,0 14 16,27-13-16,-41 13 16,-12-14-16,12 14 0,-12-14 0,-1 1 15,1-1-15,-1 1 0,-13 0 16,1-1-16,-1-26 0,-13 27 16,-13-40-16,-1 39 0,1-13 15,0 1-15,0-1 0,-14 0 0,-12 1 16,12-1-16,-26 13 0,14 1 15,-54-27-15,27 27 16,13 12-16,-13 1 0,-40 0 16,27 13-16,-1 13 0,1 0 0,-93 14 15,66-1 1,27 1-16,-27 12 0,13 1 0,14 0 16,-67 52-16,93-52 0,-13 13 15,27-13-15,-1 13 0,0 0 0,14 0 16,-1-14-16,14 1 0,13 53 15,0-54-15,13 1 0,-13 0 16,27-1-16,-1 1 0,1-14 16,12 14-16</inkml:trace>
  <inkml:trace contextRef="#ctx0" brushRef="#br0" timeOffset="158035.24">19222 4286 0,'-185'-158'15,"132"131"-15,0 14 0,0-14 0,-13 14 16,-14 13-16,1-13 0,-80 13 15,67 13-15,-1 14 0,-13-1 16,-13 1-16,13-1 0,1 27 16,-81 39-16,94-39 0,-80 80 15,-13 39 1,145-119-16,13-1 0,1 54 16,39-66-16,0 13 0,14 0 15,13 0-15,52 26 16,54-26-16,-54-40 0,120 27 15,-93-40-15,13 0 16,14-13-16,-14 0 0,0-1 0,14-25 16,-14 12-16,133-65 0,-146 39 15,0 13-15,-13-13 0,66-53 16,-93 40-16,-26 26 16,13-52-16,-53 39 0,1 13 15,-28 0-15,1-12 0,-106-68 16,13 54-16,27 40 15,0-1-15,-1 1 0,1 13 16,-1 0-16,1 13 0,-14 0 16,14 0-16,-80 0 0,80 13 15,0 0-15,12-13 0,15 13 0,-41 14 16,53-14-16,1 0 16,12-13-16,1 13 0</inkml:trace>
  <inkml:trace contextRef="#ctx0" brushRef="#br0" timeOffset="160404.89">19844 1998 0,'66'-67'0,"-13"15"16,-14 25-16,1-13 0,13 1 15,13-1-15,0-13 0,106-39 16,-79 39-16,198-106 16,-185 119-16,0-13 0,119-39 15,-120 52-15,14 13 16,1-12-16,-1 12 0,92-26 15,-92 27-15,-13 13 0,-13-1 16,-1 1-16,-12 0 0,12 0 16,-12 13-16,92-13 0,-14 13 15,1 0-15,-93 13 16,1-13-16,-1 0 0,0 13 16,40 13-16,-53-26 0,13 14 15,-27-1-15,54 27 0,-53-27 16,26 40-16,-27-40 15,-12 13-15,-1 1 0,1 13 0,-1-14 16,14 40-16,-27-39 16,27 39-16,-27-40 15,27 54-15,-27-41 0,27 28 16,-14 25-16,14 14 16,-27-53-16,27 39 15,-27-39-15,0 0 0,1 13 16,-1-13-16,13 0 0,-13 0 0,1 13 15,25 40 1,1 13-16,-13-66 0,-14 13 16,13-13-16,14 40 0,-27-40 15,0 26-15,-13-26 0,0-13 16,0-1-16,0 1 0,-13 13 16,-13 53-16,-1-53 0,14 0 0,-13 0 15,-1-14-15,-26 67 16,27-53-16,-67 93 15,27-54-15,0-12 16,26-41-16,0 1 16,1 0-16,-1-1 0,-119 67 15,-26-13 1,40-40-16,65-27 16,-92 14-16,93-27 15,-14 0-15,-145 27 0,13-14 16,133-26-16,-107 14 15,93-28-15,0 14 0,-105-26 16,92-1-16,13 1 0,0 13 16,0-14-16,-211-65 15,224 52-15,-119-39 16,14-14-16,13-13 16,92 53-16,1 0 0,-107-39 15,1-1-15,-67-66 16,173 120-1,12-14-15,1 0 0,-27-26 16,53 26-16,-79-106 16,92 106-16,14-13 15,-1 0-15,1 0 0,12-80 16,1 0-16,26 80 0,14-53 16,-14 53-16,14 0 15,-1 0-15,14 0 0,39-67 16,1 1-16,-41 79 0,14 0 15,-13 0-15,13 0 16,119-105-16,-119 118 16,52-39-16,1 12 0,-53 41 15,0 0-15,40-14 16,13 0-16,-80 40 16,-13-13-16</inkml:trace>
  <inkml:trace contextRef="#ctx0" brushRef="#br0" timeOffset="188432.94">2024 2130 0,'-13'-53'16,"0"53"-16,-1-13 16,-12 13-16,-14 26 15,27-26 1,0 13-16,-27 40 15,27-26-15,-14 12 0,14-25 16,0 25-16,13-12 0,0-14 16,0 0-16,0 1 0,13-1 0,0 0 15,1 0 1,-1-13-16,27-13 0,-27 13 16,13-13-16,1 0 0,26-14 15,-27 1-15,-13 26 0,14-14 16,-14 1-16,27-13 15,-27 26-15,-13-14 16,13 28 0,0-1-16,-13 13 15,0-12-15,0-1 16,0 0-16,0 40 16,14-27-1,-1-12-15,-13-1 16,13 0-16</inkml:trace>
  <inkml:trace contextRef="#ctx0" brushRef="#br0" timeOffset="189116.64">2421 2289 0,'-13'26'0,"-1"-13"16,14 1-16,0 38 15,14-25 1,-14-14-16,13 14 0,0-14 0,0-13 16</inkml:trace>
  <inkml:trace contextRef="#ctx0" brushRef="#br0" timeOffset="189531.61">3228 1971 0,'-119'13'15,"106"1"-15,-14 12 0,14 1 16,-40 52-16,27 0 15,26-66 1,0 40 0,0-39-16,39 25 15,-26-39 1,14 0-16,-14-13 16,0 13-16,1-13 0,-1 0 15,13-1 1,-12 14-16,-1 0 15,13 14 1,-13-1 0,14 27-1,-14-27-15,27 26 16,-14-12 0</inkml:trace>
  <inkml:trace contextRef="#ctx0" brushRef="#br0" timeOffset="189828.34">3492 2262 0,'14'-13'0,"12"13"16,1 0-16,-14 13 15,0 14 1,-13-14-16,0 13 15,0-12-15,-13-1 0,13 0 16,0 0 0,0 0-16,0 1 0,0-1 15,13-13 1,14 0 0,-14-13-16,0 13 0,0-14 0,14 14 15,26-13 1,-27 0-16,1 13 0,-1-13 0,93-14 15,-66 27-15</inkml:trace>
  <inkml:trace contextRef="#ctx0" brushRef="#br0" timeOffset="190275.1">5106 1799 0,'-26'-13'0,"-27"66"31,40-27-31,-14 1 0,27 12 16,-13-12-16,0 13 0,0-1 16,13-12-16,0-1 0,0 1 0,13 26 15,-13-14 1,66 54-1,-66-80-15,13 0 0,1-13 16,-1 14-16,0-14 0,13 0 16,-12 0-16,-1 0 0,0 0 15,0-14-15,1 14 0,25-13 16,-25 13 0</inkml:trace>
  <inkml:trace contextRef="#ctx0" brushRef="#br0" timeOffset="190778.7">5120 2196 0,'0'-13'0,"13"13"0,0 0 16,0-13-16,27 26 16,-27-13-16,14 0 0,-14 13 15,13-13-15,14 26 16,-27-12-16,14-1 15,-14 0-15,0 0 0,-13 1 0,0-1 16,0 0-16,0 27 16,-13-27-16,13 0 0,0 0 15,0 1-15,0-1 16,0 0 0</inkml:trace>
  <inkml:trace contextRef="#ctx0" brushRef="#br0" timeOffset="191166.61">5609 2236 0,'27'13'32,"-27"0"-17,13 0-15,0 1 16,0 12-1,1-26-15,-14 13 0,13 1 16,-13-1-16,0 0 16,0 0-16,0 0 15,-13 1-15,-14 12 16,14-26 0,0 13-16,-1-13 15,14 14-15</inkml:trace>
  <inkml:trace contextRef="#ctx0" brushRef="#br0" timeOffset="191939.15">5569 2117 0,'27'13'16,"-14"-13"-1,-13 13 1,13 0-16,-13 14 16,-13-14-1,13 0-15,-13 0 0,0 1 16</inkml:trace>
  <inkml:trace contextRef="#ctx0" brushRef="#br0" timeOffset="193358.23">1786 2659 0,'26'27'32,"-12"-27"-32,12 13 0,53 13 15,-39-13-15,79 14 16,-53-14-16,14 0 0,-1 1 16,14-1-16,-1 0 0,27 14 0,14-27 0,-14 13 15,159 13 1,-146-26-16,0 13 0,14 1 0,-1-14 15,-13 13-15,1-13 0,12 0 0,-12 0 16,-1 0-16,0 0 0,-13 0 16,13 0-16,133-13 0,-172 13 15,13-14-15,-14 14 0,-12-13 16,12 0-16,1 13 0,-14-13 0,-13 0 16,67-14-16,-94 14 15,1 0-15,0-1 0,-14 1 0,0 0 16,-12-14-16,12 1 15,-13 0-15,1-1 0,-14 14 0,0-14 16,0 1-16,-14-14 0,14 14 0,-13-14 16,0 0-16,-14 14 0,-12-40 15,-14 0-15,26 39 16,14-13-16,-13 14 0,-1 0 16,14-14-16,-13 13 0,12-12 0,-12 12 15,-1-39-15,1 26 16,0 1-16,-27-41 0,13 41 15,0-1-15,1 0 0,-1 14 16,0-14-16,-13 14 0,0-14 0,-52-13 16,38 27-16,14-1 0,-13 1 0,13-1 15,-26 1-15,13 13 16,-14-14-16,14 14 0,-172-40 16,-26 13-1,171 27-15,14 0 0,-14 13 16,0 0-16,1-13 0,-107 13 15,14 13-15,93 0 16,-1 0-16,-13-13 0,0 27 0,-79-1 16,106 1-16,-27-1 15,0 1-15,13-1 0,-79 53 0,93-39 16,13-13-16,-66 52 16,79-26-16,0-13 0,0 12 0,0-12 15,13 13-15,1-13 0,-27 52 16,39 27-1,40-52-15,1-28 16,65 94-16</inkml:trace>
  <inkml:trace contextRef="#ctx0" brushRef="#br0" timeOffset="193777.03">3175 3109 0,'-13'53'31,"13"-27"-31,0 1 15,-27 131 1,27-131-16,-13-1 0,13 1 16,0-1-16,-13 1 0,13-1 15,-13 14-15,13-14 0,0-12 16,-14-1 0</inkml:trace>
  <inkml:trace contextRef="#ctx0" brushRef="#br0" timeOffset="194161.14">3228 3082 0,'-53'14'15,"40"-1"-15,0 0 16,-14 0-16,14 1 0,0-1 0,-14 0 16,1 13-16,12-12 0,1-1 15,-13 0-15,13 0 16,26-39 31,-13 13-47,26-1 15,-13 14-15,1-13 0,-1 13 16,0-13-16,0 13 0,1 0 16,25 0-16,-25 13 0,-1-13 15,13 0-15,14 13 16,-14-13-16,-12 0 0,-1 14 16,0-14-16,27 26 0</inkml:trace>
  <inkml:trace contextRef="#ctx0" brushRef="#br0" timeOffset="194738.89">3201 3731 0,'-13'-27'15,"0"54"1,13-14-16,0 0 16,-13 0-16,0 53 15,13-13-15,-14-13 16,14-13-16,0 25 16,0-38-1,0-54 16,14-39-15,-14 52-16,13-13 0,0-12 16,0 25-16,-13 14 0,13 0 15,1-1-15,-1 1 0,0 0 16,0 13-16,1 0 0,-1 0 16,0 13-16,0-13 0,1 13 0,12 14 15,-13-14 1,0 14-16,1-14 0,-1 13 0,0-13 15,0 1-15,1-1 16,-14 0-16,13-13 0,-13 13 16,13 1-16</inkml:trace>
  <inkml:trace contextRef="#ctx0" brushRef="#br0" timeOffset="194916.82">3175 3903 0,'-26'0'0,"65"0"31,-26 0-31,1 0 0,12-14 16,1 14-16,-14 0 0,13 0 16,27 0-16,-13-13 0,-14 13 15</inkml:trace>
  <inkml:trace contextRef="#ctx0" brushRef="#br0" timeOffset="197041.4">3559 3797 0,'13'26'31,"-13"1"-15,13-14-1,-13 0-15,0 0 16,27-39 15,-14 26-15,-13-13-16,13 13 0,-13-14 15,13 14-15,0 0 16,1-13-16,-1 13 16,0 13-16,0-13 15,1 0-15,-1 0 16,0 0-16,-13 14 0,13-14 0,1 0 16,-1-14-16,0 14 0,13 0 15,-12-13-15</inkml:trace>
  <inkml:trace contextRef="#ctx0" brushRef="#br0" timeOffset="197307.04">3982 3744 0,'-13'13'31,"13"0"-15,26 1-1,1-1 1,-14-26-16,0 13 15,-13-14 1,0 1 0,-13 0-16,0 0 15,-1-1-15,1 14 16,0 0 0,0 14-16,13-1 15,0 0-15,13 0 16</inkml:trace>
  <inkml:trace contextRef="#ctx0" brushRef="#br0" timeOffset="197766.69">5596 4233 0,'-13'-26'31,"-1"13"-31,14-14 16,-13 14-16,0-13 0,-13-14 15,-1-26-15,1 13 0,-1 13 16,1-13-16,-1 0 16,1 14-16,-27-67 0,26 66 0,-12-26 15,12 39-15,14 1 0,13 13 16,-13-1-16,0 1 0,-1-26 15,1 39-15,13-14 16,-13 14-16,13 14 31,0-1-31,13 0 16</inkml:trace>
  <inkml:trace contextRef="#ctx0" brushRef="#br0" timeOffset="198158.22">5318 3440 0,'-26'13'16,"12"0"-16,14 0 0,-13 0 16,-13 27-16,13-13 0,-14-1 0,1 40 15,12-39-15,1-1 16,0 1-16,-14 12 15,27-25-15,0-1 0,-13 0 16,13 0 0,-13-13-16,13-26 15,0-1-15,0 14 16,0 0-16,13-14 0,0-39 16,1 40-16,-1-1 15,0 14-15,0-13 0,1 12 0,-1 14 16,13-13-16,1 13 15,-14 13-15,0-13 0,0 0 0,27 27 16,0-14 0,-27 0-16,14-13 0,-14 14 0,13-1 15,-13-13-15,14 13 0,-14 0 16,0-13-16,-13 13 16,14-13-16,-1 14 0</inkml:trace>
  <inkml:trace contextRef="#ctx0" brushRef="#br0" timeOffset="199267.33">2209 2633 0,'106'53'0,"-79"-40"0,12 0 0,14 0 16,0 0-16,0 14 0,13-14 0,133 27 16,-67-27-1,-53 0-15,1-13 0,-14 14 16,13-14-16,-26 0 0,26 0 16,-12 0-16,-1-14 0,79 14 15,-12-26-15,-67 13 16,0-1-16,-13-12 0,13-1 15,-13 14-15,-13-13 0,12-1 0,-12 1 16,13-1-16,26-39 0,-52 27 16,13-1-16,-1-26 15,-12 0-15,-14 26 0,-13 0 16,0 0-16,0 1 0,0-1 0,-27-66 16,1 53-16,0 0 15,-1 1-15,-13-1 0,-65-40 16,38 27-16,15 26 0,-28 1 15,-158-94 1,145 107-16,1-14 0,12 14 0,-105-27 16,0 13-16,79 27 15,14 0-15,-14 13 0,13 0 0,-13 0 16,-13 13-16,-132 26 16,145-12-16,-13 13 0,13-1 15,-13 14-15,-93 66 0,93-53 16,-66 93-16,106-79 0,-14-14 15,27 13-15,0 0 0,13-12 16,13-1-16,1-13 0,25 0 16,1 13-16,13-27 0,13 14 0,14 0 0,-1 0 15,14-13-15,13 0 0,0-1 16,26-12-16,-13-14 16</inkml:trace>
  <inkml:trace contextRef="#ctx0" brushRef="#br0" timeOffset="200333.05">4987 1521 0,'-39'-53'16,"25"40"-16,1 0 0,-26 0 0,12 0 16,-237-67-1,-14 27 1,-40 14-1,93 39 1,146 0 0,0 13-16,12 0 0,-12 13 0,0-12 15,13 12-15,-27 14 0,14 13 0,-1 0 16,14 0-16,-13 0 0,13 13 16,13 13-16,0-13 0,13-13 15,-39 66-15,39-13 0,27-40 16,13 0-16,0-13 15,13 13-15,0 0 0,0 1 0,27-1 16,0 13-16,13-13 0,0 14 0,13-14 16,0 0-16,13 0 0,14-13 15,-1 0-15,14-13 0,0 13 0,0-14 16,145 41-16,-132-54 0,14 1 16,12-1-16,1-13 0,-14 0 15,0 1-15,1-14 0,-14 0 16,-14 0-16,28 0 0,-41-14 0,14 14 0,-13-13 15,26 0-15,-27 0 16,28-14-16,-28 14 0,-12 0 0,25-14 0,67-12 16,-106 12-16,14-12 15,-14 12-15,0 1 0,14-14 16,-28 0-16,68-39 0,-68 39 16,1 1-16,-13-1 0,0-13 0,-1 13 15,-12-13-15,-1 14 0,-12-1 16,-1 0-16,-13-13 0,0 14 0,0-1 15,-13-13-15,-1 0 0,-12 0 16,-1 0-16,-12 0 0,-54-66 16,40 66-16,-13-13 0,-79-40 15,65 67-15,14-1 16,-27 0-16,27 14 0,-13-14 0,13 14 16,-80-14-16,67 14 0,-80-14 15,80 27-15,-1-1 16,-92-12-16,93 26 0,13-13 15,-14 0-15,1-1 0,13 14 0</inkml:trace>
  <inkml:trace contextRef="#ctx0" brushRef="#br0" timeOffset="201333.08">1918 2024 0,'-13'-106'0,"13"80"16,13-1-16,0-39 0,14-13 15,-1 39-15,1-13 0,13 14 16,-1-14-16,1 0 0,0 0 15,12 13-15,1-26 0,27 13 16,-14 0-16,13 0 0,1 0 0,-1 14 16,14-1-16,-14-13 0,14 13 15,-1 1-15,14 12 0,0-13 0,-13 14 16,12 0-16,1-1 0,13 1 0,0-1 16,-13 14-16,0 0 15,13-1-15,-13 14 0,-14 0 0,14 0 0,93 14 16,-107-1-16,27 0 15,-39 14-15,-1-14 0,80 53 16,-93-40-16,-13 14 0,0 13 16,0-13-16,39 52 0,-52-39 15,-13 0-15,-1 0 0,0 0 16,14 0-16,-27 0 0,14-13 0,-14-1 16,0 1-16,1 0 0,-1-1 0,0-12 15,0 12-15,0-12 0,-13-14 16,14 14-16,-14-14 0,13 13 15,-13-13-15,0 1 0,0-1 0,13 0 16,-13 0-16,0 1 16,0-1-16,13-13 15,-13 13-15,0 0 16,0 1 15,-13-1-15,0-13 15</inkml:trace>
  <inkml:trace contextRef="#ctx0" brushRef="#br0" timeOffset="201724.86">5411 1812 0,'13'93'15,"13"-53"1,-26-27-16,14 0 0,-1 0 16,0-13-16,14 14 0,-14-14 0,0 0 15,0 13-15,14-26 0,-14 13 16,13 0-16,41-27 0,-28 14 16,-12 0-16,12-14 0,-12 14 15,-1-13-15,14-14 0,-27 13 16,0 14-16,14-27 15,-14 27-15,-13 0 0,13 0 16,1-14-16,-14 14 16</inkml:trace>
</inkml:ink>
</file>

<file path=ppt/ink/ink2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49:46.852"/>
    </inkml:context>
    <inkml:brush xml:id="br0">
      <inkml:brushProperty name="width" value="0.05292" units="cm"/>
      <inkml:brushProperty name="height" value="0.05292" units="cm"/>
      <inkml:brushProperty name="color" value="#0070C0"/>
    </inkml:brush>
  </inkml:definitions>
  <inkml:trace contextRef="#ctx0" brushRef="#br0">18137 3506 0,'106'-14'0,"-66"14"0,-1-13 16,14 13-16,-13-13 0,13 13 0,53 0 16,-67-13-16,14 13 15,-13 0-15,-14 0 0,1 0 0,-1 0 16,1 0-16,-14 0 0,0 0 0,14 0 16,-14 0-1</inkml:trace>
  <inkml:trace contextRef="#ctx0" brushRef="#br0" timeOffset="415.11">18362 3201 0,'-66'14'0,"39"-14"15,120-14-15,-212 28 0,93-1 0,-14 0 16,0 14-16,1-14 0,-1 0 15,0 14-15,0-1 0,1 0 0,12-12 0,-39 25 16,40-12-16,12-14 0,-25 27 16,39-27-1,0 0-15,-13 0 0,26-13 0,-13 14 16,13-1-16,0 0 0,0-13 16,1 13-16,12 1 0,14-1 15,-14 0-15,1-13 0,-1 13 0,1-13 16,12 13-16,-12-13 0,-14 14 15,14-14-15,-14 0 0,40 13 16,-40 0-16,13-13 0,1 0 16</inkml:trace>
  <inkml:trace contextRef="#ctx0" brushRef="#br0" timeOffset="896.05">20029 3387 0,'-13'39'31,"13"-25"-31,-14 25 0,14-12 16,-13 12-16,13-25 16,0-1-16,-13 13 0,13-12 0,0 12 0,0-13 15,-13 0-15,13 1 0,0-1 16,0 0-16,-13 0 15,13 1-15</inkml:trace>
  <inkml:trace contextRef="#ctx0" brushRef="#br0" timeOffset="1081.89">19976 3268 0,'-13'-14'0</inkml:trace>
  <inkml:trace contextRef="#ctx0" brushRef="#br0" timeOffset="1466">20148 3466 0,'0'13'16,"0"0"-16,0 1 0,0-54 0,0 93 0,-13-40 15,13 0-15,0 1 16,0-1 0,-13 0-16,39-26 31,-13 13-15,0-13-16,14 13 15,-1-14 1,14 28-1,-27-1 1,1-13-16,-14 13 0,13-13 0,-13 13 0,13-13 16,-13 14-16,13-1 15,0 0-15,-13 0 16,14-13-16,-1 13 0</inkml:trace>
  <inkml:trace contextRef="#ctx0" brushRef="#br0" timeOffset="2429.27">20743 3122 0,'-13'-13'0,"0"26"15,13 0 1,-13 14-16,-1 39 0,1-26 16,13 13-16,-13 13 0,0 0 15,13 0-15,-13 0 0,-14 133 16,27-133-16,0 40 16,0-54-16,0-12 0,0-13 15,13 12-15,-13-25 0,14 12 0,-14-13 16,13 0-16,-13 1 0,13-1 0,-13 0 31,0-39-15,0 12-16,-13-12 0,0 0 15,-1-1-15,-12 1 0,13-1 0,-14 1 16,1-1-16,-1 14 0,1-13 16,-14-1-16,27 14 0,0 13 0,-1-13 15,1 13-15,0-14 0,0 14 16,-1-13-16,28 0 15,12 0 1,80-27 0,-27 0-16,-39 27 15,-13 0-15,12-14 0,1 14 16,-14-13-16,40-14 0,-39 27 16,-1-14-16,-12 14 0,-1 0 15,-13 0-15,13-1 0,0 1 16,-26 26 15,0 14-15,13-14-16,-13 0 0,13 1 15,-14-1-15,14 0 0,0 0 16,0 14-16,0-14 0,14 0 16,-1 0-16,0-13 15,0 0-15,1 0 16,-1-13-16,0 13 0,0-13 0,14 13 15,-14-13-15,0 13 0,0-14 0,1 14 16,-1 0 0,0 0-16,0 0 0,1 0 0,-1 14 15,-13-1-15,13 13 0,0 14 16,-13 0-16,0-1 0,0 1 16,0 13-16,-13-13 0,-13 66 15,-1-14-15,-13-12 16,14-41-16,-1-12 0,1-1 0,0 1 15,12-14-15,-25 13 16,25-12-16,1-14 0,0-14 16,0 14-16,13-13 15,0-27-15,13 14 0,0-1 16,0-12-16,14 12 0,-14-12 0,14 12 16,-1-12-16,0 12 0,1 1 0,-1 12 15,1-12-15,-1 13 0,1-1 0,-14 1 16,0 0-16,0 13 15,1-13-15,-1 13 16,-13-13-16,-13 39 16</inkml:trace>
  <inkml:trace contextRef="#ctx0" brushRef="#br0" timeOffset="3003.69">19619 4458 0,'79'0'0,"993"40"47,-980-40-47,1 0 0,0 0 0,12-13 16,-25 13-16,12-14 0,-12 1 15,-1 0-15,1 0 0,-14 0 0,0-14 16,0 1-16,-13-1 0,0-13 0,0 1 16,-14-1-16,14-13 0,-13 0 15,0 0-15,-1 0 0,1 1 0,-13-1 16,-1-14-16,0 1 0,1 0 0,-1 0 15,-12 0-15,-14 0 0,-14-80 16,1 67-16,0 13 16,-27-27-16,1 14 0,-14-14 0,-14 14 0,-12-1 15,0 14-15,-1 0 0,-12 0 16,-14 13-16,0 0 0,0 13 0,0 14 16,1-14-16,-1 27 0,-13-13 0,26 26 15,-13-14-15,0 28 0,-26-14 16,13 26-16,-13 0 15,13 14-15,-14 0 0,14 26 0,-13 0 0,13 0 16,-106 106-16,119-92 0,0 12 16,14-12-16,-40 92 15,92-93-15,13-13 0,1-13 0,26 13 16,0-13-16,13 0 0,0 0 16,27 0-16,-13 0 0,25-14 0,1 14 15,0-26-15,0 13 0,13-14 16,14-13-16,-14 0 0,0-13 0</inkml:trace>
  <inkml:trace contextRef="#ctx0" brushRef="#br0" timeOffset="5751.41">9102 2884 0,'26'0'16,"80"0"0,-53 13-16,13-13 0,13 0 15,1 0-15,12 0 0,1 0 0,0 0 16,-1 0-16,1 13 0,-1-13 15,173 0 1,-106 0-16,-93 14 0,-13-14 0,0 0 16,-14 0-16,1 0 0,-13 0 15,-1 0-15,14 0 16,-14 0-16,-13 0 16,-39 0 15,13-14-31</inkml:trace>
  <inkml:trace contextRef="#ctx0" brushRef="#br0" timeOffset="6092.48">9353 3082 0,'106'0'15,"-40"0"-15,13 0 0,1 0 0,12 0 0,1-13 16,0 13-16,12 0 0,28-13 16,-27 13-16,-1 0 0,-12-13 0,0 13 15,12 0-15,-25 0 0,-1-14 16,-13 14-16,40 0 16,-27 0-16,-52 0 0,-14 0 0,0 0 15,14 0-15,-1 0 16,-12 0-16,12 0 15,-26 14 1,13-14-16,-13-14 63</inkml:trace>
  <inkml:trace contextRef="#ctx0" brushRef="#br0" timeOffset="6856.25">9353 2209 0,'26'13'0,"1"-13"16,-1 0-16,1 0 0,79-13 15,-27 13-15,0 0 0,1-13 0,12 13 16,-12 0-16,12 0 0,1-13 15,185 13 1,-186 0-16,1-13 0,-14 13 0,1 0 0,-27 0 16,13 0-16,-13 0 15,0 0-15,-14 0 0,54 0 16,-80 0-16,0 0 0</inkml:trace>
  <inkml:trace contextRef="#ctx0" brushRef="#br0" timeOffset="7165.03">9618 2302 0,'-14'0'0,"133"-13"16,-52 13-16,78-14 15,-66 14-15,14-13 16,0 13-16,-1 0 0,1-13 0,0 13 16,171-13-16,-105 13 15,-80 0-15,93 0 16,-119-14 0,-26 28-16,12-14 0,-12-14 0,-14 28 0,13-14 15,-12 0-15,-1 0 0,0 0 16,0 0-16,1 0 0,-1 0 0,0 13 15,0-13-15,-13 13 16,13-13 0</inkml:trace>
  <inkml:trace contextRef="#ctx0" brushRef="#br0" timeOffset="7612.8">11721 2328 0,'0'27'16,"0"-14"-16,-13 0 0,13 53 15,-13-39-15,13-1 0,0 27 16,0-26-16,0-1 0,0-13 15,0 14-15,0-14 0,0 0 16,0 1-16,0 12 0,0-13 16,13-13-1,13-26 1,-26 13-16,14-14 16,-1 1-16,0-27 0,-13 26 15,0 14-15,0 0 0,13-14 16,-13 14-16,0 0 0,0 53 31,0-27-31,-13 13 16,13 1-16,0-1 0,0 1 0,0-14 15,0 13-15,0 1 0,0-14 16,0 13-16,0-12 0,0 39 16,-13-40-16,13 0 0,-13 0 15</inkml:trace>
  <inkml:trace contextRef="#ctx0" brushRef="#br0" timeOffset="8539.09">8771 2368 0,'-40'119'0,"40"-79"16,-13-1-16,13 1 0,0 0 0,0 26 15,0-26-15,0-14 16,0-13-16,0 14 16,13-14-16,-13 0 0,0 1 0,27-28 31,-14-39-16,-13 27-15,0-27 0,0 13 16,0 1-16,0-1 0,0 13 0,13-25 16,-13 38-16,0-12 15,0 13-15,13 26 16,-13 40 0,0-27-16,14 54 15,-14-1-15,0-39 16,13-14-16,-13 1 0,13 26 15,-13-27-15,13-13 0,-13 0 16,0 1-16,14-1 0</inkml:trace>
  <inkml:trace contextRef="#ctx0" brushRef="#br0" timeOffset="12185.39">4868 8215 0,'14'14'16,"-1"-14"-16,0 13 0,13-13 0,-12 13 16,25 0-16,1-13 0,0 13 0,13 1 15,0-1-15,-14-13 0,27 13 16,1 0-16,-28 1 0,14-1 0,53 0 16,-40 0-16,-13-13 0,13 0 15,-13 0-15,0 0 0,0 0 16,0 0-16,53 0 0,-53-13 15,0 13-15,-1-13 0,-12 13 0,0-13 16,0-1-16,-1 14 0,-12-13 16,-1 0-16,1 0 0,26-14 15,-40 14-15,13 0 0,-13 0 16,1-1-16,-1 1 0,0-13 0,0 12 16,-13 1-16,14-13 0,-1 12 15,-13 1-15,0-13 0,0 13 16,0-14-16,0 14 0,0-14 0,-13-12 15,13 12-15,-14 1 16,14 13-16,-13-14 0,0 14 0,0-14 16,-1 14-16,-91-93 15,78 80 1,-13-1-16,1 14 0,12 0 16,-12 0-16,-28-14 0,28 27 15,-1-13-15,0 13 0,1-13 0,-54 13 16,53-13-1,14 13-15,-14 0 0,14 0 16,-14 0-16,14 0 0,-27 0 0,0 0 0,13 0 16,-52 0-16,39 0 15,13 0-15,-106 13 16,94-13-16,12 13 0,0-13 0,0 0 16,1 0-16,12 13 0,-12-13 15,-1 0-15,0 0 0,14 14 16,-14-14-16,0 13 0,14-13 0,-1 0 15,1 13-15,0-13 0,-1 13 0,1-13 16,-1 0-16,1 13 0,-1 1 16,14-14-16,0 13 0,-14-13 0,14 13 15,-13 0-15,12-13 0,1 14 0,0-1 16,0 0-16,0 0 0,-1-13 16,-12 27-16,13-14 0,13 13 15,-14-12-15,1-1 0,13 0 16,-13 0-16,13 14 0,-13-14 0,13 0 15,-14 27-15,14-27 0,0 14 16,0-14-16,0 40 16,14-40-16,-14 13 0,13 1 15,0-14-15,0 14 0,1-1 0,12-13 16,-13 14-16,14-1 0,39 1 16,-40-14-16,14 0 0,-13 0 15,-1 1-15,27-1 0,-27-13 16,1 13-16,12-13 0,-12 0 0,39 0 15,-26-13-15,-1 13 0,1-13 16,0 13-16,0-14 16,-1 1-16,1 0 0,0 0 0,-1-1 0,-12 1 15</inkml:trace>
  <inkml:trace contextRef="#ctx0" brushRef="#br0" timeOffset="14446.69">9128 8361 0,'132'66'16,"-105"-53"-16,13 0 0,-1 14 0,1-14 0,0 0 15,13 1-15,-1-1 16,15 0-16,-14 0 0,13 0 0,0 1 0,0-1 16,-13 0-16,13 0 0,0 1 0,0-1 15,0-13-15,14 13 0,-14 0 16,13-13-16,-12 0 0,12 14 0,-13-14 16,0 13-16,-13-13 0,13 0 0,40 13 15,-40-13-15,40 13 16,-53-13-16,0 0 15,-13 13-15,-1-13 0,1 0 0,-14 0 0,14 0 16,-13 0-16,12 0 0,1 0 16,-14 0-16,14 0 0,-13 0 15,-1 0-15,14-13 0,-14 13 0,1 0 16,-1 0-16,1 0 0,-1 0 16,0 0-16,1-13 0,-14 13 15,14 0-15,-1-13 0,0 13 0,1 0 0,-1-13 16,1 13-16,-1-14 0,1 14 15,-1-13-15,1 13 0,-1-13 16,1 13-16,-1-13 0,1-1 0,-14 14 16,13-13-16,1 0 0,-1 0 15,1 13-15,-14-14 0,13 1 0,1 0 16,-14 0-16,13 0 0,-12-1 0,12 1 16,-13 0-16,1 0 0,-1-1 15,0-25-15,0 26 0,-13-14 16,0 14-16,0-14 0,13 1 0,-13 13 15,0-14-15,0 14 0,0-13 16,0-41-16,0 41 16,-13 13-16,13-14 0,-13 1 0,13-1 15,-26 1-15,26-1 0,-14 14 0,-12-13 16,13-1-16,-14 1 16,14-1-16,-14 1 0,14-1 0,-13 1 15,13 0-15,-14-1 0,14 14 0,0-14 16,-1 14-16,-12 0 0,-14-27 15,14 14-15,-1 13 0,1-1 16,-1 1-16,-12-13 0,12 12 16,-12 1-16,-1 0 0,0 0 0,-13-1 15,14 14-15,-14-13 0,0 0 0,0 0 16,0 0-16,0 13 0,0-14 16,0 14-16,14-13 0,-14 13 15,0-13-15,0 13 0,13 0 0,-13-13 0,13 13 16,-79-14-1,80 14-15,-1 0 0,14 0 16,-14 0-16,0 0 0,1 0 0,-1 14 16,0-14-16,-79 0 15,79 0-15,-12 13 0,25-13 16,-13 0-16,1 0 0,-14 13 0,13-13 16,0 0-16,-13 0 0,27 13 0,-14-13 15,-26 0-15,40 14 0,-27-14 16,13 0-16,14 0 15,-1 0-15,-13 13 0,14-13 0,0 0 16,-14 0-16,13 13 0,1-13 0,0 0 16,-14 13-16,13-13 0,1 0 15,-14 13-15,14-13 0,-1 0 0,1 14 16,-40-14-16,39 13 0,1-13 16,-1 13-16,1-13 0,-1 13 15,-25 1-15,25-1 0,1 0 16,12-13-16,-39 27 0,14-1 15,26-13-15,-14 0 16,-13 14-16,14-1 0,-1 1 16,1-1-16,0 1 0,12-1 0,-12 1 15,-1-1-15,1 14 0,13-14 16,-14 14-16,14-14 0,-13 14 0,12 0 16,-12 26-16,13-26 15,13 26-15,0-40 16,0 14-16,13 0 0,13-14 0,1 14 0,-1-1 15,14-12-15,13-1 0,119 40 16,145 1 15,-237-54-31,105 0 0,-79-13 16,-14 0-16</inkml:trace>
  <inkml:trace contextRef="#ctx0" brushRef="#br0" timeOffset="16004.14">15386 7633 0,'-93'-13'0,"40"0"16,27 13-16,-41 0 15,28 13-15,-14-13 0,13 0 16,0 13-16,-13-13 0,14 13 0,-14 1 15,13-1-15,1 0 0,-41 27 16,40-27-16,1 0 0,-1 14 0,14-1 16,-1 1-16,-13-1 0,14-13 15,0 14-15,-1-1 0,1 1 16,-14 26-16,27-27 0,0 1 16,-1-1-16,14 0 0,0 1 0,0-1 15,0 1-15,0-1 0,0 14 16,40 66-16,-27-80 15,14 1-15,-1 12 0,14-12 0,39 39 16,-39-40 0,13 1-16,0-1 0,53 27 15,-54-26-15,1-14 0,13 13 0,-13-12 0,14-1 16,-1 0-16,0 14 0,132 12 16,-132-25-1,67 12-15,-54-13 0,-13-13 16,0 13-16,67 14 15,-80-27-15,132 40 16,-119-40-16,-13 13 0,0-13 0,13 13 16,-13-13-16,0 0 0,-14 13 15,14-13-15,146 0 16,-146 0-16,0 0 0,-14 0 16,94 0-1,-94 0-15,-12 0 0,12 0 0,-12 0 16,39-13-16,-13 13 15,-27-13-15,14 13 0,0 0 0,-14-13 16,1 13-16,79-40 16,-80 40-1,40-40-15,-39 27 0,-1 0 16,1-14-16,-14 14 0,13 0 0,-13 0 16,14-1-16,-14-12 0,27-14 15,-27 27-15,-13-13 16,13 12-16,-13 1 0,14 0 15,-14-14-15,0 14 0,0-13 0,0-27 16,0 40-16,0-27 0,-14 13 16,14-12-16,-13 12 0,0 1 15,13-1-15,-13 1 0,-1-1 0,14 14 16,-26-40-16,-1 27 0,14-1 16,0 1-16,0 13 0,-14-14 15,14 1-15,-13-1 0,-1 1 0,1-1 16,-1 1-16,1 0 0,-1-1 15,1 1-15,-14-1 0,0 1 0,14-1 16,-14 14-16,1-13 0,-1-1 0,0 14 16,1-14-16,-67-12 0,53 25 15,13 1-15,-13-13 0,0 13 16,0-1-16,1 1 0,-1 0 0,-14 0 16,28-1-16,-80-12 15,79 13-15,-13 13 0,0-14 16,0 1-16,-13 13 0,13 0 0,0 0 0,-13-13 15,0 13-15,0 0 0,13 0 16,-13 0-16,13 0 0,0 13 16,-13-13-16,0 0 0,0 13 0,13-13 15,-14 14-15,1-1 0,-40 0 16,54 0-16,12 1 0,-13-1 16,13 0-16,1 0 0,-1 1 0,-26 25 15,39-26-15,-12 14 16,25-14-16</inkml:trace>
  <inkml:trace contextRef="#ctx0" brushRef="#br0" timeOffset="41454.9">4921 3757 0,'13'13'16,"1"-13"-16,39 14 15,-27-1-15,67 0 16,158 13 0,-198-26-16,0 0 0,0 0 15,0 0-15,66-13 16,13 0-16,-79 0 0,-13 0 0,13-1 15,-14-12-15,14 13 0,-26-1 16,78-39-16,-78 27 16,-1 0-16,1 12 0,-1-12 0,-12-1 15,25-52 1,-26 53-16,1-14 0,-1 13 0,0-12 16,0 12-16,-13-12 0,14-41 15,-14 67-15,0-13 16,-14-14-16,-39-53 15,27 67-15,-14-1 0,-105-39 16,92 40-16,-13-1 16,13 14-16,-13-13 0,0 12 15,-226-12 1,213 26-16,0 13 0,-1 0 0,-65 27 16,65-13-1,14-1-15,-26 14 0,12 13 0,14-14 0,13 1 16,0 13-16,0-13 0,1 12 0,-54 107 31,66-66-31,27-54 0,13 1 16,0 0-16,0 0 0,13-1 0,0 1 15,0 0-15,1-14 0,-1 14 16,0-1-16,14-12 0</inkml:trace>
  <inkml:trace contextRef="#ctx0" brushRef="#br0" timeOffset="52992.76">6879 5477 0,'13'40'0,"-13"-27"15,0 26-15,0-25 16,14-1-16,-14 0 15,0 14 1,0-54 31,13 1-31,0 12-16,0-12 15,1 26-15,-14-13 0,13 13 16,0 0-16,13 0 15,1 0 1,-14 13-16,0-13 0,1 13 16,12-13-1,-26 13-15,13-13 0,1 0 16,25 0 0,-26 0-16,1 0 15,-1 0-15,0 0 0</inkml:trace>
  <inkml:trace contextRef="#ctx0" brushRef="#br0" timeOffset="53605.3">7355 5464 0,'-13'-53'16,"13"40"0,-13 26 15,0 13-15,13-13-16,0 1 0,13-1 15,-13 0-15,13 0 16,0-13-16,1 0 15,12 0 1,1-13 0,-27 0-16,13 13 0,-13-13 0,13 13 15,-13-14-15,13 1 16,0 0 0,1 26 15,-1-13-16,0 13 1,0-13 15,1-13-31,-1 13 16,0 0 0,0 0-1,-13-13-15,14 13 16,-14-13-1,13 0-15,-13-1 16,0 1 0,13 0-1,0 0 1,0 13 0,1 0-1</inkml:trace>
  <inkml:trace contextRef="#ctx0" brushRef="#br0" timeOffset="53847.43">7792 5265 0,'-13'0'15,"0"0"1,-1 13 0,28 1-1,-14-1-15,0 0 0,13 0 16,-13 1-16,13-1 15,-13 0 1,0 0-16,0 1 16,-13 12-1,13-13-15,-40 27 32,0 0-32</inkml:trace>
  <inkml:trace contextRef="#ctx0" brushRef="#br0" timeOffset="54456.3">7302 5821 0,'67'-27'15,"-41"27"-15,1-13 0,25-13 16,-12 12-16,0-12 0,-14 13 15,14 0-15,0-14 0,132-66 32,-133 80-32,-12-13 0,-1 13 0,14-14 0,26-39 15,-53 40 1,1 12-16,-1-12 0,-13 13 16,13-54-16,-13 54 15,0-13-15,-13-67 16,0 53-1,-1 14-15,1-14 0,-13 14 0,-1-1 16,1 14-16,-14-13 0,0 12 0,1 1 16,-1 0-16,0 13 0,-118-13 15,105 13-15,-27 0 0,14 13 16,0 0-16,-66 14 16,66-14-16,-212 132 15,172-65 1,66-40-16,-13 12 0,14-12 15,-1 13-15,13-13 16,-12-1-16,-27 120 16,66-119-16,0-14 0,13 1 0,0 12 15,0-12-15,1-1 0,12 1 16,14-1-16,-14-12 0,27 12 0,-13-13 16,79 0-1,53 1 1,-106-28-16,-13 14 0,-13 0 0,39-13 15,-53 13-15,1 0 0,-1-13 16,-13 13-16,40-26 16,-39 12-16,-1 1 15</inkml:trace>
  <inkml:trace contextRef="#ctx0" brushRef="#br0" timeOffset="60679.8">5953 4405 0,'13'0'0,"1"0"15,-1 0-15,0 0 16,0 0-16,0 0 16,1 0-1,-1 0-15,0-13 0,27 13 16,13 0 0,-27-13-16,-13 13 15,14 0-15,-1 0 0,1-13 0,13 13 0,12-14 16,-25 14-16,-1 0 15,14 0-15,-13-13 0,105 13 16,-106-13 0,14 13-16,-14 0 0,14 0 15,-13 0-15,12 0 0,-12 0 0,12 0 16,1 0-16,-13 0 0,25 0 0,1 0 16,14 0-1,-28 0-15,1 0 0,-14 0 0,14 0 0,0 0 16,-14 0-16,14 0 0,-14 0 0,14 0 15,-14 0-15,14 0 0,-13 0 16,12 0-16,-12 0 0,12 0 0,-12 0 16,26 13-1,-27-13-15,40 0 0,-39 0 16,-1 13-16,1-13 0,13 0 0,-27 0 16,13 0-16,1 0 0,-1 0 0,1 0 15,25 0 1,-25 0-16,66 0 0,-67 0 15,0 0-15,14 0 0,-13 14 16,39-14-16,-40 0 0,1 0 16,12 0-16,-12 0 0,12 0 15,41 0-15,-40 0 16,-14 0-16,14 0 0,-14 0 0,1 0 16,12-14-16,-12 14 0,-1 0 0,14 0 15,-14 0-15,93 0 16,-79 0-1,13 0-15,-26 0 0,-1 0 0,0 0 16,1 0-16,-1 0 16,-12 0-16,12 0 0,0 0 0,54 0 15,-54 0 1,-12 0-16,12 0 0,-13 0 16,14 0-16,-14 0 0,13 0 15,1 0-15,-14-13 0,14 13 16,-14 0-16,13 0 15,1 0 1,-1 0-16,-13 0 16,1 0-1,-1 0-15,0 0 32</inkml:trace>
  <inkml:trace contextRef="#ctx0" brushRef="#br0" timeOffset="61260.5">9644 4207 0,'0'13'15,"13"0"1,1 1-16,-1-1 16,0-13-16,0 13 15,0-13-15,14 13 16,-14 0-16,0-13 15,1 14-15,-1-14 0,0 13 0,0-13 0,14 13 32,-1-13-32,-26 13 0,13-13 15,1 0-15,-1 0 16,-13 14-16,13-14 16,0 0-16,-13 13 15,0 0 1,0 0-1,-13 1-15,-13 25 32,12-26-32,1-13 0,13 14 0,-13-1 15,0 0-15,-1-13 0,-12 27 16,13-14-16,0-13 0,13 13 16,-27 0-1,14 1-15,0-14 16</inkml:trace>
  <inkml:trace contextRef="#ctx0" brushRef="#br0" timeOffset="62958.5">6006 5040 0,'13'0'16,"40"0"-1,-40 0 1,1 0-16,-1 0 0,0 0 16,80 0-16,-14-13 15,-52 13 1,12 0-16,-12 0 0,-1 0 15,93-13-15,-92 13 16,39-13-16,26 13 16,-52-14-16,13 14 15,26 0-15,-26 0 0,-26 0 0,52-13 16,-39 13-16,0 0 16,39 0-16,-26 0 0,-27 0 15,14-13-15,-14 13 0,54 0 16,-41 0-16,67-13 15,-66 13 1,-14-14-16,14 14 0,-13 0 0,12 0 0,-12 0 16,39-13-16,-40 13 15,41 0-15,-41 0 16,0 0-16,1 0 0,-1 0 0,1-13 16,26 13-1,-40 0-15,27 0 0,-14 0 0,67 0 16,-67 0-16,14 0 0,-14 0 15,80-13 1,-66 13-16,-1 0 0,28 0 16,-41 0-16,1 0 0,12 0 0,-12 0 15,52 0 1,-52 0-16,-1 0 0,-13 0 16,40 0-16,-26 0 0,12 0 15,41 0 1,-54 0-16,1 0 0,-1 0 0,1 0 15,-1 0-15,0 0 0,1 0 16,26 0 0,-27 0-16,-13 0 0,27 0 15,-27 0-15,14 0 0,-14-13 0,0 13 16,40 0 0,-40 0-16,1 0 0,-1 0 0,13 0 15,-12 0 1,12 0-16,-13 0 15,1 0 1,-1 0 0,0 0-1,0 0-15,0 0 47,1 0-16,-1 0 16,-13-14-31</inkml:trace>
  <inkml:trace contextRef="#ctx0" brushRef="#br0" timeOffset="63388.18">9644 4736 0,'13'13'15,"1"0"-15,-1-13 16,0 14 0,0-14-16,0 13 0,14 0 15,-1-13 1,-12 13-16,-1-13 0,0 14 15,0-14-15,0 13 0,1-13 16,-1 26 0,-13-12-16,-27 25 31,14-26-31,0 1 0,0-1 16,-14 0-16,1 0 0,-1 14 0,-65 26 15,65-40 1,-12 13-16,12-12 0,-12-1 0,-1 0 15</inkml:trace>
  <inkml:trace contextRef="#ctx0" brushRef="#br0" timeOffset="64824.09">5861 5715 0,'13'-13'0,"0"13"31,0 0-31,0 13 0,1-13 16,-1 0-16,40 13 16,0-13-1,-14 0-15,-12 13 0,26-13 0,39 0 16,-39 0-16,106 0 16,-40 0-1,-66 0-15,13-13 0,14 13 0,144-13 16,-144 13-1,-1 0-15,67-13 16,-80 13-16,0 0 0,13 0 0,120-13 16,-146 13-16,13 0 15,132 0 1,-158-14-16,0 14 0,66 0 16,-67 0-1,1 0-15,0 0 0,-14 0 0,40 0 16,-26 0-16,52 0 15,-52 0-15,-13 0 16,-1 0-16,1 0 0,-1 0 0,27 0 16,-27 0-16,80 0 15,-79-13 1,12 13-16,-12 0 0,13 0 16,-14 0-1,120 0-15,-120 0 0,14 0 0,-14 0 16,40 0-16,-39 0 15,-1 0-15,-13 0 0,14 0 0,-1 0 16,27 0 0,0 0-1,13 0 1,-52 0-16,-1 0 0,0 0 0,27 0 16,-27 0-1,13 0-15,-12 0 16,-1 0-16,0-13 15,27 13 1,-14 0-16,-13 0 31,1 0-31,-1-13 0,0 13 16,0 0 15,-39-14 32,13 1-32</inkml:trace>
  <inkml:trace contextRef="#ctx0" brushRef="#br0" timeOffset="65364.55">9750 5464 0,'0'13'0,"13"0"16,0 0-16,1-13 16,-1 14-16,0-1 15,27 0 1,-14 0-16,-13 0 15,1-13-15,-1 14 0,0-1 16,0 0-16,-13 0 16,0 1-16,0-1 0,-13 27 15,0-27-15,-14 13 0,1 1 16,-1-1-16,-25 14 16,25-27-16,1 14 0,-14-14 0,-26 40 15,39-40-15</inkml:trace>
  <inkml:trace contextRef="#ctx0" brushRef="#br0" timeOffset="71302.88">6310 6429 0,'14'0'0,"-1"-13"15,0 13 16,0 0-31,-13-13 16,13 13 0,1 0-1,-14-13-15,13 13 16,0-14 15,-13 1 16,0 0-31,-13 13-1,13-13 1,-13 13-16,-1-13 16,14-1-1,-13 1 1,0 13-1,13-13-15,-13 13 16,0 0 0,13-13-1,-14 13-15,1 0 32,0 0-1,39 13 78,1 0-78,-1 0-31,14-13 16,-14 0-16,1 0 0,-1 14 16,1-14-16,39 0 15,-26 0-15,13 0 0,-14 0 0,14 0 16,172 0 0,-172 0-16,0 0 0,13 0 15,93 13 1,-53-13-16,-54 0 0,-12 0 15,13 0-15,0 13 0,106-13 16,-120 0-16,94 0 16,-94 0-16,-12 0 15,13 0-15,-14 0 0,93 13 32,-92-13-32,-14 0 0,13 0 0,1 0 15,12 0-15,-12 0 0,-14 0 16,53 0-1,-39 0-15,-1 0 0,1 0 0,39 0 32,-27 0-32,-12 0 0,-1 0 0,-12 0 15,12 0-15,0 0 0,54 0 32,-67 13-32,0-13 0,14 0 0,-14 0 0,27 0 15,-27 0-15,0 0 16,14 0-16,-1 0 0,27 0 15,-40 0-15,27 0 0,13 0 16,-27 0-16,1 0 0,-14 0 16,13 0-16,27 0 15,0 0 1,-26 14 0,-1-14-16,-13 0 0,1 0 15,-1 0 1,0 0-1,0-14 1,1 14 0</inkml:trace>
  <inkml:trace contextRef="#ctx0" brushRef="#br0" timeOffset="71528.85">9366 6284 0,'40'26'15,"-27"-26"1,0 27-16,1-14 16,-1 13-1,-13-12-15,0-1 0,0 0 16,0 0-16,-13 1 0,-1-1 15,-12 0-15,-14 14 0,14-14 16,-14 0-16</inkml:trace>
  <inkml:trace contextRef="#ctx0" brushRef="#br0" timeOffset="72540.25">6363 6945 0,'27'14'31,"-14"-14"-31,13 0 16,41 13-16,-41-13 15,14 0-15,-14 0 0,27 0 0,0 0 16,0 13-16,132-26 16,-106 13-16,1 0 0,-14 0 15,13-13-15,1 13 0,-14 0 0,93-14 16,-80 14 0,0 0-16,80 0 0,-79 0 0,-14 0 15,0 0-15,13 0 0,1 0 0,65 0 16,-79 0-1,133 0-15,-146 0 16,13 0-16,0 0 0,-13 0 0,13 0 16,53 0-16,-53 0 15,93 0-15,-119 0 16,-1 0-16,1 0 0,-14 0 0,1 0 16,79 0-1,-80 0-15,27-13 16,-40 13-16,14 0 0,-1 0 15,-13 0-15,1 0 0,12-13 16,-13 13-16,1 0 0,12 0 16,-13 0-16,0-13 15,1 13-15,-1 0 16,0 0 0,-13-14 30</inkml:trace>
  <inkml:trace contextRef="#ctx0" brushRef="#br0" timeOffset="72853.41">9657 6747 0,'40'13'31,"-27"0"-31,14 1 16,-14-1-16,0 0 15,14-13-15,-14 13 0,0 0 0,-13 1 16,26 25-16,-26-25 16,-13 39-1,-13-27-15,-1 0 0,-12 14 0,-1 0 16,-132 66 0,106-67-16,-53 41 15</inkml:trace>
  <inkml:trace contextRef="#ctx0" brushRef="#br0" timeOffset="76108.8">5120 3823 0,'-53'0'15,"26"0"1,-12 0-16,25 0 0,-12 0 15,13 0-15,-14 0 0,1 0 0,-1-13 16,-26 13-16,27 0 16,-1 0-16,-39 0 15,27 0-15,-14 0 16,26 0 0,-12-13-1,25 13-15,1 0 16,0 0-16,0 0 15,-1 0 1,1 0 0,0 0 62,0 13 0,26 0-62,0 0-1</inkml:trace>
  <inkml:trace contextRef="#ctx0" brushRef="#br0" timeOffset="82891.33">17291 9208 0,'0'39'0,"0"-26"16,26 133 0,-26-106-16,13 39 15,-13-53-15,13 120 32,-13-120-32,14 14 0,-14-13 15,0-14-15,0 0 0,0 0 0,0 0 16,0 1-16,0-1 0</inkml:trace>
  <inkml:trace contextRef="#ctx0" brushRef="#br0" timeOffset="83530.5">17277 9208 0,'-92'158'15,"78"-131"-15,-12 26 16,26-40-16,-13 13 0,13-12 0,-13 12 16,-1-13-16,28-39 46,-14 13-46,13-27 16,0 27-16,-13-1 0,0 1 16,0 0-16,13 13 0,-13-13 15,13 13-15,-13-14 0,27 14 16,-1 14 0,-12-14-16,-1 13 0,40 13 15,-40-26-15,40 27 31,-40-14-31,0-13 0,1 13 0,-1-13 16,0 0-16,0 0 0</inkml:trace>
  <inkml:trace contextRef="#ctx0" brushRef="#br0" timeOffset="97073.49">11060 4352 0,'-14'0'16,"54"0"0,13 0-1,-13 0-15,39 0 16,-39-13 0,13 13-16,13 0 0,0 0 0,0-13 0,172 0 15,-79-14 1,13 14-1,13 0-15,-92 0 0,-1-1 16,1 14-16,0-13 0,-14 13 0,14-13 0,-14 13 16,14-13-16,145-1 15,-185 14-15,105-13 32,-118 13-32,13 0 0,-27 0 0,54 0 31,-67 0-31,0 0 0,0 0 15,1-13 1,-1 13 0,-13-13-1</inkml:trace>
  <inkml:trace contextRef="#ctx0" brushRef="#br0" timeOffset="97360.75">13639 4022 0,'93'39'15,"-53"-25"-15,-1-1 0,-12 0 16,12 14-16,41 12 15,-54-12-15,-13-14 0,1 0 16,-1 0-16,-13 27 16,0-27-16,-13 14 0,-53 39 15,39-40-15,-13 1 16,14-14-16,-14 13 0,-52 14 16</inkml:trace>
  <inkml:trace contextRef="#ctx0" brushRef="#br0" timeOffset="99155.6">10993 4948 0,'27'0'31,"-14"0"-15,0 0-16,1 0 15,38-14 1,-25 14-16,-14 0 0,14 0 0,-1 0 15,40 0-15,-39-13 16,-1 13-16,106-13 16,-79 13-16,-13 0 0,13 0 0,0 0 15,0-13-15,0 13 0,172 0 32,-172-13-32,66 13 0,-66 0 15,13 0-15,0 0 0,106-14 16,-106 14-16,106-13 15,-119 13-15,0 0 16,13-13-16,93 13 16,-106 0-16,52-13 15,-52 13-15,-13 0 0,13 0 16,0 0-16,-13 0 0,79-14 16,-80 14-16,94 0 15,-94 0 1,27 0-16,-26 0 0,-13 0 15,12 0-15,-12 0 0,12 0 0,54 14 16,-53-14-16,26 0 16,-40 0-16,80 0 15,-79 0-15,12 0 16,-12 0-16,12 0 0,41 0 16,-27 0-1,-27 0-15,-13 0 0,14 0 0,-14 0 16,0 0-16,40 0 15,-40 0-15,1 0 0,-1 0 16,13-14 0,1 14-16,-14 0 15,13 0 1,-12-13 0</inkml:trace>
  <inkml:trace contextRef="#ctx0" brushRef="#br0" timeOffset="99478.48">14764 4710 0,'53'13'15,"-40"-13"1,0 13-16,0-13 0,1 13 0,-1-13 0,26 40 31,-39-27-31,0 14 16,-13-14-16,0 0 15,-13 14-15,-1-14 0,1 13 0,-40-13 16,26 14-16,-145 39 31</inkml:trace>
  <inkml:trace contextRef="#ctx0" brushRef="#br0" timeOffset="101231.92">11139 5398 0,'13'0'63,"0"0"-48,-13-14 1,14 14-1,-1 0 1,0 0-16,0 0 16,1 0-1,-1 0 1,13 0-16,1 0 16,12 0-1,-25 0 1,25 0-16,-25 0 0,12 0 15,-13 0-15,14 0 16,12 0-16,-12 0 0,-1 0 16,-12 0-16,12 0 0,0 0 0,67 0 15,-53 0 1,-14 0-16,40 0 0,-26 0 16,-14 0-16,14 0 0,79 0 15,-79 0-15,92 0 16,-105 0-16,26-13 15,-14 13-15,1 0 0,92 0 16,-105 0-16,65-13 16,-26 13-1,-39 0-15,13 0 0,13 0 0,-14 0 16,-12 0-16,118-13 16,-92 13-16,79 0 15,-92 0-15,0 0 16,66-14-16,-67 14 15,-12 0-15,-1 0 0,80 0 16,-80 0-16,80 0 16,-79-13-16,12 13 15,-12 0-15,13 0 0,39 0 16,-53 0-16,1 0 16,-1 0-16,-12 0 0,12 0 0,14-13 15,-14 13-15,-13 0 16,1 0-16,-1 0 15,0 0-15,0 0 0,1 0 0,25 0 16,-25 0-16,-1 0 0,13 0 16,1 0-1,-14 0-15,13 0 0,-12 0 0,38 0 32,-25 0-32,13 13 15,-1-13 1,-25 0-16,-1 0 15,13 0 1,-13 0-16,1 0 0,-1 0 0,0 0 16,0 0-16,14 0 15,-1 0 1,-12 0 0,-1 0-16,0 0 0,0 0 15,0 0-15,1 0 16,-1 0-1,0 0-15,0 0 32,1 0-17,-1 0-15</inkml:trace>
  <inkml:trace contextRef="#ctx0" brushRef="#br0" timeOffset="101612.54">14711 5199 0,'40'13'31,"-27"-13"-31,0 0 16,-13 14-16,13-14 0,0 0 0,1 13 16,-1-13-16,13 13 15,1 0-15,-14 0 16,0 1-16,0-14 0,1 13 0,-1 13 15,0-12-15,-13-1 16,0 13 0,0-12-16,0 12 15,-13-13-15,-14 40 0,14-40 16,0 14-16,0-14 0,-40 27 16,26-27-16,14 0 15</inkml:trace>
  <inkml:trace contextRef="#ctx0" brushRef="#br0" timeOffset="103803.71">11073 6310 0,'13'0'0,"0"0"0,14 0 16,-14 0-16,0 0 15,0 0-15,1 0 0,12 14 16,1-14-16,12 0 0,14 0 0,66 0 15,-66 0-15,27 0 0,-1 0 16,0 0-16,1 0 0,-1 0 16,0-14-16,14 14 0,-14 0 0,27 0 0,-13-13 15,92 13 1,13-13-16,-105 13 0,13 0 16,-13-13-16,-1 13 0,1 0 0,185 0 15,-186 0-15,67 0 16,-80 0-16,-26 0 15,0 0-15,0 0 0,0 0 0,-13 0 16,13 0-16,-27 0 16,0 0-16,1 0 15,-1 0-15,-12 0 0,-1 13 0,13-13 16,-12 0 0,-1 0-1,0 0-15,0-13 16,0 13-16,1-14 31</inkml:trace>
  <inkml:trace contextRef="#ctx0" brushRef="#br0" timeOffset="104116.96">14274 6085 0,'53'0'15,"27"27"1,-67-14-1,13 0-15,-13 1 0,1-14 16,-1 13-16,13 26 16,-26-25-16,0-1 0,0 0 0,-13 14 15,0-14-15,0 13 0,-14-12 16,1 12-16,-67 27 16,54-27-16,-1-12 0,-40 12 15,28 1-15</inkml:trace>
  <inkml:trace contextRef="#ctx0" brushRef="#br0" timeOffset="105167.57">11245 6879 0,'132'0'16,"-105"0"-16,-14 0 0,53 0 16,27 0-16,-54 0 15,80-13-15,-53 13 16,14 0-16,-14 0 0,13-13 0,1 13 16,-1-14-16,14 14 0,12-13 15,-12 13-15,13-13 0,-13 13 0,39-13 0,-26 13 16,0 0-16,-1-13 0,-12 13 15,238 0 1,-226 0-16,1 0 0,0 0 16,0 0-16,0 0 0,-14 0 0,14 0 0,172 13 15,-199-13 1,1 0-16,-14 13 0,53-13 16,-66 0-16,-13 0 0,-1 0 15,27 0-15,-52 13 16,-1-13-16,27 0 15,-27 0-15,0 0 0,0 0 16,1 0 0,-1-13-16,0 13 15,-13-13 17,0 0-1,-13 13-16,0 0 1,13-14-16</inkml:trace>
  <inkml:trace contextRef="#ctx0" brushRef="#br0" timeOffset="105586.83">14817 6575 0,'0'13'0,"13"0"16,0-13-16,0 14 0,1-14 15,-1 13-15,0-13 0,0 13 16,0 0-16,14-13 0,-14 14 0,14-1 16,-1-13-16,-13 13 0,27 13 15,-27-12-15,0-14 0,1 13 16,-1 0-16,0 0 0,-13 1 15,13-1-15,-13 0 0,-13 0 0,13 0 16,-26 14-16,-1-1 0,-12 1 0,-14-1 16,0 1-16,-80 39 15,1 0-15,53-39 0,13-1 16,-80 27-16,67-27 0</inkml:trace>
  <inkml:trace contextRef="#ctx0" brushRef="#br0" timeOffset="123269.67">15901 11271 0,'14'13'0,"-14"1"16,0-1-16,0 0 0,13 14 15,-13-1-15,0-13 0,0 14 0,0 12 16,0-12-16,0-1 0,0 1 0,0-1 16,0 1-16,0-1 0,0 1 15,0-1-15,0-13 0,0 1 0,0 12 16,0-13-16,0 1 0,0-1 15,13-13-15</inkml:trace>
  <inkml:trace contextRef="#ctx0" brushRef="#br0" timeOffset="123469.72">16192 11311 0,'0'13'15,"0"0"-15,14 1 16,-14-1-16,0 13 0,0-12 0,0 12 16,13 53-16,-13-52 15,0-1-15,0 1 0,0-1 16,0-13-16,13 14 0,-13-14 0,0 0 16,0 1-16</inkml:trace>
  <inkml:trace contextRef="#ctx0" brushRef="#br0" timeOffset="123724.07">15981 11748 0,'-13'-14'0,"26"14"16,0-13-16,0 13 0,1-13 0,12 13 15,27-27 1,-40 14-16,14 13 16,-1-13-16,-13 0 0,14-1 0,-14 14 0</inkml:trace>
  <inkml:trace contextRef="#ctx0" brushRef="#br0" timeOffset="124016.82">16444 11549 0,'0'66'0,"0"-53"0,13 1 16,-13-1-16,13 0 0,1 27 15,-1-40-15,0 13 0,0 0 0,14 1 16,-14-1-16,0-13 0,0 0 15,14 0-15,-14 0 0,14 0 16,-14 0-16,0-13 0,0 13 16,-13-14-16,0-25 31,-13 39-31,13-14 0,-13 14 16,0-13-16,-1 0 15,1 13-15,13-13 0,-13 13 0,0 0 16,-1 0-1</inkml:trace>
  <inkml:trace contextRef="#ctx0" brushRef="#br0" timeOffset="124205.71">16960 11509 0,'53'-26'0,"-40"26"16,0 0-16,0 0 15,1 0 1</inkml:trace>
  <inkml:trace contextRef="#ctx0" brushRef="#br0" timeOffset="124385.85">17052 11589 0,'14'13'0,"-1"0"16,13-13-1,-12 0-15,-1 0 0,0 0 16,27-13-16,-14 13 0,-13-13 16,14 13-16,-14 0 0,0-13 0,1 13 15,-1-14-15,0 14 0,0 0 16,0-13-16,1 0 0</inkml:trace>
  <inkml:trace contextRef="#ctx0" brushRef="#br0" timeOffset="127152.9">16722 11655 0,'-14'-13'31,"1"-1"-31,0 1 16,0 0-1,0 0 1,-1 13-16,1-13 16,0 13-16,0 0 15,-1 0-15,1 0 0,0 0 16,0 13-16,-1-13 0,1 0 0,0 13 15,-13-13-15,26 13 16</inkml:trace>
  <inkml:trace contextRef="#ctx0" brushRef="#br0" timeOffset="127708.85">16259 11615 0,'0'13'15,"0"1"-15,0 25 16,0-25-16,0 12 16,0-13-16,0 1 0,13 38 15,-13-38-15,13 12 16</inkml:trace>
  <inkml:trace contextRef="#ctx0" brushRef="#br0" timeOffset="128105.88">16007 11681 0,'0'53'15,"0"-39"-15,0-1 0,0 0 16,0 13-16,0-12 0,0 12 16,0 27-16,0-40 15</inkml:trace>
  <inkml:trace contextRef="#ctx0" brushRef="#br0" timeOffset="128941.98">17013 11470 0,'13'0'15,"0"-14"-15,0 14 16,1 0-16,-1 0 0,0 0 0,0 0 15,1-13-15,-1 13 0,13 0 16,-13 0-16,14 0 0,-1 0 16,-12 0-16,-1 0 0,0 0 15</inkml:trace>
  <inkml:trace contextRef="#ctx0" brushRef="#br0" timeOffset="129123.91">17211 11615 0,'13'13'0,"1"-13"16,-1-13-16,0 13 0,0 0 16,1 0-16,-1 0 0,0-13 15,0 13-15,0 0 16</inkml:trace>
  <inkml:trace contextRef="#ctx0" brushRef="#br0" timeOffset="135811.65">16100 12819 0,'0'-13'16,"-13"39"15,13-12-31,0-1 0,13 0 0,-13 13 16,0-12-16,0-1 0,0 13 0,13 27 15,-13-26-15,0-14 16,0 27-16,0 13 15,13-40-15,-13 0 16,0 0-16,14 0 16,-1-39-1</inkml:trace>
  <inkml:trace contextRef="#ctx0" brushRef="#br0" timeOffset="136000.92">16351 12740 0,'0'-27'0,"0"14"15,0 39 17,13 27-17,-13 40 1,14-40-16,-14 13 16,13-53-16,-13 40 15,0-40-15,0 1 16,13-1-16</inkml:trace>
  <inkml:trace contextRef="#ctx0" brushRef="#br0" timeOffset="136215.6">16140 13110 0,'-14'0'0,"14"-13"16,14 13-16,-1-13 0,0 13 16,27-14-1,-14 1-15,-13 13 0,1-13 0,12 13 16,-13 0-16,14 0 0,-14-13 0,13 13 16</inkml:trace>
  <inkml:trace contextRef="#ctx0" brushRef="#br0" timeOffset="136532.17">16682 12898 0,'-40'27'0,"27"-27"0,-13 26 16,12 1-1,14-14 16,14 0-31,12-26 16,-13 0-16,1 13 0,-1-13 16,0 13-16,0-14 0,0 14 15,1 0 1,-1 0-16,0 0 0,0 14 16,1-1-1,-1-13-15,0 13 0,0 0 16,1-13-1,-1-13-15,40-27 16</inkml:trace>
  <inkml:trace contextRef="#ctx0" brushRef="#br0" timeOffset="137872.54">18058 11655 0,'26'-13'47,"-26"-1"-31,14 1-16,-1 0 15,-13 0-15,13-14 0,-13 14 16,0 0-16,0-14 0,13 14 0,-13-27 16,0 14-16,0 13 15,0-14-15,0 14 0,0-27 16,-13 27-16,13 0 16,0 0-16,0-1 0,0 41 46,0 13-46,13-27 16,-13 0-16,13 0 0,-13 1 16,14-1-16,-1 0 0,0-13 15,0 13-15,1-13 16,12-13-16,-13 13 0,0-13 16,-13 0-16,14-1 0,-1 1 15,-13 0-15,13 0 0,0-1 16,-13 1-16,14 0 0,-1 0 31,-13 39-15,13-26-16,-13 13 0,0 1 0,0-1 15,13-13-15,-13 13 0,0 0 16,14 1-16,-1-1 16,13 0-16,-13 0 0,1 0 15,12 1 1</inkml:trace>
  <inkml:trace contextRef="#ctx0" brushRef="#br0" timeOffset="138768.67">18706 11443 0,'26'53'16,"-26"-40"-1,0 1-15,14-1 0,-14 0 16,13-13-16,0 0 15</inkml:trace>
  <inkml:trace contextRef="#ctx0" brushRef="#br0" timeOffset="139038.29">19169 11179 0,'13'-14'15,"14"1"1,-14 13-16,0 0 0,0-13 15,1 13-15,-1 0 16,0 0-16,0 0 0</inkml:trace>
  <inkml:trace contextRef="#ctx0" brushRef="#br0" timeOffset="139230">19156 11324 0,'40'0'16,"-27"-13"-1,0 13-15,13-13 16,-12 13-16,-1-14 0,0 14 0,0 0 16,1-13-16</inkml:trace>
  <inkml:trace contextRef="#ctx0" brushRef="#br0" timeOffset="139909.98">20016 11298 0,'26'-27'15,"1"-12"1,-27 12-16,0 14 16,13 0-16,-13-14 0,0 1 0,0-14 15,0 27-15,13 0 16,-13-14-16,-13 27 0,26-13 0,-13 0 16,-13-1-16,13 1 15,0 40 1,0-14-1,0 0-15,0 40 16,0-13-16,0-27 16,13 0-16,-13 0 0,13 1 15,-13-1-15,14 0 0,-1-13 16,0 13-16,0-13 0,-13-13 16,13 13-16,1 0 0,-1-13 0,0 0 15,-13-1-15,13 1 0,1 0 16,-1-27-16,-13 27 0,0-13 15,0 12-15,0 1 0,13 0 0,-13 0 16,0-1-16,0 1 0,0 0 31,13 39-15,-13-12-16,0-1 16,0 0-16,0 0 0,14 1 0,-14-1 15,0 0-15,13 0 0,-13 14 0,13-14 0,-13 0 16,13 0-1,0 1-15,-13-1 0,14-13 0,-1 13 16,0-13-16</inkml:trace>
  <inkml:trace contextRef="#ctx0" brushRef="#br0" timeOffset="140268.9">20651 11099 0,'39'13'0,"-39"1"0,0-1 16,0 0-16,0 0 0,0 1 15,-13-1-15,0 0 16,0 0-16,13 1 0,0-1 0,-13-13 15,13 13-15,-14-13 0,14 13 16,0 0-16,0 1 31,27-14-15,-14 0-16,13-14 16,-12 14-16,-1-13 15,0 13-15,-13-13 0,27 0 16,-14 13-16,-13-13 0,13 13 15,0-14-15</inkml:trace>
  <inkml:trace contextRef="#ctx0" brushRef="#br0" timeOffset="140503.79">21034 10927 0,'40'-26'16,"-27"26"-16,27 0 15,-27 0 1</inkml:trace>
  <inkml:trace contextRef="#ctx0" brushRef="#br0" timeOffset="140676.99">21034 11086 0,'27'0'31,"-14"-13"-15,0 13-16,14 0 0,-14-13 16,40-1-16</inkml:trace>
  <inkml:trace contextRef="#ctx0" brushRef="#br0" timeOffset="141360.31">21669 11112 0,'40'-79'16,"-27"53"-16,-13 12 15,14-12-15,-14 0 0,13-14 16,0 13-16,-13 1 0,0 13 0,13-1 16,-13-12-16,0 13 0,0 0 15,0-1-15,13 14 0,-26 27 32,13-14-17,0 13-15,0-12 0,0 25 16,0-25-16,0-1 0,0 0 0,13 0 15,1 1-15,-1 12 16,0-26-16,0 0 0,1 0 16,-1 0-16,0 0 0,0 0 0,1-13 0,-1 0 15,0-1-15,0 1 0,-13 0 16,13-14-16,14-39 16,-14 53-16,-13-13 0,13-1 15,-13 14-15,14 0 16,-14 26-1,0 0 1,0 66 0,0-39-16,0-13 15,13 26 1,-13-40-16,13 13 0,0 1 16,0-14-1,1-13-15</inkml:trace>
  <inkml:trace contextRef="#ctx0" brushRef="#br0" timeOffset="141867.97">22265 10927 0,'13'0'0,"0"0"15,0 14 1,1-14 0,-14 13-16,0 0 15,0 0 1,13-13-16,0 13 15,0-13-15,14 14 16,-14-14-16,13 13 0,-12 0 16,-1-13-16,-13 13 0,0 1 15,-13-1-15,-1 0 16,1 0-16,0 0 16,0-13-16,0 14 0,-1-1 0,1-13 15,-13 13-15,12-13 0</inkml:trace>
  <inkml:trace contextRef="#ctx0" brushRef="#br0" timeOffset="142579.93">17608 12872 0,'53'-26'0</inkml:trace>
  <inkml:trace contextRef="#ctx0" brushRef="#br0" timeOffset="142763.98">17648 13044 0,'53'-26'31,"-40"26"-31,0-14 16,14 14-16,12-13 15,-12 0-15</inkml:trace>
  <inkml:trace contextRef="#ctx0" brushRef="#br0" timeOffset="144226.38">18640 12687 0,'-13'-13'0,"-1"13"16,1 13-16,0 0 15,0-13-15,0 13 16,13 0-16,-14 1 0,14-1 0,-13 0 15,13 0-15,-13-13 0,13 14 0,0 12 16,0-13 0,13 1-16,0-14 15,14-14 1,-14 1-16,0 0 16,0 0-16,-13-1 0,14 14 15,-14-13-15,13 0 0,0 0 16,0 26 15,1 13-15,-1-26-16,-13 14 0,0-1 15,13-13-15,0 13 0,0 0 16,14-13 0,-1-13-16,1 0 15,-14 0-15,0-1 16,-13 1-16,14 0 0,-14 0 0,0-14 15,0 14-15,13-13 0,-13-1 0,-13 1 16,13-1-16,0 1 0,0-1 16,0 1-16,0 13 0,0-14 0,0 14 15,0 0-15,0-1 0,0 1 16,0 40 15,0-14-31,0 0 0,0 14 16,0-14-16,13 53 15,0-53-15,-13 14 0,13-14 16,-13 13-16,13-12 0,1-1 0,-1-13 16,-13 13-16,13-13 0,0 13 15,1-13-15,12 0 0,-13 0 16,1-13-16,-1 13 0,0-13 0,0 0 16,-13-1-16,13 14 0,1-13 15,-1-13-15,-13 12 0,13-12 31,-13 13-31,13 26 47,-13 0-47,14 0 16,-14 14-16,0-14 16,13-13-16,13 53 15,-12-40 1,-14 0-16,13 1 15,0-1-15,0-13 0,0 13 0,1-13 16,-1 0 0,0 0-1,0-13-15,-26 0 32</inkml:trace>
  <inkml:trace contextRef="#ctx0" brushRef="#br0" timeOffset="144437.73">18772 12687 0,'80'-40'0,"-67"40"0,13-13 16,-13 13-16,14 0 0,-14-13 15</inkml:trace>
  <inkml:trace contextRef="#ctx0" brushRef="#br0" timeOffset="145215.93">19420 12740 0,'-13'-27'31,"13"14"-31,-13 0 16,13 0-1,-13 26 17,13 0-17,0 0-15,0 0 0,0 1 16,13-14-16,-13 13 0,13-13 15,14 0 1,12-13 0,-25 13-16,-1-14 0,-13 1 15,13 13-15,0-13 0,-13 0 16,13 13-16,-13-13 0,0-1 16,14 1-16,-41 40 46,27-14-30,0 0 0,13-13-1,1 0 1,-1-13 0,0 13-16,14 0 15,-1 0 1,-13 26-1,-13 1 1,0-14 0,-13 0-1,13 0-15</inkml:trace>
  <inkml:trace contextRef="#ctx0" brushRef="#br0" timeOffset="145397.57">19751 12422 0,'0'-13'15,"13"39"1,-13-12 0,0-1-16,14 0 0,-14 27 15,13 13 1,-13-27-16,0 1 15,0-14-15,-13 13 0</inkml:trace>
  <inkml:trace contextRef="#ctx0" brushRef="#br0" timeOffset="145564.54">19738 12647 0,'0'-26'15,"26"12"1,-12 1-16,12 0 16,-13 13-16,1 0 0,-1-13 15,0-1-15</inkml:trace>
  <inkml:trace contextRef="#ctx0" brushRef="#br0" timeOffset="146480.63">20426 12396 0,'-13'0'16,"-1"13"-16,14 0 0,0 0 0,0 1 15,0 12 1,0-13-16,14 1 0,-14-1 0,13 0 15,0 0-15,0 0 16,1-13-16,-1 14 16,0-14-16,0 0 15,0 0-15,14-14 0,-14 14 16,-13-13-16,13 0 0,1 13 0,-14-13 16,0 0-16,13-1 0,-13-12 0,0 13 15,0-1-15,0 1 0,0-13 16,-13 26-16,13-14 0,-14 1 15,1 13 1,0-13-16,0 26 16,26 0 15,0-13-15,27 0-1,-14 14 1,-12-1-16,12 0 15,-26 0 1,13-13-16,-13 14 0,0-1 16,13-13-1,-13 13-15,14-26 47,-1 0-47,13-1 31,-12 1-31,-1 13 16,0 13-16,13-13 16,-12 14-1,-1-14-15,0 13 16,0-13-16,1 0 0,12 13 0,-13-13 16,1 0-16,12 0 0,-13 0 15</inkml:trace>
  <inkml:trace contextRef="#ctx0" brushRef="#br0" timeOffset="146900.49">21061 12475 0,'13'-26'16,"0"26"-16,-13-14 0,27-12 15,-27-1 1,0 14-1,-13 26 17,-1 1-17,14-1-15,0 0 0,14 14 16,-1-14 0,0-13-16,-13 13 15,13-13-15,14 0 0,-14 13 0,0-13 16,27-13-16,-27 13 0,0 0 15,27 0-15</inkml:trace>
  <inkml:trace contextRef="#ctx0" brushRef="#br0" timeOffset="147670.04">21709 12144 0,'-13'0'0,"0"14"0,-14 12 31,27 1-31,0-14 0,-13 0 16,13 0-16,0 0 0,0 14 0,13-1 15,-13-12-15,13-1 16,-13 0-16,14 0 16,12-13-1,-13-13-15,1 13 0,12-13 16,-13 13-16,0-13 16,14-1-16,-14 14 15,0 0-15,1 0 0,-1 0 16,27 14-1,-40-1-15,13-13 0,0 13 16,0 0-16,-13 0 0,13-13 0,-13 14 16,0-1-16,14 0 15,-14 0-15,0 1 16,0 12 0,0-13-1,-14-13 1,14-26 31,14-1-32,-14 14-15,13 13 0,0-13 16,-13 0-16,13-1 0,1 1 0,-1-13 16,0 13-16,0-1 0,-13 1 15,13 13-15,1-13 0,-14 0 16,13 13-16,0-14 15,0 14-15,1-13 16,-1 0 0</inkml:trace>
  <inkml:trace contextRef="#ctx0" brushRef="#br0" timeOffset="149417.69">22265 12158 0,'-14'-14'0,"1"28"15,13-1 1,-13-13-16,13 13 16,0 0-16,0 1 0,0-1 15,0 0-15,0 0 0,0 0 16,13 1-16,-13-1 16,13-13-16,-13 13 0,14-13 0,-1 0 15,13 0 1,1-13-1,-14 13-15,0-13 0,1-1 16,-14 1-16,13 0 16,-13 0-16,0 0 15,0-1 1,0 1-16,0 0 16,0 0-1,-13-1 1,13 28 78,0-1-79,-14 0-15,14 0 31,14-13 1,-14-13-1,0 0-15,-14 0-1,1-1 1,0 14-1,0 0 1,-1 14-16,1-14 16,0 13-16,0 0 15,13 0 1,-14 1-16,28 12 16,-1-26-1,0 0 1,40 0-1,-40-13-15,1 13 0,-1-13 16,0 13-16,0-14 0,0 1 16,1 13-16,-1-13 0,0 0 0,14-1 15,-14 14 1,0-13 0,-13 0-16,0 39 31,13-12-16,-13-1 1,13-13 0,1 0-1,-1 0-15,0 0 16,0 0-16,1-13 16,-1-1-16,0 1 15,0 0-15,1 0 16,-1-1-1,-13 1-15,13 26 47,-13 1-31,0-1-16,0 0 16,0 0-16,0 1 15,0-1-15,13 0 16,-13 0-1,0 1 1,13-1 15,1-26 16,-1-1-31,-13 1-1,0 0-15,0 0 16,13 13-16,-13-14 0,0 1 0,0 0 16,13 0-16,-13-1 0,0 1 15,0 0-15,14 0 16,-14 0-16,0-1 0,0 1 31,0 0-31,0 0 0,13 13 16,-26 26 31,13-13-47,13 27 31,-13 0-31,0-14 0,13 27 16,0 13-1,-13-39-15,0-14 0,0 13 16,0 14-16,-13-14 0,13-12 15,0-1-15,0 13 0,-13-12 0,13-1 16,0 0-16,0 0 16,0 1-16,0-1 15,-13-13-15,13-27 32,0 14-17,0 0-15,0 0 0,13-14 0,-13 1 16,0-1-16,13 1 0,0-14 15,-13 14-15,14-1 0,-1 14 0,0-13 16,-13 12-16,13-12 0,0 26 16,-13-13-16,14 13 15,-1-14-15,0 14 0,-13 14 16,13-1 0,-26 0-1,13 0-15,-13-13 0,13 14 16,-13-1-16,-1-13 15</inkml:trace>
  <inkml:trace contextRef="#ctx0" brushRef="#br0" timeOffset="149639.79">23032 12025 0,'0'27'32,"0"-14"-32,0 0 15,0 0-15,0 1 16,-13-1-16,13 0 0,0 0 0,-13 1 16,-1-1-16,14 0 0,-13 0 15,0-13-15,0 14 16,-1-14-16,1 0 15</inkml:trace>
  <inkml:trace contextRef="#ctx0" brushRef="#br0" timeOffset="150345.84">23760 11986 0,'0'26'16,"0"-13"0,0 1-16,0-1 0,0 0 15,0 0-15,13 0 16,-13 1-16,13-28 47,0 14-47,-13-13 15,13 0-15,1 0 0,-1 13 16,0 0-16,0-13 16,1 13-16,-1 0 0,13 0 15,-12 0-15,-1 13 16,0-13-16,-13 13 15,13-13-15,-13 13 16,13-13 0,-13 13-16,14-13 15,-14-13 1,13 0 0,0 0-1,0 0 1,1 13-16,-1 0 15,0 0-15,14 0 16,-14 0 0,0 0-16,13 13 31,-12-13-31,-1 0 0,0 0 16</inkml:trace>
  <inkml:trace contextRef="#ctx0" brushRef="#br0" timeOffset="151116.19">24328 12012 0,'0'-26'0,"0"12"16,0 1-1,-26 40 1,26-14-1,-13-13-15,13 13 0,0 0 16,0 14 0,13-14-16,13 0 15,-12-13 1,-1 0-16,0 0 0,14 0 16,-1 0-16,-13 0 0,1-13 15,12 13-15,-13-13 0,14 13 16,-14-13-16,13-1 0,-12 1 15,-14 0-15,13 13 0,-13-13 0,13 13 16,-13-14-16,0 1 16,-13 13-1,0 0 1,-1 0-16,14 13 0,-26 1 31,13-1-31,-1 0 0,1 0 16,13 1-16,0-1 15,-13 0 1,26-13-16,-13 13 0,13-13 16,1 0-1,-1 0 1,0-13-16,0 13 16,1-13-16,-1 13 15,-13-13 1,13 13-1,0 0 1,0 13 15,1 0 1,-1 0-1,0-13-16,0 0-15,1 13 16,-1-13-16,0 0 0,14 0 16,-14 0-16,0 0 15,-13-13-15,13 13 16,0 0-16,-39 13 31</inkml:trace>
  <inkml:trace contextRef="#ctx0" brushRef="#br0" timeOffset="151621.85">20135 13454 0,'0'40'0,"0"-27"16,13 13-16,-13-12 15,0 12-15</inkml:trace>
  <inkml:trace contextRef="#ctx0" brushRef="#br0" timeOffset="151805.76">20122 13335 0,'-14'0'0</inkml:trace>
  <inkml:trace contextRef="#ctx0" brushRef="#br0" timeOffset="152081">20360 13388 0,'0'13'0,"0"-26"0,0 39 0,0-12 16,0-1-16,13-13 0,-13 13 15,13 14-15,-13-14 16,0 0-16,13-13 15,-13 13-15,-13 0 0,13 1 0,-13-1 16,13 0-16,-13 0 0,-1 1 16,1-14-16,13 13 15,-13-13-15,0 0 16</inkml:trace>
  <inkml:trace contextRef="#ctx0" brushRef="#br0" timeOffset="152793.07">21392 12951 0,'0'0'15,"0"27"-15,0-14 16,0 0-16,0 14 0,0-14 15,0 13-15,0 1 0,0-14 0,0 40 16,13-40-16,-13 14 0,0 12 16,13-25-16,-13-1 15,0 0-15,0 0 0,0 1 16,0-1 15,-26-26-15,26-1-16,-14 14 0,1 0 15,0-13 1,-14 26-16,14 1 16,0-14-16,0 13 15,-1 0-15,14 0 16,0 0-16,0 1 16,0-1-16,14-13 15,-1 0-15,27-13 16,-1-1-1,-25 1-15,12 0 0,-13 13 16,14-13-16,-14-14 0,13 14 16,-26 0-16,14 13 0,-1-13 15,0 13-15,-13-14 0,13 14 16,1 14 0,-1-14-16,-13 13 15,13-13-15,-13 13 0,13-13 0,-13 13 16,0 1-1,0-1-15,13-13 16</inkml:trace>
  <inkml:trace contextRef="#ctx0" brushRef="#br0" timeOffset="154100.7">21736 12832 0,'0'-13'15,"0"40"1,13-14 0,-13 0-16,13 27 0,0-27 0,-13 13 15,13 1-15,1 13 0,12 26 16,14 0-16,-14 13 15,-12-39-15,-1 0 16,0 39-16,0 0 16,-13-52-16,0-1 0,0 1 15,-13-1-15,13 1 0,-13 12 16,13-26-16,-13 1 0,13-1 16,-27 0-16,27 0 0,-13-13 15,0 0 1,-14-13-1,27 0-15,0 0 16,0-1-16,0 1 0,0 0 16,13-13-16,-13-1 15,0 1-15,14-14 0,-1 0 0,0 1 16,0-41-16,1 27 16,-14 0-16,13 0 0,0-52 15,0 65-15,-13 0 0,13 14 16,-13 13-16,14-14 0,-14 14 0,0-14 15,13 27-15,-13-13 0,13 40 32,0-14-32,-13 13 15,14 1-15,-1-14 0,-13 27 16,13-14-16,0 14 0,14 26 16,-27-26-16,26 26 15,-13-13-15,-13-27 16,0 14-16,0 0 0,0-14 15,0 1-15,-13-1 0,13-13 16,-13 14-16,13-14 16,-13 0-16,-1 0 0,1-13 15,13-13-15,-13 0 16,13-14 0,0 14-16,0 0 15,0 0-15,13 0 0,-13-27 16,13 27-16,-13-14 15,14 14-15,-1-40 0,0 27 0,0-14 16,1 13-16,-14 14 16,13 0-16,-13 0 0,0-1 15,13-25-15,-13 26 16,0-1-16,0 41 47,-13-14-32,13 0-15,0 0 16,13-13-16,0 14 16,1-14 15,-1 0-31,0-14 0,0 14 16,0-13-1,1 13-15,-1 0 16,0 0-16,-13 13 15,13-13-15,1 0 16,-14 14-16,13-1 16,0-13-1,-13 13-15,13-13 16,1 0 15,-14-13-15,13 13-16,-13-13 0,0-1 15,13 14-15,-13-13 16,13 0-16,0 0 16,1 13 15,-1 0-15</inkml:trace>
  <inkml:trace contextRef="#ctx0" brushRef="#br0" timeOffset="154700.74">22556 13137 0,'-27'13'31,"27"0"-15,13 0 0,-13 0-16,14 1 15,-1-14-15,0-14 16,0 14-16,1 0 16,-1 0-1,0-13 1,0 13-16,1 0 15,-1 0-15,0-13 16,0 0 0,0 13-16,1-27 0,-1 14 15,0 0-15,0-14 0,1 14 16,-1-13-16,-13 13 0,13-14 16,0 1-16,-13 12 15,14 14-15,-14-13 0,13 26 31,-13 1-31,0-1 16,0 13 0,-13-12-16,13-1 0,0 0 15,0 0-15,-14 0 0,14 1 16,0-1-16,-13-13 0,13 13 0,-13-13 0,13-13 47,0 0-47,13-1 15,0 1-15,-13 0 16,14 0-16,12-14 16,-13 14-16,0 0 15,1 0-15,-1-1 0,0-12 0,0 13 16,14-14-16</inkml:trace>
  <inkml:trace contextRef="#ctx0" brushRef="#br0" timeOffset="-7275.03">5159 2289 0,'-26'-14'0,"-1"14"16,1 0-16,13 0 16,-14 14-16,-39 25 15,53-12-15,-14-14 0,14 13 16,-13 1-16,13-14 0,-14 27 15,27-27-15,0 14 0,-13-14 16,13 0-16,0 0 0,26 14 16,-12-27-16,25 13 15,-12-13 1,-14 0-16,0 0 0,14 0 0,-14-13 0,27 13 16,-27 0-1,0 0-15,0 0 0,14 13 16,-14-13-16,0 13 15,-13 0-15,13 1 0,-13 12 16,0-13-16,14 27 16,-1-27-16,-13 0 0,0 1 15,13-1 1,14-13 0</inkml:trace>
  <inkml:trace contextRef="#ctx0" brushRef="#br0" timeOffset="-7059.64">5543 2315 0,'-13'40'0,"13"-27"0,-13 53 15,13-13 1,0 26-1,-14-52-15,14-14 0,0 0 16,0 14-16,0-14 16,0 14-16,-13-14 0,13 13 15</inkml:trace>
  <inkml:trace contextRef="#ctx0" brushRef="#br0" timeOffset="-5831.77">10306 3003 0,'-40'0'15,"27"0"-15,-40 40 16,39-27-16,-25 27 16,26-27-16,-1 13 15,1 14-15,26-14 16,1-12-16,-1-14 0,13 13 15,-13-13-15,1 0 0,25-13 16,-25 13-16,-1 0 16,0 0-16,0 0 0,1 0 0,-1 0 15,0 0-15,0 0 0,14 13 16,-27 0-16,13 0 16,0-13-16,-13 14 0,0-1 0,13 0 0,-13 27 15,14-27-15,-14 0 16,0 0-1,0 1-15,13-14 0,-13 13 16</inkml:trace>
  <inkml:trace contextRef="#ctx0" brushRef="#br0" timeOffset="-5248.15">10676 3201 0,'26'14'0,"-26"-1"15,0 0-15,0 0 0,0 1 16,-13-1-1,13 0-15,-13 0 16,26 1-16,0-1 16,14-13-1,-14 0-15,0-13 0,1 13 16,-1 0-16,13-14 0,-13 14 16,14 0-16,-14 0 0,0-13 0,14 13 15,13-13-15,-27 13 16,13 0-16</inkml:trace>
  <inkml:trace contextRef="#ctx0" brushRef="#br0" timeOffset="-4537.3">15266 2686 0,'-119'52'16,"106"-25"-16,-13-1 0,12-12 0,14-1 16,-13 0-16,13 0 0,0 1 0,13-1 15,1 0-15,-1 0 0,0-13 16,0 0-16,1 13 0,-1-13 16,0 0-16,0 14 0,1-14 0,-1 13 15,0-13-15,-13 13 0,13 0 16,0 1-16,1-1 0,-14 0 15,13 0-15,-13 14 16,13-1-16,-13-13 16,0 1-16,13-1 15,-13 0 1</inkml:trace>
  <inkml:trace contextRef="#ctx0" brushRef="#br0" timeOffset="-3924.94">15491 2871 0,'14'-13'0,"-1"26"16,0 0 15,-13 0-31,13 0 16,1 1-16,-14-1 0,13 0 16,0-13-16,-13 13 15,13 1-15,-13-1 0,13-13 16,-13 13-16,0 0 0,0 0 0,-13-13 0,13 27 15,-13-14-15,0 0 16,0-13-16,-1 14 0,-12 12 16,13-26-16,-1 13 0,1-13 15,-13 0-15,26 14 0,-14-14 0</inkml:trace>
  <inkml:trace contextRef="#ctx0" brushRef="#br0" timeOffset="19876.68">10464 8771 0,'-26'40'0,"26"-27"0,-13 13 15,-1 40 1,14-39-16,0 13 0,-13-14 0,13 14 0,0-27 16,-13 13-16,13 1 15,-13-1-15,13-12 0,-27 52 16,27-40 0,0-13-16,0 1 15</inkml:trace>
  <inkml:trace contextRef="#ctx0" brushRef="#br0" timeOffset="20342.9">10504 8797 0,'-26'14'15,"12"-14"-15,1 13 0,-13 27 16,12-27-16,1 0 0,0 13 16,0-12-16,-27 25 15,40-25-15,-26 12 16,12-13-1,28-52 1,-1-1 0,-13 27-1,0-14-15,13 14 0,-13 0 0,0 0 16,13 13-16,-13-14 0,13 1 0,1 13 16,12 0-1,-13 13 1,14 1-16,-14-14 0,0 13 15,1-13-15,38 26 16,-38-13 0,-1-13-16,0 0 0,0 14 0,1-14 15,-1 0-15,0 13 0,0-13 16,0 0-16,1 0 0,-1 0 0,0 0 16</inkml:trace>
  <inkml:trace contextRef="#ctx0" brushRef="#br0" timeOffset="26217.51">3029 12144 0,'-13'27'47,"0"-1"-31,0-12-16,-14 52 15,27-53 1,0 0-16,-13-13 0,13 13 15,0 1-15,-13-1 0,13 0 16,13-26 15,0-40-15,1 40-16,-14-1 0,13 1 16,0 13-16,0-13 0,0 0 15,14 13 1,-27 13-16,13 0 15,0 67 1,1-67-16,-14 13 0,0-13 0,0 14 16,0-14-16,-14 40 15,14-40-15,0 1 0,14-1 16,-14 0-16</inkml:trace>
  <inkml:trace contextRef="#ctx0" brushRef="#br0" timeOffset="26537.56">3241 12303 0,'-26'53'15,"26"-40"-15,0 0 0,0 1 0,0-1 16,0 0-16,13 0 0,0 1 15,0-14-15,1 0 0,-14 13 16,53-26 0,-40-1-1,0 14-15,-13-13 0,13 13 0,-13-13 16,0 0-16,-13-1 0,13 1 16,-13-13-1,0 13-15,-1 13 0,1-14 16,0 14-16,0-13 15</inkml:trace>
  <inkml:trace contextRef="#ctx0" brushRef="#br0" timeOffset="26795.64">3321 12263 0,'39'27'0,"-26"-27"15,1 40 1,-1-27-16,-13 13 15,13-13-15,-13 1 16,13-1 0,1-26-1,-1-14 1,0 27-16,-13-13 16,13 0-16,-13 0 0,40-27 15,-27 40 1,0-13-16,1 13 0,-1 0 0,0 0 0,0 0 15,1 0-15,-1 0 16,0 0-16,0 0 0,0 13 0</inkml:trace>
  <inkml:trace contextRef="#ctx0" brushRef="#br0" timeOffset="27417.01">3744 12211 0,'0'-14'16,"-27"41"-1,27-14-15,0 0 0,0 14 16,-13-14-16,13 0 15,0 0-15,0 1 0,0-1 16,0 0 0,13-26 15,1 13-31,-1-13 16,0 13-16,0 0 15,1 0-15,-1 0 16,0 13-1,0-13-15,0 0 16,1 13 0,-1-13-1,0 0 1,0 0 15,1 13-15,-1-13-1,0 0-15,0 0 16,1 0-16,-1 0 0,0 0 0</inkml:trace>
  <inkml:trace contextRef="#ctx0" brushRef="#br0" timeOffset="27924.19">4154 12290 0,'-26'-13'15,"12"26"-15,1-13 16,13 13-16,-13-13 15,13 13 1,-13-13-16,13 14 16,13-1-1,0-13 1,0 0 0,-13 13-16,14-26 15,-1 13 1,0 0-16,-13-13 0,13 13 0,-13-14 15,13 1-15,1 0 0,12-14 16,-13 14-16,-13 0 16,14 0-16,-14 0 15,13 13-15,-13-14 0,13 28 32,-13-1-32,0 0 15,0 13-15,0-12 16,13-1-16,-13 0 0,13 0 0,-13 1 15,14-1-15,12 0 16,-13-13-16,-13 13 0,14-13 16</inkml:trace>
  <inkml:trace contextRef="#ctx0" brushRef="#br0" timeOffset="29028.89">4723 12065 0,'13'0'0,"-26"13"16,13 0-16,-13 14 0,13-14 15,-14 27-15,1 0 16,13-14-16,0-13 0,0 14 0,0-14 16,0 0-16,0 0 15,0 14-15,0-14 0,0 0 16,-13-26 15,0 13-31,13-13 16,-27 0-16,14 13 15,0-14-15,0 14 16,-1 0-16,1 0 16,0 0-16,0 0 15,-1 0-15,14 14 0,-13-14 16,0 13-16,13 0 0,-13 0 16,13 0-16,13 1 15,-13-1-15,26 0 16,1 0-1,-14-13-15,0 0 0</inkml:trace>
  <inkml:trace contextRef="#ctx0" brushRef="#br0" timeOffset="29877">4921 12224 0,'-39'13'15,"25"0"-15,1 0 16,13 1 0,0-1-1,0 0 1,27-26 0,-14 0-1,0 13-15,-13-14 16,13 14-1,0 14 17,1-14-17,-1 0 1,0 0-16,0 0 16,1-14-16,-1 14 15,0 0 1,0-13-16,1 13 15,-14 13-15,13-13 16,-13 14-16,0-1 16,0 0-16,13 0 0,-26 14 15,13 12-15,-13-25 16,-1 25 0,1-25-16,-40 25 0,40-25 15,-27-1-15,27 0 0,0-13 16,0 0-16,-1-13 15,1 13-15,13-13 16,13-14-16,1 14 16,12-14-16,-13 14 0,0 0 15,14 0-15,-1-1 0,-12 1 0,12 0 16,1 0-16,25-14 16,-38 27-16,12 0 0,-13-13 15,1 13-15,-1 0 0</inkml:trace>
  <inkml:trace contextRef="#ctx0" brushRef="#br0" timeOffset="30632.16">3360 12647 0,'0'-13'0,"106"0"16,-66-1 0,13 14-16,26 0 15,159 0 1,-145 0-16,-14 0 0,14 14 0,-14-14 0,106 13 15,-105-13 1,12 0-16,-12 0 0,-1 0 0,0 0 0,67-13 16,-93 13-16,0 0 0,0-14 15,53 1-15,-54 0 16,28 0-16,-1-14 16,-52 14-16,-1 0 0,1 0 15,-14-1-15,0 1 0,13 0 16,1-27-16,-14-26 15,-13 40-15,13-1 0,-26 1 16,13-14-16,-40-26 16,14 26-16,-14 0 0,-92-65 15,79 65-15,0 13 16,-13-12-16,-66-14 0,52 26 16,1-12-16,0 12 0,-14 1 15,14 13-15,-1-14 0,-198-39 16,186 53-16,-1 0 15,14 13-15,-14-14 0,-105 14 0,105 0 16,1 0-16,-1 14 0,14-1 16,-14-13-16,14 26 0,-14-13 15,-132 40-15,159-26 16,0-1-16,0 1 0,13-1 16,-40 27-16,54-26 0,12-1 15,-39 27-15,53-27 16,-14 14-16,14-13 0,0-1 0,0 14 15,13-14-15,0 27 0,0-13 16,13-1-16,0-12 0,0 13 16,27 26-16,-14-40 15,14 1-15,66 65 0,-66-65 16,-1-14-16,1 13 0,0-12 16,-1-1-16,1 0 0,39 14 15,-39-27-15,-13 0 0,-1 0 16,14 0-16</inkml:trace>
  <inkml:trace contextRef="#ctx0" brushRef="#br0" timeOffset="33100.93">2355 12158 0,'13'0'0,"-39"0"31,-1 0-16,14 0-15,0 0 16,-1 0-16,-12 0 0,-1 0 16,14-14-16,-13 14 0,-1 0 15,1-13-15,-1 13 0,1-13 16,-14 0-16,14-1 0,-14 1 0,0 0 0,14-13 16,-14 12-16,1-25 0,-1 12 15,-13 1-15,13-14 0,1 0 0,-1 14 16,-13-14-16,13 1 0,-13-1 15,14-13-15,-41-26 0,27 26 16,14 13-16,-1-13 0,0 0 0,1 0 16,12 0-16,-12 0 0,12 0 15,-39-52-15,13-14 16,27 52-16,-1 14 0,1-13 0,-1 13 16,14-13-16,0 0 0,0 13 15,-1-13-15,14 0 0,-13-66 16,13 65-16,0 15 0,0-1 15,13-14-15,-13 1 0,14 13 0,-14-13 16,13 13-16,0 0 0,0-13 16,0 13-16,1 0 0,-1 1 15,13-1-15,-12 0 0,-1 13 0,13-13 0,1 0 16,-1 0-16,-13 0 0,54-52 16,-41 52-16,14 0 15,-14 13-15,14-13 0,39-53 16,-26 53-16,-13 0 0,13 0 15,0-13-15,13 0 0,-26 13 0,26-13 16,-13 0-16,-1 13 0,15-13 0,-1 0 16,13 0-16,-13 0 0,14-1 15,-14 14-15,13-13 0,-13 0 0,14 13 16,-1-13-16,0 13 0,1-13 0,-14 13 16,13 0-16,1 0 15,-1 0-15,0 0 0,93-39 16,-13-1-16,-66 40 0,-14 14 15,1-14-15,12 13 0,93-39 16,-105 52-16,12-12 0,80-28 16,-26 14-16,-67 27 15,-13 0-15,1 12 0,-15-12 16,1 13-16,0-1 0,-13 1 0,0 0 16,39-27-16,-66 40 15,27-13 1,0 0-1,-27 13-15,0-13 16</inkml:trace>
  <inkml:trace contextRef="#ctx0" brushRef="#br0" timeOffset="33516.64">4776 6257 0,'13'14'16,"0"-14"-16,27 13 15,-27-13 1,0 13-16,1 0 0,-1-13 15,0 14-15,0-1 0,0 0 16,1 0-16,-1 0 0,0 1 16,-13 12-16,13-13 0,-13 1 0,14 12 15,-14-13-15,0 14 0,-14-1 0,14 1 16,-13-1-16,0 14 16,-14 0-16,-12-1 0,12 1 0,-12 0 0,-1-1 15,0 1-15,-13 0 0,14-1 16,-1 1-16,-13 0 0,13-1 15</inkml:trace>
  <inkml:trace contextRef="#ctx0" brushRef="#br0" timeOffset="35298.73">5900 13401 0,'0'27'16,"-13"-27"-16,13 13 16,-13-26 15,13-1-31,-13 1 0,-1 0 16,14 0-16,-39-53 15,12 39-15,14 1 0,0-14 16,-14 13-16,14-12 0,-27-27 15,14 13-15,-14-13 16,14 26-16,12 0 0,-12 14 0,13-1 16,13 14-16,-13 0 0,-1 0 0,14-1 15,-13 1-15,0 0 16,13 0-16,-13 13 0,13-14 0,-14 14 16,1 14 15,0-14-31,13 13 15,0 0-15</inkml:trace>
  <inkml:trace contextRef="#ctx0" brushRef="#br0" timeOffset="35583.72">5490 12779 0,'-53'67'16,"40"-54"-16,0 40 15,-14-14-15,27-12 16,-13-1-16,0 40 15,0-52-15,13-1 0,0 13 0,-14-12 16,14 12-16,0-13 16,-13 0-16,13 1 0,0-1 15,0 0-15</inkml:trace>
  <inkml:trace contextRef="#ctx0" brushRef="#br0" timeOffset="35866.83">5345 12885 0,'0'0'16,"13"-13"-16,13 13 16,-12 0-16,-1 0 15,13 0-15,-13 0 0,14 13 0,-14-13 0,14 0 16,-14 13-16,13-13 15,27 14-15,-40-1 16,14-13-16,-14 13 0,0-13 0,14 13 0,-14-13 16,0 0-16,-13 14 0,13-14 15,1 0-15,-1 13 0,0-13 16,0 0 0,1 13-1</inkml:trace>
  <inkml:trace contextRef="#ctx0" brushRef="#br0" timeOffset="62596">18164 9313 0,'-53'0'0,"40"0"0,13 14 16,-14-14-16,1 13 16,13 0-16,0 13 15,0-12-15,13 12 16,1-13-16,-14 1 0,13-1 16,-13 0-16,0 0 15,13-13-15,-13 14 0,0-1 0,0 0 16,0 0-16,-26 27 15,12-40-15,1 13 0,0 0 16,0 1-16,-1-14 0,-12 13 0,13 0 16,-14 0-16,14-13 15,0 0-15,0 0 16</inkml:trace>
  <inkml:trace contextRef="#ctx0" brushRef="#br0" timeOffset="63257.77">18256 9591 0,'27'-26'0,"-14"-1"16,-13 14-1,0 0-15,13 13 0,-13-13 0,0-1 16,0 1-1,0 0-15,-13 13 0,0 26 32,13-12-32,0 25 15,13-26 1,-13 1-16,13 12 16,14-13-1,-14-13-15,0 0 16,0-13-16,1 13 0,-1-13 0,0 0 15,0-1-15,0 1 0,-13-13 16,14 13-16,-14-14 0,13 1 0,0 12 0,-13-12 16,0 13-16,13-1 15,-13 1-15,0 0 16,0 0-16,0 52 16,0-12-1,-13-1-15,13 1 0,-13 52 16,13-39-16,-13 0 0,13-1 0,0-12 15,0-1-15,0 1 0,0-1 16,0-13-16,0 1 0,-14 25 16,14-26-16,0 1 15,0-54 1,0 27 0,0-27-16,14 0 0,-14 1 15,13 12-15,0-12 0,14 12 16,-14 14-16,0-14 0,0 14 0,1 0 15,-1 13-15,0 13 16,0 0 0,-13 1-16,0-1 0,0 0 15,-26 27-15,26-14 16,-13-12-16,13-1 0,-14 0 16,1 0-16</inkml:trace>
  <inkml:trace contextRef="#ctx0" brushRef="#br0" timeOffset="63511.76">18825 9353 0,'-26'-26'15,"-1"39"1,14 0 15,13 0-31,13 0 0,0 1 16,-13-1-16,14-13 0,-1 13 15,13 27 1,-39 13 15,0-27-15,-14 14-16</inkml:trace>
  <inkml:trace contextRef="#ctx0" brushRef="#br0" timeOffset="63929.81">18296 9909 0,'13'13'16,"67"-26"-1,-54-1-15,14 1 0,13 0 16,39-27-16,-39 14 0,0-1 15,13 1-15,53-27 0,-66 27 16,0-1-16,0-13 16,66-26-16,-79 27 0,13-1 0,-14 0 15,1 0-15,26-52 16,-26 39-16,-14 0 0,1 0 0,-1 0 16,-13 0-16,-13 14 0,0-1 15,-13 13-15,0-12 0,-13-1 0,-14 14 16,-26-1-16,13 14 0,-27 0 0,1-1 15,-93 14-15,79 0 16,-26 27-16,0-14 0,0 14 0,0 12 16,13 1-16,1 0 0,12 13 15,0 0-15,14-1 0,0 1 0,26 0 16,13 0-16,0-13 0,14 13 16,-1 0-16,14-14 0,13 1 15,0 0-15,27-1 0,-14-12 0,27 13 0,-1-14 16,14 1-16,13-1 0,0-13 15,1 0-15,12 1 0,0-1 16,1-13-16,-14 0 0,0-13 0,13 13 16,-26-14-16,0 14 0</inkml:trace>
  <inkml:trace contextRef="#ctx0" brushRef="#br0" timeOffset="64561.84">19553 8969 0,'26'-39'16,"-13"-1"0,-13 27-16,-13 0 15,13-1-15,0-12 0,-13-1 0,0 1 16,-40-93-16,26 79 15,1 0-15,-14 1 0,1-14 16,-1 13-16,0 1 0,0-1 16,-12 0-16,12 0 0,-13 14 0,0-14 15,0 14-15,0-1 0,0 1 16,0-1-16,-66-25 0,66 38 0,-13-12 16,13 13-16,0-14 0,-13 14 15,27 0-15,-1 0 0,-13-1 16,13 1-16,14 13 0,-14-13 0,27 0 15,-14 13-15,14 0 0,0-14 0,0 14 16,0 14 0</inkml:trace>
  <inkml:trace contextRef="#ctx0" brushRef="#br0" timeOffset="64900.41">18230 8162 0,'-40'-39'0,"40"25"0,-53-52 15,27 40-15,-1-1 16,1 1-16,-1 0 0,1-1 0,-1 1 15,-12-14-15,26 27 16,-1-1-16,1 1 0,0 0 16,13 0-16,13 0 0,0-1 15,1 1-15,12 13 0,0-13 16,27 0-16,-13-1 0,26 14 0,80-26 16,-80 26-16,13-13 0,-13-1 15,14 14-15,-14 0 0,13-13 16,-13 13-16,14-13 0,105-13 15</inkml:trace>
  <inkml:trace contextRef="#ctx0" brushRef="#br0" timeOffset="66416.4">19778 9022 0,'79'-26'16,"-39"13"-16,-1-1 0,80-25 15,-66 25-15,-13 1 16,13 13-16,-13-13 0,-1 0 0,1 0 15,-14 13-15,1-14 0,-1 1 0,-12 13 16,-1-13-16</inkml:trace>
  <inkml:trace contextRef="#ctx0" brushRef="#br0" timeOffset="66641.68">20426 8652 0,'26'0'0,"40"26"16,1 14 0,-41-14-16,27 14 0,-27 0 15,27 39 1,-53-39-16,14-14 0,-14 1 16,0-1-16,0-12 0,0 12 0,0 0 15,-14 1-15,1-14 0,13 14 16,-13-14-16,0 13 0,-1-12 0</inkml:trace>
</inkml:ink>
</file>

<file path=ppt/ink/ink2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2:53.343"/>
    </inkml:context>
    <inkml:brush xml:id="br0">
      <inkml:brushProperty name="width" value="0.05292" units="cm"/>
      <inkml:brushProperty name="height" value="0.05292" units="cm"/>
      <inkml:brushProperty name="color" value="#0070C0"/>
    </inkml:brush>
  </inkml:definitions>
  <inkml:trace contextRef="#ctx0" brushRef="#br0">5120 4511 0,'-40'0'15,"80"0"17,-14 0-32,40 0 15,40 0-15,-66-13 16,13 13-16,0 0 0,0 0 15,-1 0-15,54-13 0,-53 13 16,0 0-16,-13 0 0,13 0 16,0 0-16,-27 0 15,1 13-15,-1-13 16,0 0-16,-12 13 16</inkml:trace>
  <inkml:trace contextRef="#ctx0" brushRef="#br0" timeOffset="330.98">5226 4710 0,'39'0'0,"80"-14"16,-66 1-1,0 0-15,53 0 0,-13-1 16,39-12 0,-92 13-16,26 0 15,-27 13 1,-12 0-16,-14-14 16,0 14-16,0 14 15,-26-1 32,13 0-47,-13-13 16,0 13-1</inkml:trace>
  <inkml:trace contextRef="#ctx0" brushRef="#br0" timeOffset="1711.21">4379 3876 0,'92'-26'0,"-39"12"16,0 14-16,0-13 0,13 13 0,14-13 16,-14 13-16,13 0 0,-13-13 0,93 13 15,-106 0-15,13 0 16,-13 0-16,0 0 0,-13 0 0,39 0 16,-52 0-16,-1 0 15,14 0-15,-14 0 0,-13 0 16,1 0-16,-14 13 0,-14 0 31,1-13-31,0 0 0,-14 13 16,-12 1-16,-1-14 0,-26 26 15,0-13-15,0 1 0,-14-1 0,1 0 16</inkml:trace>
  <inkml:trace contextRef="#ctx0" brushRef="#br0" timeOffset="3010.93">754 4564 0,'27'0'16,"-14"0"-16,119-13 16,-79 13-16,13-13 0,13 13 0,1 0 15,-1 0-15,14-14 0,66 14 16,-67 0-16,-12 0 0,12 0 15,-12 0-15,-1 0 0,-13 0 16,0 0-16,-13 0 0,0-13 0,0 13 16,-13 0-16,-1 0 0,-12 13 0,-1-13 15,1 0-15,-14 0 0,0 0 16,14 0-16,-14 0 0,0 0 16,0 0-16,1 0 0,-1 0 15,0 0-15,0 0 16,0 0-1,1 0 17,-1 0-1,0 0 47,-39 14-31,12-1-31,1-13-16,13 13 15,-13-13-15,0 13 0,0-13 0,13 14 16</inkml:trace>
  <inkml:trace contextRef="#ctx0" brushRef="#br0" timeOffset="5362.09">9379 1852 0,'0'-13'0,"0"0"31,-13-1-15,13 1-16,-13 0 16,0 0-1,0-1-15,13 1 0,-14 0 0,-12-13 16,-1-1-16,14 14 15,0 0-15,-13-1 0,-41-52 16,41 53 0,13-13-16,-1 12 0,-12 1 0,13 0 15,-14 0-15,14-1 0,-13 1 0,-1 0 16,-52-13 0,39 26-16,0-14 0,-13 14 15,14 0-15,-1 0 0,0 0 0,1 0 16,-14 0-16,13 0 0,-13 14 0,14-14 15,-1 13-15,-13 0 0,13-13 16,1 13-16,-1 0 0,-40 27 16,41-27-16,-1 1 0,0 12 15,1 1-15,-1-1 0,0 0 0,1 14 16,12 0-16,-39 39 0,40-39 16,-1 0-16,1-1 0,-27 41 15,40-41-15,-14 1 16,14 13-16,-14-13 0,14 12 0,-27 54 15,27-53-15,0 13 16,0-13-16,0 13 0,-1 1 0,1-1 16,13 0-16,-13-13 0,13 13 0,-13 0 15,13 0-15,0-26 0,0 13 16,0 13-16,0 0 0,13 0 0,0 53 16,0-66-16,1 0 15,-1 53-15,0-53 16,13 13-16,1 40 0,-14-66 15,0 13-15,1-14 0,-1 1 16,13 0-16,1 39 0,-1-39 16,-13-14-16,14 14 0,-14-1 0,14-12 15,-1-1-15,1 14 0,12-13 16,-12-1-16,-1 0 0,1 1 16,12-14-16,1 14 0,-14-1 0,14-13 0,0 14 15,-1-14-15,28 13 16,-28 1-16,-12-14 0,12-13 0,-12 13 15,-1 1-15,1-14 0,-14 13 0,14-13 16,-1 13-16,0-13 0,1 13 16,13-13-16,-14 0 0,0 0 0,27 0 15,-26 0-15,13 0 16,-14 13-16,14-13 0,-14 0 16,40 0-16,-26 0 0,-14 0 15,41 0-15,-28 0 0,-12 0 16,12 0-16,28 0 15,-14 0-15,-14 0 0,-12-13 16,-1 13-16,1 0 0,-1-13 16,0 13-16,14-13 0,-27 13 15,14-13-15,39-14 0,-26 14 0,-14-14 16,1 14-16,-1 0 16,1-13-16,-1 12 0,0 1 0,1-13 0,-1 12 15,-12 1-15,12-13 0,0 12 16,1-12-16,-14 13 0,40-40 15,-26 40-15,-14-14 0,13 1 16,-13-1-16,14 1 0,-14-14 0,14 14 16,-14-14-16,13 0 0,1-26 15,-14 26-15,0 1 0,0 12 16,1-12-16,-1 12 0,-13-13 16,13-12-16,-13 25 15,13-39-15,-13 26 0,0 14 0,0-14 16,0-13-16,-13 13 0,13 1 15,0-1-15,-13 0 0,13 1 0,-13-1 16,13 0-16,-14 1 0,14-1 16,-13 0-16,13 1 0,-13-1 15,13 0-15,-13 14 0,0-14 0,-1-26 16,14 40-16,-13-14 0,0 13 16,13 1-16,-13 13 0,-1-14 15,1-12-15,13 12 0,-13 1 0,0-1 16,13 1-16,-14-1 0,1-12 15,0 12-15,0 1 16,13 12-16,-13-12 0,-1-1 0,1 14 16,-27-26-16,27 12 0,0 14 15,0 0-15,-1-1 0,1 1 0,-13 0 16,13-14-16,-1 14 0,1 0 16,0 0-16,-27-14 0,27 14 15,-13-13-15,-1 12 0,1-12 16,12 0-16,-39-14 0,27 27 15,0-14-15,-1 14 0,1 0 16,-1-14-16,1 14 0,-1 0 0,14 0 16,-13 13-16,-27-27 0,39 14 15,-12 13-15,0 0 0,12-13 16,1 13-16,-13 0 0,12-14 16,1 1-16,0 13 0,0-13 0</inkml:trace>
  <inkml:trace contextRef="#ctx0" brushRef="#br0" timeOffset="7841.57">1217 10041 0,'-132'26'15,"158"-26"1,40 0 0,-13 0-16,93-26 0,-67 13 15,93-14-15,-79 14 0,26 0 16,-40 0-16,14-1 0,-14 1 15,1 0-15,-1 0 0,0-1 0,-13 1 16,-13 0-16,0 13 0,-13-13 0,0 13 16,-14 0-16,-13 0 0,1-14 15,-1 14-15,0 0 0,0 0 16</inkml:trace>
  <inkml:trace contextRef="#ctx0" brushRef="#br0" timeOffset="8105.03">1072 10372 0,'0'0'0,"26"0"0,0-14 15,14 14-15,26-13 0,0 0 16,14 0-16,-1 0 0,14-1 0,13-12 15,13-1-15,-13 14 0,-14 0 0,1 0 16,79-27 0,-93 27-16,-13 13 0,14-13 0,-14-1 15,-13 14-15,0-13 0,0 13 0,-14 0 0,1 0 16,-14 0-16,14 0 16,-13 0-16,-1-13 0</inkml:trace>
  <inkml:trace contextRef="#ctx0" brushRef="#br0" timeOffset="8942.39">9009 9723 0,'199'40'0,"-133"-40"0,92 13 15,-78-13-15,12 14 0,14-14 16,0 0-16,106 13 0,-80-13 16,14 0-16,-14 0 0,13 0 0,-12-13 15,12 13-15,-13 0 0,-26-14 16,0 14-16,0 0 0,79 0 16,-92 0-16,-1 0 0,-12 0 15,-27 0-15,0 0 0,-1 0 0,-25 0 16,-1 0-16,1 0 0,-1 0 15,-39-13 17,0 13-17</inkml:trace>
  <inkml:trace contextRef="#ctx0" brushRef="#br0" timeOffset="9257.91">11933 9459 0,'158'66'16,"-65"0"-16,-66-53 15,-1 14-15,0-14 0,-12 14 0,-1-1 16,-13-13-16,13 14 0,-26-14 16,13 13-16,-13 1 15,-1-1-15,-12 1 0,0-1 0,-14 1 0,0-1 16,-13 1-16,0-14 0,0 13 0,0-13 16,14 1-16,-14-14 15,0 13-15,0-13 0,0 13 0,-13-13 16,-13-13-16</inkml:trace>
  <inkml:trace contextRef="#ctx0" brushRef="#br0" timeOffset="9758.04">9208 9327 0,'-27'0'0,"14"13"16,-80 66-16,54-39 15,-14 0-15,13-1 0,0 1 0,1 0 16,-1-1-16,0 14 0,0-13 15,14 0-15,0-14 0,12 0 16,-12 41-16,26-28 0,13-25 16,0 12-16,14 0 0,-1-12 15,1 12-15,12-13 0,147 40 16,-120-53-16,79 14 16,40-1-1,-132-13-15,14 0 0,65 0 16</inkml:trace>
  <inkml:trace contextRef="#ctx0" brushRef="#br0" timeOffset="10855.75">14936 9631 0,'39'0'16,"-12"0"-16,13 0 0,-1 13 0,173-13 15,-119 0 1,92 0-16,-93 13 0,14-13 16,0 0-16,0 0 0,0 0 15,-1 0-15,-12 0 0,13 0 0,-13 0 0,-1 0 16,80 0-16,-92 0 15,-1 0-15,-13 0 0,-13 0 16,-13 0-16,-1 0 0,-12 0 0,-1 0 16,1 0-16,-1 0 0,-13 0 15</inkml:trace>
  <inkml:trace contextRef="#ctx0" brushRef="#br0" timeOffset="11197.96">17079 9406 0,'40'0'31,"26"13"-31,-40 0 16,1 1-16,12-1 0,1 0 0,-14 0 16,14 1-16,-13-1 0,-1 0 15,0 0-15,1 0 0,-1 14 16,1-14-16,-27 0 0,13 1 16,-13-1-16,0 0 0,-13 0 0,13 14 15,-27-14-15,1 13 0,-80 41 16,53-41-16,-13 0 0,0 1 15,0-1-15,-14 1 0,14-14 0,-13 14 16,13-14-16,-14 0 0,14-13 0,-13 13 16,-1-13-16,14 0 15,-26 0-15,12-13 0</inkml:trace>
  <inkml:trace contextRef="#ctx0" brushRef="#br0" timeOffset="11676.98">14777 9194 0,'-40'40'0,"14"-14"0,-80 80 16,80-66-16,-14 0 16,0 13-16,14-14 0,-1 1 0,14 0 0,13-1 15,-13-12-15,13-1 16,13 1-16,13-1 0,1 1 0,13-14 16,13 13-16,-1-13 0,15 1 0,-1-14 15,13 0-15,0 0 0,1 0 16,-14-14-16,13 14 0,54-26 15,-67 13-15,-13 0 0,-14-1 0,1 1 16,-13-13-16,-1 12 0,-13-12 16</inkml:trace>
  <inkml:trace contextRef="#ctx0" brushRef="#br0" timeOffset="15618.14">9274 1918 0,'13'0'32,"-13"13"-17,0 1-15,13 25 16,0-25-1,-13 12-15,0 1 0,0-1 16,14 0-16,-1 27 0,-13 0 16,13 0-16,0 13 0,0 14 0,1-14 15,-14 13-15,13 27 0,13 0 16,-12-13-16,12 92 0,-13-93 16,1-12-16,-1-1 0,0 0 15,0 1-15,0-14 0,1 13 0,-1-13 16,-13 1-16,13-1 0,-13-13 0,0 0 15,0 0-15,13 26 16,-13-39-16,0-1 0,0-12 0,0-1 16,0 1-16,0-1 0,0 1 0,0-14 15,0 13-15,0-13 0,14 1 16,-14-1-16,0 0 0,0 0 16,0 1-16,0-1 0,0 0 15,0 0-15,0 1 16,0-1-1,0 0 17,0 0-17,13-13 32,-26-26 125,13 13-172,0-14 16,0 1-1,0 12 1,0 1-16,-14 0 16,14 0-16,0-14 31,0 54 47,0-14-62,0 0-16,14 0 15,-14 1 16,0-41 1,-14-26-17,14 40-15,0-27 16,-13 1 0,13 25-16,0 1 0,0 0 0,0 0 15,0 0-15,0-1 16,-13 54 15,13-27-31,13 0 0,-13 1 16,0-1-16,0 0 0,0 0 0,0 1 15,0-1-15,0 0 16,0 0-16,0 0 0,0 1 16,0-1-16,0 0 0,-13-26 78,0 0-63,13-1 1,-14 1 0</inkml:trace>
  <inkml:trace contextRef="#ctx0" brushRef="#br0" timeOffset="17254.16">5609 4670 0,'27'0'31,"-1"0"-31,-13-13 0,1 13 16,12 0-16,0 0 0,14-14 15,13 14-15,-26-13 0,12 13 16,-26 0-16,14 0 0,-1 0 0,1-13 16,-14 13-16,0 0 0,0 0 15,1 0-15,-1 0 0</inkml:trace>
  <inkml:trace contextRef="#ctx0" brushRef="#br0" timeOffset="17489.95">5662 4749 0,'93'-13'0,"-80"13"0,13-13 16,1 13-16,13 0 0,-14-13 15,0 13-15,-12-14 0,12 14 0,1 0 16,-14 0-16,0 0 0,13 0 16,-12 0-16,-1 0 0</inkml:trace>
  <inkml:trace contextRef="#ctx0" brushRef="#br0" timeOffset="20567.15">9141 9366 0,'-26'-13'16,"-1"26"-1,27 0-15,-26 1 0,13 12 0,-14 1 16,1-1-16,-1 1 0,-12 12 0,-1 1 15,14-14-15,-107 107 16,107-94-16,-14 1 16,0 0-16,27-14 0,-13 1 0,12-1 15,14-13-15,-13 27 16,26-27-16,1 14 16,12-14-16,-13 0 0,14 0 15,65 1 1,-52-14-16,0 0 0,0 0 0,105 0 15,-105 0-15,-1 0 16,-12 0-16,13 0 0,-14 0 0,1 13 16,12-13-16,-12 0 0,-1 13 15</inkml:trace>
  <inkml:trace contextRef="#ctx0" brushRef="#br0" timeOffset="21144.86">12343 9948 0</inkml:trace>
  <inkml:trace contextRef="#ctx0" brushRef="#br0" timeOffset="22591.15">12078 13600 0,'13'13'0,"14"-13"0,26 13 0,0-13 0,13 0 16,106 0-1,-80 0-15,14 0 0,-13 0 0,26 0 16,13 0-16,-26 0 0,0 0 0,0 0 16,0 0-16,13 0 0,-14 0 15,-12 0-15,13 0 0,-13 0 0,-14-13 16,0 13-16,1 0 0,-14 0 0,-13 0 15,0 0-15,26 0 16,-53 0-16,1-13 0,-14 13 16,0 0-16,-79 13 31,13-13-31,0 0 0</inkml:trace>
  <inkml:trace contextRef="#ctx0" brushRef="#br0" timeOffset="23017.68">12052 13838 0,'-291'53'0,"317"-53"16,1-14-1,26 14-15,-1 0 0,160-26 16,53-1-1,-173 27-15,14 0 16,-13-13-16,105 13 0,-92 0 16,0 0-16,-14-13 0,1 13 15,0 0-15,-1 0 0,1 0 0,66 13 16,-93-13-16,0 0 16,-13 0-16,0 0 0,-14 0 15,1 13-15,0-13 0,26 14 16,-53-14-16,0 0 0,1 0 15,-1 0-15,0 0 0,14 0 16,-14 0-16,-13 13 16,13-13-1,-26 0 17,-27 0-17,27 0-15,0 0 16,-14-27-16</inkml:trace>
  <inkml:trace contextRef="#ctx0" brushRef="#br0" timeOffset="24617.34">13507 6257 0,'66'27'0,"-39"-27"15,12 0-15,1 13 0,13-13 16,0 13-16,0-13 0,0 14 16,26-14-16,-13 0 0,14 0 0,-1 13 15,0-13-15,1 0 0,-1 0 16,80 0-16,-67 0 15,80 13-15,-79-13 0,0 0 0,-14 0 16,14 0-16,-14 0 0,14-13 16,-1 13-16,-12 0 0,-1 0 15,80-13-15,-106 13 0,13 0 16,-13-14-16,0 14 0,-14-13 0,14 13 16,-13-13-16,-14 0 0,14 13 15,-27-14-15,14 1 0,-1 0 0,-13 0 16,14-1-16,-14 1 0,0 0 15,0-13-15,1 12 0,-14-12 0,13-1 16,-13 14-16,0-40 0,0 27 16,0-1-16,0 1 0,0-14 15,-13 1-15,13-1 0,-14 0 0,-25-26 16,12 40-16,1-1 0,-1 1 16,1-1-16,-14-13 15,1 14-15,-14 0 0,0 12 0,0-12 16,-66-14-16,53 14 0,13 13 15,-13-1-15,-1-12 0,1 13 16,-13-1-16,13 1 0,-14 0 0,14 0 16,-13-1-16,-146-12 15,146 26-15,12-13 0,-12 13 16,13 13-16,-13-13 0,12 0 0,-12 13 16,13 0-16,-146 27 15,146-27-15,0 14 16,0-14-16,-53 40 0,66-40 0,0 14 15,0-1-15,0 14 0,-40 13 16,54-14-16,-1-12 16,14-1-16,-1 1 0,-13 39 0,14-40 15,13 1-15,13-1 0,0 27 16,0-26-16,13-14 16,0 27-16,14-14 0,-1-13 0,1 14 15,12-14-15</inkml:trace>
  <inkml:trace contextRef="#ctx0" brushRef="#br0" timeOffset="25517.28">20651 4154 0,'66'0'0,"-53"-13"0,14 13 0,-14 0 16,13 0-16,1-13 0,-14 13 0,13 0 15,-12 0-15,12 0 0,-13 0 16,1 0-16,-1 13 0</inkml:trace>
  <inkml:trace contextRef="#ctx0" brushRef="#br0" timeOffset="25694.06">20809 4299 0,'0'0'16,"27"0"15,-14-13-31,0 13 0,40 0 15,-39-13-15,-1 13 16,0 0-16,0 0 0,0 0 0,14-13 16,-14 13-16,0 0 0,14 0 15</inkml:trace>
</inkml:ink>
</file>

<file path=ppt/ink/ink2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3:28.514"/>
    </inkml:context>
    <inkml:brush xml:id="br0">
      <inkml:brushProperty name="width" value="0.05292" units="cm"/>
      <inkml:brushProperty name="height" value="0.05292" units="cm"/>
      <inkml:brushProperty name="color" value="#0070C0"/>
    </inkml:brush>
  </inkml:definitions>
  <inkml:trace contextRef="#ctx0" brushRef="#br0">9432 3016 0,'-13'0'15,"40"0"-15,-1 0 16,1-13-16,12 13 0,14 0 16,27 0-16,-14-13 0,13 13 0,14 0 0,-1-13 15,1 13-15,-1 0 0,14 0 16,0 0-16,0 0 0,0 0 16,0 0-16,-14 0 0,14 0 0,-27 0 15,1 0-15,-1 0 0,-26 0 0,0 0 16,0 13-16,13-13 15,-53 0-15,1 0 0,-1 0 0,0 0 16</inkml:trace>
  <inkml:trace contextRef="#ctx0" brushRef="#br0" timeOffset="229.93">10081 3241 0,'145'0'0,"-92"-13"0,13 13 0,159-13 16,-146 13 0,1-14-16,-1 14 0,1 0 0,-1 0 15,0 0-15,-26-13 0,13 13 16,-13 0-16,0 0 0,27 0 0</inkml:trace>
  <inkml:trace contextRef="#ctx0" brushRef="#br0" timeOffset="1437.07">21564 3492 0,'0'106'0,"-14"0"16,14-40-16,0 0 0,-13 1 16,13 12-16,0 0 15,0-12-15,0 12 0,-13 0 0,13-13 0,0 14 16,0-14-16,-13 0 0,13 0 0,0 40 15,0-53-15,0-13 16,0 13-16,0-14 0,0 1 16,-14 0-16,14-14 0,0 1 0,0-1 15,0-13-15,0 14 0,0-14 16,-13 0-16,13 0 0,0 1 16</inkml:trace>
  <inkml:trace contextRef="#ctx0" brushRef="#br0" timeOffset="3220.14">21458 6310 0,'0'14'15,"0"-1"-15,0 13 0,0 14 0,26 119 16,-13-80-16,-13 0 16,14 27-16,-1 0 0,-13 13 15,13 0-15,-13 0 0,13 0 0,-13 14 16,0 92-16,0-106 0,0-27 16,0 1-16,0-1 0,0-12 15,0-1-15,0 1 0,0-14 0,-13 0 16,13-13-16,0-14 0</inkml:trace>
  <inkml:trace contextRef="#ctx0" brushRef="#br0" timeOffset="4162.83">21590 9525 0,'0'40'16,"0"-14"-16,0 54 15,0-14-15,0 0 0,13 13 16,-13 80-16,0-66 16,0-14-16,13 14 0,-13-1 0,0 80 15,0-93-15,0 14 0,0-14 16,0 1-16,0-14 0,14 13 15,-14-13-15,0-13 0,0 0 0,0 0 16,13 27-16,-13-41 0,0-12 16,0-14-16,0 13 0,0-12 15,0-1-15,0 0 0,0 0 0</inkml:trace>
  <inkml:trace contextRef="#ctx0" brushRef="#br0" timeOffset="4550.82">21405 11284 0,'26'53'15,"-26"-39"1,13 52-16,14 0 0,-27-26 16,13-1-16,0 27 15,-13-39-15,14-1 0,-14-12 16,13 25-16,0-25 0,-13-1 16,13 0-16,1 0 0,-1-13 15,0 0-15,0 0 0,0 0 16,1-13-16,12 13 0,1-13 0,-14 0 15,13-1-15,-12 14 0,12-13 16,0 0-16,-12 0 16,-1-1-16,0 14 0,0-13 0,1 0 15,-1 13-15,0 0 16,-13-13-16,13 13 0</inkml:trace>
  <inkml:trace contextRef="#ctx0" brushRef="#br0" timeOffset="6273.7">6628 3638 0,'40'0'15,"-14"0"-15,40 0 16,-13-13-16,66 13 16,-40-13-16,-12 13 0,-1-14 15,13 14-15,-26-13 0,0 13 0,0 0 16,0-13-16,0 13 0,-14 0 0,-12-13 15,13 13-15,-27 0 0,13 0 16,-13 0-16,1 0 0,-1 0 0</inkml:trace>
  <inkml:trace contextRef="#ctx0" brushRef="#br0" timeOffset="6709.78">6615 3903 0,'251'-40'0,"-185"27"0,0-1 16,14 1-16,-14 0 0,13 0 0,-13 0 15,0-1-15,53-12 0,-79 26 16,13-13-16,-13 13 0,-1-14 16,-12 14-16,-1 0 0,-12-13 15,12 13-15,-13 0 0,14-13 16,-14 13-16,0 0 0,14 0 16,-14 0-1,0 0-15,0-13 16,1 13 15,-1 0-15,0-14 46</inkml:trace>
  <inkml:trace contextRef="#ctx0" brushRef="#br0" timeOffset="7374.4">16933 2871 0,'-13'0'0,"40"13"16,-14-13-16,13 0 0,54 13 16,-41-13-16,-12 0 15,12 13-15,28-13 0,-41 0 16,14 0-16,-14 0 0,-13 0 15,14 0-15,-14-13 0,0 13 0,1 0 16,-1 0-16</inkml:trace>
  <inkml:trace contextRef="#ctx0" brushRef="#br0" timeOffset="7593.9">17092 3003 0,'27'13'16,"-14"-13"-16,0 0 15,13 0-15,27-13 0,-13 13 0,0-13 16,13 13-16,-14-13 0,14-1 16,-13 14-16,13-13 0,-13 0 15,12 13-15,-25-13 0,-14 13 16,0 0-16,-39-14 16,-53 1-1,-1 26-15,-12-13 0,-27 0 16,-27 0-16</inkml:trace>
  <inkml:trace contextRef="#ctx0" brushRef="#br0" timeOffset="8327.6">1535 3717 0,'53'14'31,"-14"-14"-31,1 0 0,105 0 16,-92 0-1,80-14-15,-67 1 0,-13 13 16,0-13-16,-1 13 0,1-13 16,0 13-16,-13-14 0,0 14 0,-14 0 15,-13 0-15,14 0 0</inkml:trace>
  <inkml:trace contextRef="#ctx0" brushRef="#br0" timeOffset="8543.29">1892 4061 0,'251'-92'0,"-52"39"16,-133 26-16,0 1 0,13 13 16,-13-1-16,14 1 0,-14-13 0,0 26 15,66-27-15,-66 27 16,1-13-16</inkml:trace>
  <inkml:trace contextRef="#ctx0" brushRef="#br0" timeOffset="9520.37">21352 833 0,'0'14'15,"0"-1"-15,0 0 0,13 0 0,-13 1 16,0 12-16,0 0 0,0-12 15,0 12-15,13 1 0,-13-14 0,0 0 16,0 14-16,0-14 0,0 13 16,0 1-16</inkml:trace>
  <inkml:trace contextRef="#ctx0" brushRef="#br0" timeOffset="9959.43">21206 714 0,'27'40'31,"-14"-40"-15,0 13-16,14 14 0,-14-14 0,13 0 15,1 14-15,-1-14 0,1 13 16,-1-12-16,1 12 0,-1-13 0,1 14 16,-14-14-16,0 0 0,0 0 15,1 1-15,-1-1 16,-13 0-16,13-13 0,-13 13 0,0 14 15,0-1-15,-13-13 0,13 1 16,-27 12-16,14 1 16,0-14-16,13 0 0,-13 0 15,-14 14-15,14-14 0,0 0 16,-1 0-16,1 1 16,13-1-1</inkml:trace>
  <inkml:trace contextRef="#ctx0" brushRef="#br0" timeOffset="10774.76">22185 886 0,'-39'0'0,"25"0"0,1 0 0,-27 14 16,14-1 0,13-13-16,0 0 0,13 13 15,-14 0-15,1-13 0,13 13 16,0 1-16,13-1 15,-13 0-15,14 0 0,-1-13 16,0 14-16,13-1 0,-26 0 16,14 0-16,-1-13 15,0 14-15,0-14 0,-13 13 16,14 0-16,-14 0 16,-14 0-16,1 1 15,13-1-15,-13-13 0,0 13 16,-1-13-16,1 13 0,0-13 0,0 0 15,0 0-15,-1 14 0,1-14 16,0 0-16,0 0 16,13-14-1</inkml:trace>
  <inkml:trace contextRef="#ctx0" brushRef="#br0" timeOffset="11124.85">22331 873 0,'-80'13'16,"67"1"-16,13 12 31,13-13-31,1 0 0,12 1 15,-13-1-15,1-13 0,12 40 16,-13-40-16,1 13 16,-1 0-16,-13 0 15,0 1 1,0-1-16,-13 0 16,-1 0-16,1-13 0,0 13 0,0 1 15,-1-14-15,1 13 0,0-13 16,0 13-16,-1 0 0,1-13 15,0 0-15,0 0 0</inkml:trace>
  <inkml:trace contextRef="#ctx0" brushRef="#br0" timeOffset="12259.04">22635 952 0,'-13'-13'0,"13"40"47,0-14-31,0 0-16,13 27 15,-13-27-15,13 0 16,-13 1-16,14-14 15,-14 13-15,13-13 16,0 0-16,0-13 0,0 13 16,1 0-16,-1-14 15,0 1-15,0 13 0,1-13 16,-1 13 0,0 13-1,0-13-15,-13 13 16,14-13-16,-14 14 15,13-14-15,0 13 16,0-13-16,0 0 0,1-13 16,-1-1-1,0 1-15,0 13 0,-13-13 16,14 0-16,-14-1 0,13-12 16,-13 13-16,13-14 15,-13 14-15,0 0 0,0 0 16,13-1-16,-13 1 15,-26 40 1,13-14-16,-14 0 16,1 13-16</inkml:trace>
  <inkml:trace contextRef="#ctx0" brushRef="#br0" timeOffset="12782.92">21431 1786 0,'27'-13'0,"-14"13"0,-13-14 16,13 14-16,0 0 0,1 0 15,-14 14-15,0-1 0,0 0 16,0 14-16,-14-14 16,1 13-16,0 14 15,0-27-15,13 0 0,-14 1 16,14-1-16,-13 13 16,13-12-16,0-1 15,13-13-15,-13 13 16,14-13-16,-1 0 0,13 0 15,-12 0-15,-1 0 0,0 0 16,0-13-16,1 13 0,-1 0 16,0-13-16,0 13 0,-13-14 0,13-12 15</inkml:trace>
  <inkml:trace contextRef="#ctx0" brushRef="#br0" timeOffset="12994.62">21616 1654 0,'53'26'15,"14"67"1,-67-67-16,0-13 0,13 14 0,-26-1 0,13 1 16,0-1-16,-14 1 0,14-14 15,-13 13-15,13-12 0,-26 25 16,12-12-16,14-14 15</inkml:trace>
  <inkml:trace contextRef="#ctx0" brushRef="#br0" timeOffset="13347.35">22119 1707 0,'-53'0'0,"40"13"32,26 13-17,-13-13-15,0 1 0,13-1 16,-13 13-16,14-12 0,-1 12 15,0-13-15,-13 14 16,13-14-16,-13 0 0,0 0 16,0 1-16,-13-1 15,13 0-15,-13 0 0,0 1 0,-1-14 16,1 13-16,0-13 16,0 0-16,0 0 15,-1 0-15,14-13 16</inkml:trace>
  <inkml:trace contextRef="#ctx0" brushRef="#br0" timeOffset="13687.24">22304 1693 0,'-13'0'15,"0"14"-15,0-1 16,26 0 0,-13 0-16,0 0 0,13 1 15,-13-1-15,13 0 0,1 0 16,-14 1-16,13-1 0,0 0 0,-13 0 0,13 1 16,1-1-1,-14 0-15,0 0 0,0 0 16,-14 14-16,1-27 15,13 13-15,-26 0 0,26 1 16,-27-1-16,1-13 16,12 0-16,1 0 0,13 13 15,-13-13-15,0 0 0,0 0 16,13-13 0</inkml:trace>
  <inkml:trace contextRef="#ctx0" brushRef="#br0" timeOffset="14159.12">22648 1588 0,'14'13'0,"-14"0"16,0 0-16,0 0 0,13 14 15,-13 26-15,0-27 16,0 1-16,0-1 0,0-13 0,0 14 15,13-14-15,-13 14 0,0-14 0,0 0 16,0 0-16,0 0 0,0 1 16,0-1-16,0 0 15</inkml:trace>
  <inkml:trace contextRef="#ctx0" brushRef="#br0" timeOffset="14522.95">22714 1627 0,'27'-26'0,"-14"39"16,0-13-16,1 13 15,-14 0-15,-14 1 16,14-1-16,0 0 0,-13 0 16,13 1-1,0-1-15,0 0 16,13-13-16,-13 13 0,14 0 0,-1 1 16,-13-1-1,13 0-15,0 0 0,-13 14 16,0-14-16,0 0 15,-13 1-15,13-1 0,-13-13 0,0 13 16,-1 0-16,1 0 0,0 1 16,-14-1-16,1 0 0,13-13 15</inkml:trace>
  <inkml:trace contextRef="#ctx0" brushRef="#br0" timeOffset="15274.09">21524 2474 0,'13'-13'0,"0"-1"0,1 14 15,-1 0-15,0 14 16,0-14-16,-13 13 16,0 0-16,-13 0 15,13 1-15,-13-1 0,13 0 16,-13-13-16,13 13 0,0 0 15,13 1 1,-13-1-16,13-13 0,0 13 0,14 0 16,-27 1-16,13-14 15,0 13-15,-13 0 0,13 0 0,-13 1 16,0-1-16,0 0 16,0 0-16,0 0 0,-13 1 15,13-1-15,-13 0 0,-14 0 16,1 1-16,13-1 15,0-13-15,-1 0 0,1 0 16,0 0-16,0-13 16,13-1-1</inkml:trace>
  <inkml:trace contextRef="#ctx0" brushRef="#br0" timeOffset="15591.24">21749 2183 0,'185'159'15,"-159"-133"-15,1 27 0,-14-13 16,14 39-16,-27-39 16,13-1-16,-13 14 0,0-26 0,-13 52 15,13-52-15,-14 39 16,1-40-16,0-13 0,13 14 16,-13-14-16,13 0 0,-14 1 0,1-14 15,13 13-15,-13 0 0,0-13 16,13 13-16</inkml:trace>
  <inkml:trace contextRef="#ctx0" brushRef="#br0" timeOffset="16382.52">22662 2447 0,'-53'0'0,"39"0"0,1 0 16,0 14-1,13-1 1,13 0-16,-13 0 15,27 14 1,-14-27-16,0 13 0,0 0 0,-13 0 16,14-13-16,-1 14 0,-13-1 15,0 0-15,13 0 0,-26-13 16,13 27-16,-13-14 0,-1 0 16,1 1-16,0-14 0,-14 13 15,14 0-15,-13-13 0,12 13 16,-12 0-16,13-13 0,0 0 0,-1 0 15,1 0-15,26-26 32</inkml:trace>
  <inkml:trace contextRef="#ctx0" brushRef="#br0" timeOffset="16699.96">22873 2394 0,'-53'0'16,"40"14"-16,0-1 15,26 13 1,-13-12-16,13-1 0,1 0 16,-1 0-16,0 1 0,0-1 15,-13 0-15,13 0 0,-13 0 16,14 1-16,-14-1 0,0 0 0,0 0 15,0 1-15,0-1 0,-14 0 16,-12 14-16,13-14 16,0 0-16,-1-13 0,1 13 0,-13 0 15,12-13-15,1 0 16,0 14-16,0-14 0,-1 0 16,14-14-16</inkml:trace>
  <inkml:trace contextRef="#ctx0" brushRef="#br0" timeOffset="17162.86">23085 2381 0,'-13'0'0,"39"13"16,-13-26-16,27 13 16,-13-13-16,-1 13 0,-13-13 0,14 13 15,-1-13-15,1-1 0,-14 1 16,26-13-16,-25 12 0,-14 1 15,13 0-15,0 13 0,-13-13 0,13-1 16,1 1 0,-28 40-1,1-14-15,13 13 0,-13 1 16,0-1-16,-1 14 16,1 0-16,0-1 0,13 1 0,-13 0 15,13-1-15,-13 1 0,13-13 0,0 12 16,0 1-16,0-14 15,0-12-15,0-1 0,0 0 0,0 0 16,0 1-16,0-1 0,13-13 16,-13 13-16,13-26 31</inkml:trace>
  <inkml:trace contextRef="#ctx0" brushRef="#br0" timeOffset="19916.06">8334 4630 0,'40'-13'15,"-13"13"-15,12 0 0,67-13 16,-40 0-16,14 13 0,-14-14 16,0 1-16,13 13 0,-13-13 0,1 0 15,-1 13-15,79-27 16,-118 27-16,26-13 15,-27 13-15,14 0 16,-27 0-16,-53-13 31,1 26-15</inkml:trace>
  <inkml:trace contextRef="#ctx0" brushRef="#br0" timeOffset="20552.57">8440 4710 0,'-53'0'0,"93"0"16,92-14-1,-79 14-15,13-13 16,0 13-16,1-13 0,-1 0 0,0-1 16,0 1-16,-13 13 15,0-13-15,0 13 0,0-13 0,-14 13 16,-12-13-16,-1 13 0,1 0 0,-1 0 15,-13 0-15,1 0 0,-1-14 16,0 14-16,0 0 0,1 0 0,-1 0 16,0 0-1,0 0-15,1 0 16,-1 0 0,0 0 30,0 0 1,-39 14 188,13-14-220,-1 0 1</inkml:trace>
</inkml:ink>
</file>

<file path=ppt/ink/ink2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3:53.307"/>
    </inkml:context>
    <inkml:brush xml:id="br0">
      <inkml:brushProperty name="width" value="0.05292" units="cm"/>
      <inkml:brushProperty name="height" value="0.05292" units="cm"/>
      <inkml:brushProperty name="color" value="#0070C0"/>
    </inkml:brush>
  </inkml:definitions>
  <inkml:trace contextRef="#ctx0" brushRef="#br0">2103 10901 0,'40'0'0,"-13"0"0,-1 0 0,27-13 15,13 13-15,13 0 0,1-14 0,-1 14 16,14-13-16,-1 13 0,14-13 0,-13 13 15,105-13 1,1-1-16,-107 14 0,1-13 16,-14 13-16,14-13 0,-27 13 0,13 0 15,-26-13-15,0 13 0,0 0 16,-26 0-16</inkml:trace>
  <inkml:trace contextRef="#ctx0" brushRef="#br0" timeOffset="249.5">2805 11311 0,'0'0'15,"119"-13"-15,-66-1 16,13 14-16,13-13 0,0 0 15,67 0-15,26 0 16,-79 13-16,-14-14 0,14 14 0,-1 0 16,-12 0-16,-1-13 15,0 13-15,1 0 0,-1 0 0,0 0 0,-12 0 16</inkml:trace>
  <inkml:trace contextRef="#ctx0" brushRef="#br0" timeOffset="933.29">6204 11271 0,'120'-13'16,"-68"13"-16,15 0 0,-1-13 0,13 13 15,14 0-15,-1-13 0,27 13 16,120 0-16,-107 0 0,13 0 0,133 0 16,-146 0-1,14-14-15,-14 14 0,14 0 0,-14 0 16,-26 0-16,0 0 0,105-13 0</inkml:trace>
  <inkml:trace contextRef="#ctx0" brushRef="#br0" timeOffset="1252.43">9313 11271 0,'133'0'0,"740"-26"15,-701 13-15,172-14 0,-159 14 16,0 0-16,199-1 16,-186 1-16,1 0 0,-1 13 15,0-13-15,1-1 0,185 1 16,-199 0-16</inkml:trace>
  <inkml:trace contextRef="#ctx0" brushRef="#br0" timeOffset="1568.26">17912 10980 0,'543'-53'0,"-279"27"16,14-1-16,-146 14 15,14 13-15</inkml:trace>
  <inkml:trace contextRef="#ctx0" brushRef="#br0" timeOffset="4054.91">4379 12965 0,'40'26'0,"-14"-26"0,0 0 15,27 13-15,-13-13 0,26 0 16,93 14-16,39-28 16,-105 14-16,13 0 0,39 0 15,-12-13-15,12 13 0,1-13 0,145 0 16,-146 13-16,-12 0 0,-1-14 16,93 14-16,-14-13 15,-118 13-15,0 0 0,-14 0 16,0 0-16,-13-13 0</inkml:trace>
  <inkml:trace contextRef="#ctx0" brushRef="#br0" timeOffset="4306.96">6773 13057 0,'424'-26'15,"-345"13"-15,0 13 0,107-14 16,12 14-16,-105-13 16,-1 13-16,213 0 15,-200 0-15,-12 0 0,119-13 16,13 0-1,-106 13-15</inkml:trace>
  <inkml:trace contextRef="#ctx0" brushRef="#br0" timeOffset="7649.68">8070 12753 0,'13'0'0,"13"13"16,-12-13 0,-1 13-16,13-13 0,1 14 15,-1-14-15,27 13 16,0 0-16,27 0 16,-54-13-16,14 0 0,-14 0 0,1 0 15,-1 0-15,14 0 0,13-13 16,-27 0-16,40-14 15,-26 1-15,-27 13 16,0-14-16,14 14 0,-14 0 0,0-27 16,1 27-16,-1 0 0,0-27 15,-13 27-15,13-1 16,-13-12-16,13 0 0,-13-1 16,0 14-16,0-27 0,0 14 15,0-1-15,0 1 16,0-1-16,0-26 0,0 40 15,-13-40-15,13 27 0,-13-1 16,13 14-16,-13-13 16,0-14-16,-40-53 15,-27 27 1,54 53-16,-1 0 16,-12-14-16,-1 14 0,13 0 0,-52 0 15,39-1-15,-12 14 0,12-13 16,0 13-16,-39 0 15,39 0-15,-13 13 0,13-13 0,-52 14 16,39-1-16,-26 13 16,39-12-16,0-1 0,-39 26 15,52-12-15,-26 26 16,1 13-16,38-26 16,-12 39-16,13-39 15,-1-1-15,28 41 0,-14-41 0,13 1 16,0 0-16,0 0 0,14 12 15,-1-12-15,1 0 0,52 39 16,14-26-16,-40-26 16,39 12-16,-52-12 15,0-14-15,92 13 16,-92-26-16,39 14 0,14-28 16,-54 1-16</inkml:trace>
  <inkml:trace contextRef="#ctx0" brushRef="#br0" timeOffset="9587.2">8004 13388 0,'-119'93'16,"105"-67"-16,1 0 0,0 1 15,13-14-15,0 0 0,0 1 0,0-1 16,13 0-16,-13 0 0,13 0 16,1 1-16,-1-1 0,0-13 0,0 13 15,14-13-15,-14 13 0,0-13 16,14 0-16,-14 0 0,0 0 0,14-13 15,-14 13-15,0-13 0,0 13 0,0-13 16,1-1-16,-1 1 16</inkml:trace>
  <inkml:trace contextRef="#ctx0" brushRef="#br0" timeOffset="9830.87">8229 13520 0,'0'40'0,"13"0"16,-13-27-1,0 0-15,13 0 0,-13 0 16,0 1-16,13-14 0,-13 13 0,13 0 16,1 0-1,-1-13-15,0-13 16,0-13 0,-13 12-16,14 14 15,-14-13-15,0 0 0,0 0 16,13 13-16,-13-13 0,0-1 15,26 1-15,27-40 16</inkml:trace>
  <inkml:trace contextRef="#ctx0" brushRef="#br0" timeOffset="10667.84">11139 12912 0,'53'0'16,"-27"0"-16,1 0 0,-1 0 0,27 0 15,-13-14-15,66 14 0,-53 0 16,0-13-16,-1 13 0,1 0 15,0 0-15,0 0 0,-13 0 0,-14 0 16,14 0-16,-14-13 16,1 13-16,13 0 0,-27 13 0,0-13 15,0 0-15,1 0 0,-1 0 16,0 0-16,0 0 0,0 0 16,1 0-16,-1 0 15,0 13-15,0-13 0,1 0 0,-1 0 16</inkml:trace>
  <inkml:trace contextRef="#ctx0" brushRef="#br0" timeOffset="11242.8">12832 12872 0,'53'0'0,"27"0"15,-41 0-15,14 0 0,0 0 16,13 0-16,-13 13 0,13-13 0,0 0 16,14 0-16,-14 0 15,66 0-15,-52 0 0,-14 0 0,-13 0 16,26 0-16,-13 0 16,0 0-16,-13 0 0,0-13 0,0 13 15,0 0-15,-13 0 0,-14 0 0,27 0 16,-40 0-16,27 0 15,-27 0-15,0 0 16,-13 13 15</inkml:trace>
  <inkml:trace contextRef="#ctx0" brushRef="#br0" timeOffset="12035.35">16814 12872 0,'53'-13'0,"-26"13"0,26 0 16,-1 0-16,1 0 0,14-13 15,-1 13-15,13 0 0,14-14 0,-1 14 16,1-13-16,-1 13 0,14-13 15,27 13-15,-28 0 0,15-13 0,-15 13 16,1 0-16,-13 0 0,13-14 16,-14 14-16,1 0 0,-1 0 15,-12 0-15,-14 0 0,0 0 0,-26 14 16,13-14-16,-14 0 0,-12 13 0,-14-13 16,0 0-16,1 0 0,-1 13 15</inkml:trace>
  <inkml:trace contextRef="#ctx0" brushRef="#br0" timeOffset="12466.34">17211 13163 0,'146'-13'0,"39"0"16,-119-1 0,13 14-16,-12-13 0,12 13 15,0 0-15,-13-13 0,14 13 0,-1 0 16,1 0-16,-28-13 0,15 13 16,-14 0-16,52 0 0,-65 0 15,0 0-15,-1 0 0,-25 0 0,12 0 16,-13 0-16,14 0 0,-14 0 15,0 0-15,14 0 0,-14 0 16,0 0 0,0 0-1,-26-27 32,0 27-31,13-13-1,0 0 1,13 13 0</inkml:trace>
</inkml:ink>
</file>

<file path=ppt/ink/ink2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4:13.013"/>
    </inkml:context>
    <inkml:brush xml:id="br0">
      <inkml:brushProperty name="width" value="0.05292" units="cm"/>
      <inkml:brushProperty name="height" value="0.05292" units="cm"/>
      <inkml:brushProperty name="color" value="#0070C0"/>
    </inkml:brush>
  </inkml:definitions>
  <inkml:trace contextRef="#ctx0" brushRef="#br0">17304 2619 0,'238'-26'0,"-185"13"0,-14 13 15,54-14-15,-53 14 0,13 0 16,-27 0-16,1 0 15,-14 0-15,13 0 0,-12 0 0,-1 0 16</inkml:trace>
  <inkml:trace contextRef="#ctx0" brushRef="#br0" timeOffset="273.62">17119 2765 0,'66'0'16,"-40"0"-16,67-13 15,-40-1-15,39 14 16,-39-13-16,0 13 0,-13-13 16,66 13-16,-27-13 15,-39 13-15,-14 0 0,1 0 16,-1-13-16,-13 13 15,14 0-15,-14 0 0,0 0 16,0 0-16</inkml:trace>
  <inkml:trace contextRef="#ctx0" brushRef="#br0" timeOffset="8007.82">2844 4882 0,'27'0'31,"-1"0"-15,-13 0-16,-13-14 16</inkml:trace>
  <inkml:trace contextRef="#ctx0" brushRef="#br0" timeOffset="8543.25">2937 5622 0,'-13'0'16,"39"-13"0,-13 13-16,1-13 0,-1 13 15,0-13-15,0 13 16,0 0-16</inkml:trace>
  <inkml:trace contextRef="#ctx0" brushRef="#br0" timeOffset="8921.21">2924 6019 0,'13'-13'0,"-13"0"0,26 13 15,1-13 1</inkml:trace>
  <inkml:trace contextRef="#ctx0" brushRef="#br0" timeOffset="9339.87">2884 6654 0,'13'-13'0,"0"13"0,1-13 16</inkml:trace>
  <inkml:trace contextRef="#ctx0" brushRef="#br0" timeOffset="9540.79">3016 6959 0,'40'-14'16</inkml:trace>
  <inkml:trace contextRef="#ctx0" brushRef="#br0" timeOffset="19234.25">3757 4882 0,'13'13'15,"1"-13"-15,-1 0 16,0 0-16,-13 13 16,40-13-1,-27 0-15,0 0 0,27 0 16,-27 0-1,0 0-15,1 13 0,-1-26 0,0 13 16,0 0-16,0 0 0,1 0 16,-1 0-16,27-13 15,-27 13-15,0-13 0,0 13 0,1-14 16,-1 14-16,-13-13 0,39 0 16,-25 13-16,-14-13 15,13 13-15,0 0 0,-13-14 16,13 14-16,-13-13 0,14 13 0,-1-13 15,-13 0 1,13 13-16,-13-14 0,13 1 16,-13 0-16,13 0 15,-13 0 1,0-14 0,0 1-1,-13 12 1,13 1-16,0 0 0,-13 13 0,13-13 15,-13 0-15,0-14 16,-1 14-16,1 0 16,0-1-16,0 1 15,-1 0 1,1 13-16,13-13 0,-26-1 16,13 14-1,-14-13 1,14 0-16,0 13 0,-1 0 15,-12-13-15,13 13 16,-1 0-16,14-13 0,-13 13 0,0 0 16,0 0-16,0 0 0,-1 0 15,-12 0 1,13 0-16,-1 0 0,1 0 0,0 0 16,0 13-16,-1-13 0,1 0 15,0 0-15,-13 13 16,12 0-16,1 0 15,0-13-15,13 14 0,-13-14 16,-1 13-16,1 0 16,13 0-16,-13 1 0,13-1 0,-13 0 15,13 0-15,-14 14 0,14-14 0,0 0 16,-13 0-16,13 1 0,0 12 16,-13 1-16,13-1 0,0-13 15,0 14-15,0-14 0,0 13 0,0-12 16,0 12-16,13 1 0,-13-14 15,0 13-15</inkml:trace>
  <inkml:trace contextRef="#ctx0" brushRef="#br0" timeOffset="22941.12">5331 7435 0,'14'-13'31,"-28"-1"1,1 1-17,0 0-15,0 0 16,-1 13-16,1-14 0,0 1 15,0 13-15,0-13 0,-1 0 0,1 13 16,-13-14-16,12 1 0,-25 0 16,-1 0-1,27 13-15,-14 0 0,1 0 0,-1 0 16,-26 0-16,14 0 0,-27 13 16,39 0-16,-13 0 15,14 1-15,0-14 0,-1 13 0,-13 13 16,14-12-16,0-1 0,12 13 15,1-12-15,0-1 0,0 0 0,-1 13 16,14-12-16,-13-1 0,13 13 0,0 1 16,0-14-16,13 14 0,-13 12 15,14-12-15,25 26 16,-25-14-16,12-12 0,0-1 0,27 14 16,-26-14-16,-1-12 0,1 12 15,12-13-15,-12 1 0,39 12 16,-40-26-16,14 13 0,-13-13 15,-1 0-15,1 0 0,12 0 0,94-26 32,-94 13-32,-12-1 0,12 1 15,-12 0-15,-1-14 0,1 14 0,-1 0 16,-13-14-16,1 14 0,-1 0 0,0 0 16,0-14-16,1 14 0,-1 0 15,0 0-15,-13-1 0,13-12 0,-13 13 16,13-1-16,-13 1 0,14-13 0,-14 13 15,0-27-15,0 27 16,13-1-16,-26-12 0,13 13 16,0-14-16,0 14 0,0 0 0,-14-14 15,14 14-15,0 0 16,-13 0-16,13-1 0,-13-12 0,13 13 0,-13-1 16,0 1-16,-1 0 0,1 0 0,0 0 15,0-1-15,-27-12 16,27 13-16,0-1 0,-14 14 15,14-13-15,0 0 0,-1 13 0,1-13 16,0 13-16,0 0 16,-1-13-16,1 13 0,0 0 15,0 0-15,0 0 16,-1 13 0,14 0-16,0 0 0</inkml:trace>
  <inkml:trace contextRef="#ctx0" brushRef="#br0" timeOffset="34708.76">5305 7845 0,'40'-40'0,"-27"40"0,-13-13 0,13 0 16,-13 0-16,13-1 16,-13 1-16,0 0 0,0 0 15,0-14-15,0 1 0,0 12 16,-13-12-16,0 0 0,0-14 15,-27-13-15,27 26 0,-14 1 16,1 0-16,-1-1 0,1 14 0,-1 0 16,1-1-16,-1 1 0,1 13 15,-14 0-15,14 0 0,-14 0 0,0 13 16,1 1-16,-1-1 0,0 13 16,-13 1-16,27-14 0,-14 27 0,-26 13 15,40-14-15,-1 27 16,14-26-16,13 0 0,0 0 15,0-14-15,0 14 0,13-14 16,-13 14-16,27-14 0,-14 1 0,0-1 16,0 1-16,14-14 0,-14 13 0,0-12 15,14-1-15,-14-13 0,0 13 16,14 0-16,-14-13 0,0 0 16,0 0-16,1 0 0,-1 0 0,0 0 0,0-13 15,1 13-15,-1-13 0</inkml:trace>
  <inkml:trace contextRef="#ctx0" brushRef="#br0" timeOffset="36253.98">8692 4670 0,'13'0'0,"13"0"15,1 0 1,-1 0-1,-13 0 1,1 0-16</inkml:trace>
  <inkml:trace contextRef="#ctx0" brushRef="#br0" timeOffset="36422.19">8718 4723 0,'13'13'31,"14"-13"-15,-14 0-16,0-13 0,0 13 15,1 0-15,-1 0 0,0 0 16</inkml:trace>
  <inkml:trace contextRef="#ctx0" brushRef="#br0" timeOffset="37867.87">9538 4683 0,'27'0'16,"-14"0"-1,0 0-15,0 0 16,1 0-16,-1 0 0,13-13 16,-39 39 31,-13-12-32,12-1-15,1-13 16,0 0-16,0 13 0,-14-13 15,27 13-15,-13-13 16,39 0 31,-12 0-31,-1-13-16,0 13 0,0 0 15,1 0 1,-1 0-1,0 0 17,0-13 46,1 0-63</inkml:trace>
  <inkml:trace contextRef="#ctx0" brushRef="#br0" timeOffset="39202.5">11112 7316 0,'0'-80'0,"0"67"0,0 0 15,0-40 1,-13 27-16,13-1 0,-13-13 0,13 1 16,-13 12-16,0 1 0,-1 13 15,1-14-15,0 14 0,-14-14 16,14 14-16,0 13 0,-13 0 0,-1 0 16,-13 13-16,1 1 0,-1 12 15,-13 1-15,13-1 0,-13 14 16,-13 39-16,27-26 0,12-13 0,1 13 15,-1-1-15,14-12 0,13 0 16,-13 0-16,13-1 0,0 1 0,26 39 16,27-13-1,-13-26-15,0-13 0,79 12 16,-66-25-16,-1-1 16,1-13-16,66-13 0,-52-1 15,-15 1-15,15-13 0,-28-1 16,1 14-16,13-14 0,-27 1 0,54-53 15,-67 52-15,0-13 16,-13 14-16,0 0 0,0-1 16,0 1-16,-13-14 0,0 0 0,0 14 15,-14-1-15,1 1 0,-27-27 16,26 27-16,1 12 0,-14 1 16,14 0-16,-1 0 0,-13-1 15,-12 14-15,38-13 0,-12 13 16,-1 0-16,1 0 0,0 0 15,12 0-15,-12 0 0,13 0 0,-1 0 16,1 0-16,0 0 0,0 0 0,-1 0 16,1 0-16,0 0 15,0 0-15,0 13 16,-1-13-16,1 0 16,13 14-1</inkml:trace>
  <inkml:trace contextRef="#ctx0" brushRef="#br0" timeOffset="40253.87">12991 4736 0,'27'-13'16,"-27"0"-16,13 13 0,0 0 0,0 0 15,14-14-15,-14 14 0,0 0 16,0-13-16,1 13 0,25 0 15,-26 0 1</inkml:trace>
  <inkml:trace contextRef="#ctx0" brushRef="#br0" timeOffset="40884.71">12978 4789 0,'40'-13'47,"-1"13"-31,-12 0-16,-14 0 0,13-14 0,-12 14 15,-1 0-15,13 0 0,-13 0 16,1-13-16,-1 13 0,27 0 16,-27 0-1,13 0 1,-12-13-1,-1 13 17,0 0 46,0-13 187,40 0-233,-40 13-32</inkml:trace>
  <inkml:trace contextRef="#ctx0" brushRef="#br0" timeOffset="41639.82">13904 4696 0,'0'0'0,"40"0"15,-27 0 1,0 0-16,0-13 0,14 13 16,-14 0-16,0-13 0,14 13 0,-14-13 15,13-1-15,-12 14 0,-1-13 16,13 0-16,-13 0 0,1 0 15,12-1-15,-13 1 0,14-27 0,-14 27 16,0-13-16,1 12 16,-14-12-16,13 0 0,-13-14 15,0 13-15,0 14 0,0-13 0,-13 12 16,13-12-16,-14 13 0,1 0 16,-13-1-16,12 1 0,1 0 0,-13 0 15,-1-1-15,1 14 0,-1 0 0,-12 0 16,12 0-16,-13 0 0,1 0 15,-1 14-15,14-14 0,-14 13 0,0 0 16,14 14-16,-1-14 0,1 13 16,-1-13-16,14 14 0,-13-1 0,12 1 15,1-1-15,13 1 0,-13-14 16,13 13-16,0 1 0,0-14 0,13 14 16,-13-1-16,13-13 0,1 14 15,-1-14-15,0 13 0,0-12 0,27 12 16,-27-13-16,14 1 15,-1-1-15,1-13 0,-1 0 0,1 13 16,-1-13-16,1 0 0,-14 13 0,13-13 16</inkml:trace>
  <inkml:trace contextRef="#ctx0" brushRef="#br0" timeOffset="42653.02">14896 7474 0,'251'-26'15,"-211"13"-15,0 13 0,-1-13 0,1-1 16,0 14-16,-14-13 0,27 13 16,-40-13-16,1 13 15,-41 13 17,14 0-32,-13-13 0,-14 14 0,0-1 15,0 0-15,-118 27 16,78-27-1,41 0-15,12 0 16,40-13 15,1 0-31,12 0 16,-13 0-16,67-13 16,-14 13-16,-40 0 0,40-13 15,-39 13 1,13-13-1,-27 13-15,0 0 16,-13-14 0</inkml:trace>
  <inkml:trace contextRef="#ctx0" brushRef="#br0" timeOffset="43665.01">8586 11192 0,'39'0'0,"-12"0"15,-1 0-15,186-13 16,-27-1-16,-79 14 16,132 0-16,159-13 15,-265 0-15,-26 13 0,40-13 16,-40 13-16,-14 0 0,107 0 15,-94-14-15,-25 14 16,12 0-16,-12 0 0,-27 0 0,0 0 16,-1 0-16,-25 0 0,-1 0 0,-12 0 15,-1 0-15,-13 14 0</inkml:trace>
  <inkml:trace contextRef="#ctx0" brushRef="#br0" timeOffset="43930.22">8625 11404 0,'93'0'0,"-40"0"15,198-14 1,-52 14-16,-67 0 0,0-13 0,1 13 15,197-13 1,54 0 0,-305 13-16,-12-14 0,-1 14 0,-27 0 15,14 0-15,-13 0 16,-14 0-16,1-13 0,-1 13 0,1 0 16</inkml:trace>
  <inkml:trace contextRef="#ctx0" brushRef="#br0" timeOffset="47043.78">5001 8123 0,'0'26'16,"-14"-13"-16,14 1 16,0 12-1,-13-13-15,13 1 0,0-1 16</inkml:trace>
  <inkml:trace contextRef="#ctx0" brushRef="#br0" timeOffset="48818.78">10993 7951 0,'0'26'16,"0"-13"-16,14 27 16,-14-27-16,0 14 0,0-14 15,13 13-15,-13 1 0,0-1 16,0 14-16,0 13 0,13-27 16,-13 1-16,0-1 0,0 1 0</inkml:trace>
  <inkml:trace contextRef="#ctx0" brushRef="#br0" timeOffset="54024.92">15333 8057 0,'0'79'0,"0"-53"16,0-12-16,0 12 0,0-13 16,0 1-16,0 12 0,0-13 0,0 0 15</inkml:trace>
  <inkml:trace contextRef="#ctx0" brushRef="#br0" timeOffset="54720.99">15306 8057 0,'-79'79'16,"66"-66"-16,-1 0 0,1 1 15,0-1 1,39-40 15,-26 14-31,14 13 16,-1-13-16,13 0 15,-13-1-15,40 14 16,-39 0-16,-1 14 16,0-1-16,0-13 0,1 13 15,-14 0-15,13 14 0,0-27 0,-13 26 16,13-12-16,0-1 0</inkml:trace>
  <inkml:trace contextRef="#ctx0" brushRef="#br0" timeOffset="110080.24">16722 9710 0,'211'-13'0,"-171"13"0,119 0 16,-252 26-1,14-12 1,-1-1-16,41 0 0,-1 0 15,14-13-15,12 0 16,1 14-16,0-14 0,13 13 16,13-13-1,0 0-15,1 13 0,-1-13 16,0 0-16,14 0 0,12 0 16,-12-13-16,12 13 0,-12 0 15,-14 0-15,13 0 0,1 0 16,-14 0-16,0 0 15,1 0-15,-1 0 16,0 0-16,0 0 16,1 0-1,-1 0 1,-40 13 15,1-13-15,13 13-16,-54 0 0,41 1 0,-14-1 15,-145 40 1,106-27-16,-278 54 16,251-54-16,-13-13 15,13 14-15,-119 26 0,-13-14 16,119-12-16,13-1 0,-79 1 16,105-1-16,1-12 15,-80 12-15,93 0 16,0-12-16,-53 12 0,39 1 15,41-14-15,-1-13 16,-26 26-16,53-26 16,-14 14-16,1-14 0,13 0 15,-14 13-15,14-13 0,0 0 16,-1 0-16,1 0 16,0 13-1</inkml:trace>
  <inkml:trace contextRef="#ctx0" brushRef="#br0" timeOffset="110414.27">14340 10186 0,'-52'27'15,"25"-1"-15,-66 41 16,41-28-16,-15 27 16,54-39-1,0-1-15,13-12 0,0 12 16,13-13-16,0 0 0,1 1 16,52 12-16,-27-13 15,1-13-15,0 14 0,13-14 16,-14 13-16,54-13 0,-53 13 15,-1-13-15,14 0 0,-26 0 16,-1 0-16,-13 0 0,27-13 16,-13 13-16,-14 0 15,0 0-15,0 0 0</inkml:trace>
</inkml:ink>
</file>

<file path=ppt/ink/ink2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5:16.454"/>
    </inkml:context>
    <inkml:brush xml:id="br0">
      <inkml:brushProperty name="width" value="0.05292" units="cm"/>
      <inkml:brushProperty name="height" value="0.05292" units="cm"/>
      <inkml:brushProperty name="color" value="#0070C0"/>
    </inkml:brush>
  </inkml:definitions>
  <inkml:trace contextRef="#ctx0" brushRef="#br0">1349 3757 0,'0'-26'0,"0"12"0,-13 14 16,0-13-16,0 13 15,-14 0-15,1 0 0,13 0 16,-14 13-16,1-13 0,-1 14 16,1-1-16,-40 13 15,26 1-15,13-14 0,-12 13 0,12 1 16,-12-14-16,12 14 0,1-1 15,-1 1-15,14-1 0,-13 0 0,12 27 16,1-39-16,13 12 0,-13 1 16,13-14-16,13 40 15,-13-14-15,0 1 0,13 0 0,1-1 16,-1 54-16,-13-53 0,13 13 16,-13-14-16,0 14 0,0-13 15,0 13-15,-13 0 0,13 0 0,-13 13 16,-1-13-16,1 0 0,-13 13 15,12-13-15,-12 0 0,-1 0 0,-12-1 16,12 1-16,-12 0 0,12 0 16,-13 0-16,1-13 0,-1-1 15,0 1-15,-12 0 0,25 0 0,-13-14 16,14-13-16,-40 14 0,53-14 16,-1-13-16,-25 0 15,25 0-15,14-13 0,-13 13 0,13-14 16,-13 1-16,13 0 0,0 0 15,13 0-15,-13-1 0,0 1 0,13 0 16,1 0-16,-1-1 0,0 1 0,0 13 16,1 0-16,-1-13 0,13 13 15,-13 0-15,1 13 0,12-13 16,-13 13-16,14 1 0,-1 12 0,1-13 16,-1 14-16,-13 12 0,14-12 0,-14 13 15,0-1-15,14 1 0,-1 53 16,-13-41-16,1 1 0,-14 14 15,13-15-15,-13 15 0,13-1 0,-13 0 16,0 0-16,0 0 0,0 0 16,0 1-16,0 144 15,0-145-15,0 14 0,-13-14 0,13 13 16,0-13-16,0 14 16,0-14-16,0 13 0,-13 1 0,26 65 15,-13-79-15,0 14 0,13-14 16,-13 0-16,0 0 0,0 13 15,0-12-15,13-1 0,-13 0 0,0 146 16,0-160-16,-13 15 16,13-1-16,-13 13 15,13 53-15,-13-79 0,-1 14 0,1-1 16,-13 66-16,13-66 16,-1 13-16,1-12 0,0-1 15,-14 0-15,14 0 0,0 13 0,0-12 16,-27 65-16,27-66 0,0 13 15,-1-12-15,1-1 0,0 0 0,13 0 16,-13 13-16,13-12 0,-14-1 16,14 0-16,-13 66 0,13-66 15,0-13-15,0 66 16,0-53-16,13 0 0,-13-13 0,14 66 16,-1-52-16,0-14 0,-13-1 15,13 1-15,1 0 0,25 40 16,-25-53-16,25 39 15,1-39-15,13 26 16,-27-40-16,1 1 0,12-14 16,-12 13-16,13-12 0,39 12 15,-13 1-15,-13-14 16,-40-13-16,14 0 16,-1 0-16,27 0 0,-27 0 0</inkml:trace>
  <inkml:trace contextRef="#ctx0" brushRef="#br0" timeOffset="2019.01">20320 5159 0,'-53'-26'16,"40"26"-16,0 13 16,-14-13-16,-39 27 0,40-14 15,-14 13-15,13-12 0,1-1 16,-1 13-16,14-13 0,-13 1 15,26-1-15,0 0 0,0 0 16,13 1-16,0-1 16,0 0-16,1-13 0,12 13 15,14 14-15,-27-27 0,14 13 16,-14 0-16,13-13 0,-13 13 16,14 1-16,-14-14 0,0 13 15,-13 0-15,14-13 0,-14 13 16,-14 1-16,14-1 15,-26 13-15,13-26 0,-1 13 16,-12 1-16,13-14 0,0 13 16,-1-13-16,1 13 0,0-13 15,-14 0-15,14 13 16,0-13-16,26-26 31,0 26-31</inkml:trace>
  <inkml:trace contextRef="#ctx0" brushRef="#br0" timeOffset="2360.19">20518 5278 0,'-158'40'16,"144"-40"-16,14 13 15,-13 1-15,13-1 16,0 13-16,13-26 0,1 27 16,12-1-16,-13-13 15,14 1-15,-14-14 0,14 26 16,-14-13-16,0-13 0,-13 14 16,13-1-16,0 0 15,-26 0-15,13 0 16,-13 1-16,-27 12 15,27-26-15,-13 13 0,12 1 16,-12-14-16,13 13 0,-14 0 16,1-13-16,13 0 0,-1 0 15,1 0-15</inkml:trace>
  <inkml:trace contextRef="#ctx0" brushRef="#br0" timeOffset="2760.48">20677 5331 0,'40'0'31,"-27"-13"-31,0 13 16,1-13-16,12 13 0,-13-13 0,0 13 15,1-14-15,-1 14 16,-13-13-16,13 13 0,0 0 16,-13 13-16,0 1 15,0-1 1,-13 0-16,13 0 0,0 1 0,-13-1 15,13 13-15,0-12 0,-13-1 0,13 13 16,-14-13-16,14 1 0,-13 52 16,0-40-1,13 1 1,13-14 0</inkml:trace>
  <inkml:trace contextRef="#ctx0" brushRef="#br0" timeOffset="2987.84">21167 5358 0,'66'-27'16,"-53"14"-16,13 13 0,1 0 15,-14 0 1,0 13-16</inkml:trace>
  <inkml:trace contextRef="#ctx0" brushRef="#br0" timeOffset="3183.59">21180 5530 0,'-27'0'15,"67"0"17,-27 0-32,1-13 15,-1 13-15,0 0 0,0-14 0,0 14 16,1-13-16,-1 13 0,0-13 15,0 13-15,1-13 16</inkml:trace>
  <inkml:trace contextRef="#ctx0" brushRef="#br0" timeOffset="3703.93">22172 5093 0,'-66'13'0,"53"-13"0,-1 14 15,1-14-15,0 13 16,0 0 0,0 0-16,13 1 15,0-1-15,13 0 0,-13 0 0,13-13 16,-13 14-16,13-1 0,0 0 15,1 0-15,12 14 0,-13-14 0,1 0 16,-1 0-16,0 1 0,0-1 0,-13 0 16,14 0-16,-14 1 15,13-14-15,-13 13 0,-13 0 16,-1 0-16,1 0 0,0 1 0,0-14 16,-1 13-16,-12-13 15,13 13-15,-1-13 0,-12 0 0,13 0 16,0 0-16,-1 0 0,1 0 0,0 0 0,0 0 15,26-13 17,0 0-32</inkml:trace>
  <inkml:trace contextRef="#ctx0" brushRef="#br0" timeOffset="4024.93">22410 5120 0,'-66'13'16,"53"-13"-16,-27 26 15,40-12 1,-13-14-16,13 13 0,0 0 0,13-13 16,0 40-16,1-27 15,-14 0-15,13 0 0,0 1 16,0-1-16,27 27 15,-40-27-15,13 0 16,-13 0-16,-13-13 16,0 27-16,13-14 0,-13 0 15,-1-13-15,1 13 0,-13 1 0,12-14 16,1 13-16,0-13 0,0 13 16,-1-13-16,1 0 0,0 0 0,13 13 15,-13-13-15,0 0 0,-1 0 16</inkml:trace>
  <inkml:trace contextRef="#ctx0" brushRef="#br0" timeOffset="4567.1">22595 5199 0,'-26'13'16,"26"1"-1,-13-1-15,13 0 0,0 0 16,0 0-16,0 1 15,0-1-15,13 0 0,-13 0 16,26 1 0,-12-14-16,12-14 15,-13 14 1,1-13 0,-1 13-1,0 13-15,0-13 16,14 14-1,-14-14 1,0 0 0,0 0-16,-13-14 0,14 14 0,-1-13 15,0-13 1,-13 12 0,13 14-16,-13-13 0,0 0 15,0-13 1,-13 12-16,13 1 0,-13 13 15,0-13 1</inkml:trace>
  <inkml:trace contextRef="#ctx0" brushRef="#br0" timeOffset="4812.43">23257 5014 0,'-13'40'0,"13"-14"16,0-13-16,0 67 16,0-54-16,0 1 15,13-1-15,-13-13 0,0 14 0,0-1 16,0-13-16,13 1 0,-13 12 0,0-13 15,0 1-15,0-1 16,0 0-16</inkml:trace>
  <inkml:trace contextRef="#ctx0" brushRef="#br0" timeOffset="5012.07">23125 5318 0,'53'-40'15,"-40"40"-15,93-26 16,-93 26-16,13-13 0,-13 13 0,27-13 16,-27 13-16,1 0 0,-1-14 15,0 14-15</inkml:trace>
  <inkml:trace contextRef="#ctx0" brushRef="#br0" timeOffset="5385.43">23733 5027 0,'-92'40'0,"78"-27"15,28 13 1,12 14 0,-13-27-16,0 14 0,1-14 15,-1 0-15,0 1 0,27 12 16,-40-13-16,13 0 15,-13 1-15,0-1 0,-13 0 16,0-13-16,-1 13 0,1-13 16,0 14-16,0-14 0,-1 0 15,1 13-15,0-13 0,0 0 0,0 0 16,-1 0-16,-12 0 16</inkml:trace>
  <inkml:trace contextRef="#ctx0" brushRef="#br0" timeOffset="5706.88">23998 5054 0,'-53'13'15,"40"0"1,13 0-16,13 0 0,-13 1 16,13-1-16,0 27 15,0-27-15,-13 0 16,14 0-16,-14 1 16,0-1-16,0 0 0,-14 0 0,1 0 15,0 1-15,0-1 0,0 0 16,-1 0-16,1-13 15,-13 14-15,12-14 0,1 13 0,-13-13 16,12 13-16,1-13 16</inkml:trace>
  <inkml:trace contextRef="#ctx0" brushRef="#br0" timeOffset="6896.8">24289 5040 0,'13'-13'16,"-13"40"-16,0-14 15,0 0-15,0 0 0,-13 0 16,13 1-16,0 12 0,0-13 15,0 1-15,0 12 0,0-13 0,-13 1 0,13-1 16,0 0-16,0 0 0,0 0 16,0 14-16,-14-14 15,14 0-15,0 1 16</inkml:trace>
  <inkml:trace contextRef="#ctx0" brushRef="#br0" timeOffset="7370.8">24315 5067 0,'53'-13'15,"-40"13"-15,1 0 16,-1 13 0,-13 13-1,0 14 1,0-27 0,0 0-1,0 1-15,13-1 0,0 13 16,-13-12-16,0-1 0,0 0 15,0 0-15,-13-13 16,13 13-16,0 1 0,-13-14 0,0 13 16,-14 0-1,14 0-15,0-13 0,-1 0 0,1 14 16,0-14-16,-13 0 0,12 13 16</inkml:trace>
  <inkml:trace contextRef="#ctx0" brushRef="#br0" timeOffset="10130.98">22119 4736 0,'13'40'16,"-26"-27"-16,13 0 15,0 14-15,0-14 16,0 0-16,13 0 16,14-13-1,-14 0-15,27-13 0,-14 0 16,14-14-16,13 1 0,-13-1 16,12 1-16,1-14 0,-13 14 0,0-1 15,-1 1-15,1 0 0,-13-1 16,-1 14-16,0 0 0,-12-1 0,12 1 15,-13 0-15,1 0 0,-1-1 16,0 1 0,0 13-16,1-13 0</inkml:trace>
  <inkml:trace contextRef="#ctx0" brushRef="#br0" timeOffset="11215.32">20188 4776 0,'26'13'31,"-26"0"-31,0 0 0,13-13 0,-13 14 0,0-1 16,14 0-16,-14 0 0,13 1 0,-13-1 16,13 0-16,0 0 15,1 0-15,-1-13 16,0 14-16,0-14 0,0 0 0,14-14 16,-1 14-16,1-13 0,13-13 0,-1 13 15,-12-14-15,52-13 16,-52 14-16,12 13 0,-12-14 0,12 1 15,-12-1-15,-1 14 0,1-13 0,-1 12 16,27-12 0,-40 0-16,1 26 15,-1-14-15,0 14 0,-13-13 16,13 13 0,0-13-16,1 13 15,-41 13 48</inkml:trace>
  <inkml:trace contextRef="#ctx0" brushRef="#br0" timeOffset="12118.96">24090 5675 0,'66'-26'0,"-39"26"15,-14 13-15,0 0 16,1-13-1,-14 14-15,0-1 0,13 0 0,-13 0 16,0 0-16,0 1 0,0-1 0,0 0 16,0 0-16,0 27 15,-13-27-15,13 1 0,0-1 0,0 13 16,0-13-16,-14 1 0,14-1 16,0 0-16</inkml:trace>
  <inkml:trace contextRef="#ctx0" brushRef="#br0" timeOffset="12291.6">24196 6218 0,'13'-14'0,"-13"1"15,14 13 1</inkml:trace>
  <inkml:trace contextRef="#ctx0" brushRef="#br0" timeOffset="13435.29">24143 5569 0,'93'14'0,"-80"-14"15,14 0-15,-1 0 0,27-14 16,-27 14-16,14 0 16,-13-13-16,12 0 0,1 13 0,-14-13 15,-12 13-15,12-13 0,0-1 0,54-25 16,-67 25-1,0 1-15,1 0 0,-1 0 0,0-14 0,0 14 16,0 0-16,1-14 0,-14 14 16,13-13-16,-13 12 0,13-12 15,-13-14-15,0 27 0,0-13 16,0 12-16,0-12 0,0-1 0,-13 1 16,0 13-16,13-14 0,-14 14 15,-12-13-15,13-1 0,-14 1 16,-12-14-16,-28 0 15,41 14-15,0 13 0,-1-1 0,-13-12 16,14 13-16,-14-1 0,14 1 16,-14 0-16,0 0 0,14 0 15,0-1-15,-1 14 0,1-13 16,-1 13-16,1-13 0,-27 0 16,26 13-16,1-14 0,13 14 15,-14 0-15,1 0 0,-1-13 0,-12 13 16,12 0-16,14 0 15,-14 0-15,14 13 0,-13-13 0,12 0 16,-12 14-16,13-14 0,-14 13 16,14 0-16,-27 14 0,27-14 15,0 0-15,0 0 0,-14 0 0,14 14 16,13-14-16,-13 14 0,-14-1 16,14 1-16,13-14 0,-13 13 0,0 1 15,-1-14-15,14 13 0,-13 1 16,0-1-16,0 1 0,13-1 0,-13 1 15,13-14-15,-14 40 16,14-27-16,0-12 0,0-1 0,0 13 16,0-13-16,0 14 0,14-14 15,-1 14-15,-13-14 0,26 13 0,-13-12 16,14 12-16,-1-13 0,14 0 0,-13 1 16,12-1-16,1 0 0,0 0 15,-14-13-15,0 14 0,14-1 0,-13-13 16,-1 0-16,1 13 0,-1-13 15,0 0-15,-12 0 0,-1 0 16,27 13-16,-27-13 0</inkml:trace>
  <inkml:trace contextRef="#ctx0" brushRef="#br0" timeOffset="14956.9">20730 7104 0,'-132'13'16,"105"-13"-16,-12 14 0,12-1 16,14 0-16,0-13 0,0 13 0,13 0 15,13 14 1,0-27-16,0 13 0,0 0 15,14 1-15,-14-1 0,14 13 16,-1-13-16,-13 1 0,14-1 16,-14-13-16,0 13 0,0 0 0,-13 1 15,14-14-15,-14 13 0,0 0 0,0 14 16,-14-27 0,1 13-16,0 0 0,0-13 0,-40 26 15,26-26 1,14 14-16,-40-1 15,27-13 1,26-13 0,13-1-1</inkml:trace>
  <inkml:trace contextRef="#ctx0" brushRef="#br0" timeOffset="15270.14">20836 7223 0,'-79'0'0,"65"0"15,1 13-15,13 1 0,0-1 16,13 0-16,-13 0 16,27 14-16,-27-14 0,13 0 15,0 0-15,0 1 0,-13-1 16,14 0-16,-14 0 0,13-13 0,-13 14 15,0 12-15,0-13 16,0 0-16,-13-13 0,13 14 16,-14-1-16,1-13 0,0 13 0,0 0 15,0-13-15,-1 0 16,14 14-16,-13-14 0,0 0 0,0 0 16</inkml:trace>
  <inkml:trace contextRef="#ctx0" brushRef="#br0" timeOffset="16280.08">21008 7223 0,'0'13'0,"13"-13"0,0 14 15,27-28-15,-13 14 16,-1 0-16,14-13 0,-14 0 16,14 0-16,-27-1 15,0 1-15,0 13 0,1-13 16,-14 0-16,13 13 0,0-13 16,-13 39-1,0-13 1,-13 0-16,0 27 15,13-13-15,-14-1 0,14 0 16,-13 1-16,13-1 0,-13-12 16,13 12-16,0-13 0,0 14 0,-13 12 15,13-25-15,0-1 0,0 0 16,0 0-16,0 1 0,0-1 16,0 0-1,13-13 1</inkml:trace>
  <inkml:trace contextRef="#ctx0" brushRef="#br0" timeOffset="16601.07">21471 7369 0,'0'13'16,"13"-13"-1,0 0-15,1 0 16,-1 0-16,0 0 0,0 0 15,1 0-15,-1 0 16,0 0 0,13 0-16,-12 0 15,-1 0-15,0 0 0</inkml:trace>
  <inkml:trace contextRef="#ctx0" brushRef="#br0" timeOffset="16980.21">22146 7223 0,'-53'0'0,"39"0"15,1 13-15,13 1 16,0-1-16,0 26 16,0-25-1,13-1-15,-13 0 0,14 0 16,-14 1-16,13 12 0,-13-13 16,0 1-16,0-1 0,0 0 15,0 0-15,-13 0 16,-1-13-16,1 14 15,0-14-15,0 0 0,13 13 0,-13-13 16,-1 0-16,1 0 0,0 0 16,0 0-16,39-13 31,-26-1-31</inkml:trace>
  <inkml:trace contextRef="#ctx0" brushRef="#br0" timeOffset="17277.55">22291 7223 0,'-79'0'0,"66"0"32,13 13-32,13 14 15,0-14 1,-13 0-16,13-13 0,0 13 15,-13 1-15,14-1 0,-14 0 16,13 0-16,-13 1 16,-13-1-16,-14 13 15,14-26-15,0 14 16,0-1-16,-1-13 0,14 13 0,-13-13 16,0 13-16,0-13 15</inkml:trace>
  <inkml:trace contextRef="#ctx0" brushRef="#br0" timeOffset="17753.62">22490 7250 0,'0'-14'15,"-14"41"17,14-14-17,0 0-15,-13 0 0,13 1 16,0-1-16,0 0 16,13 0-1,1 1 1,-1-14-1,13 0-15,-13-14 0,1 14 16,-1 14 0,0-14-16,0 0 15,14 13 1,-14-13 0,14 0-1,-14-13 1,0 13-16,-13-14 0,13 1 15,-13 0-15,13 0 16,-13-1-16,0 1 31,14 0-15,-1 13 0</inkml:trace>
  <inkml:trace contextRef="#ctx0" brushRef="#br0" timeOffset="17943.72">23111 7250 0,'53'-14'0,"-39"1"16,-1 13-16,0 0 0,13 0 15,-12 0 1</inkml:trace>
  <inkml:trace contextRef="#ctx0" brushRef="#br0" timeOffset="18100.98">23058 7369 0,'40'-14'0,"-27"14"0,1 0 16,39-13 0,-40 13-16,0 0 0,0 0 0,0-13 15,1 13-15,-1 0 0,0 0 16</inkml:trace>
  <inkml:trace contextRef="#ctx0" brushRef="#br0" timeOffset="20078.83">24051 7104 0,'-146'0'0,"133"0"15,-14 0-15,1 0 0,-1 13 16,1 1-16,26-1 0,0 0 15,0 0-15,13 0 16,0 1-16,1-1 0,-1 13 16,13 1-16,1-14 0,-14 13 0,-13-12 15,13-1-15,1-13 0,-14 13 16,13 14 0,-26-1-16,-1-13 15,1-13-15,0 0 0,-14 14 16,14-14-16,-27 0 15,27 0-15,0 0 16,26-27 0,0 27-16</inkml:trace>
  <inkml:trace contextRef="#ctx0" brushRef="#br0" timeOffset="20372.99">24196 7197 0,'-26'-14'16,"-1"14"-16,27 14 0,-13-14 15,13 13-15,0 13 16,0-12 0,13-1-16,-13 0 0,13 0 15,-13 0-15,0 1 0,14-1 16,-14 0-16,0 0 0,0 1 15,-14-14-15,14 13 0,0 0 0,-13 0 16,0-13-16,13 14 0,-13-1 16,0-13-16,-1 13 0,1-13 0,0 13 15,0-13-15,-1 0 16</inkml:trace>
  <inkml:trace contextRef="#ctx0" brushRef="#br0" timeOffset="20572.07">24408 7236 0,'13'-13'16,"-13"26"-16,0 14 16,0-14-16,0 0 15,0 0-15,-13 1 0,13-1 0,-13 0 16,13 0-16,-14 14 0,1 13 15,13-27 1,-13 0-16,13 0 16</inkml:trace>
  <inkml:trace contextRef="#ctx0" brushRef="#br0" timeOffset="21332.88">24421 7263 0,'53'0'0,"-40"0"0,-13 13 0,13-13 15,1 13 1,-28 0-1,14 1-15,-13-14 0,0 13 16,13 0 0,13 14-1,0-14-15,1 0 16,-14 0-16,0 1 16,13 12-16,-13 0 15,-13-12-15,13-1 16,-14-13-16,1 13 0,0 0 15,0-13-15,-40 27 16,26-27-16,14 13 0,-13-13 0,-1 0 16,1 13-16,-14-13 0,0 14 15</inkml:trace>
  <inkml:trace contextRef="#ctx0" brushRef="#br0" timeOffset="21657.45">22079 7726 0,'265'-27'15,"-186"27"-15,14 0 0,13 0 0,0 0 16,26 0-16,0 0 0,1 14 16,-28-14-16,41 0 0,-40 0 0,92 13 15,-13-13-15,-105 0 16,-27 13-16,0-13 0,-14 0 16,-12 0-16,-14 0 0,0 0 0,-52 0 31,12 0-31,-26 0 0</inkml:trace>
  <inkml:trace contextRef="#ctx0" brushRef="#br0" timeOffset="21888.84">22066 7898 0,'265'0'15,"-173"0"-15,14 0 0,27 0 0,-1 0 0,119-13 16,-118 13 0,-28 0-16,1 0 0,-13 13 0,-14-13 15,1 0-15,-28 0 0,1 0 0,-13 0 0,-14 0 16,-12 0-16,-1-13 16,0 13-16,0 0 0,-13-14 0,0 1 15,-13 0-15</inkml:trace>
  <inkml:trace contextRef="#ctx0" brushRef="#br0" timeOffset="22211.55">21894 6734 0,'212'13'0,"-133"-13"0,107 0 16,-94 0-16,14 0 15,106 13-15,-107-13 0,1 0 0,0 0 16,-13 0-16,13 0 0,-14 0 0,1-13 15,-14 13-15,-13 0 16,-13 0-16,13 0 0,-52 0 16,-1 0-16,0 0 0</inkml:trace>
  <inkml:trace contextRef="#ctx0" brushRef="#br0" timeOffset="22471.06">22291 6906 0,'66'0'0,"-13"0"15,0-14-15,13 14 0,14 0 0,-1-13 16,14 13-16,-14 0 0,14-13 16,-1 13-16,1 0 0,-14 0 0,14 0 15,-14 0-15,-13 0 0,0 0 0,-13 0 16,0 0-16,13 13 15,-39-13-15,-14 0 0,14 0 0,-14 0 16,0 0-16,-13 13 0,13-13 0,-13 14 16,0-1 15</inkml:trace>
  <inkml:trace contextRef="#ctx0" brushRef="#br0" timeOffset="30151.13">1455 12330 0,'93'-27'0,"-67"14"15,1 13-15,-1 0 0,54-13 16,-54 13-16,0 0 16,1-14-16,-14 28 0,14-14 0,-14 0 15,0 0-15,0 0 0,1 0 16,-14 13-16</inkml:trace>
  <inkml:trace contextRef="#ctx0" brushRef="#br0" timeOffset="30399.87">1310 12594 0,'158'-40'0,"-105"40"0,27-26 16,-41 26-16,1-13 0,0 13 16,-14-13-16,1 13 0,-1-14 0,-13 14 15,14 0-15,-1-13 0,-12 13 16,-1 0-16,0 0 0,0 0 0,0 0 16,1-13-16,-1 13 0</inkml:trace>
  <inkml:trace contextRef="#ctx0" brushRef="#br0" timeOffset="32062.5">1482 12898 0,'-14'0'0,"1"0"0,-13 0 15,13 14 1,-1-14-16,1 13 0,13 0 16,0 0-16,0 1 0,0-1 15,0 0-15,13 14 16,-13-14-16,14 0 0,-14 0 15,13 0-15,-13 1 0,0 12 0,13-13 16,-13 1-16,0-1 0,0 0 16,0 0-16,-13 0 0,13 1 15,0-1-15,-13-13 0,13 13 16,-14-13-16,1 0 16,13-13-1,13-14-15,1 14 16,-14 0-16,13 0 15,-13 0-15,13-14 0,0 14 0,-13 0 16,0-1-16,13 1 0,-13 0 16,0 0-16,0 0 0,0-1 15,-13 1-15,0 0 0,13 0 16,-13 13-16,0-14 0,-1 14 16,1 0-16,0-13 0,0 13 15,-1 0-15,1-13 0,0 13 16,0 13-1,13 0-15</inkml:trace>
  <inkml:trace contextRef="#ctx0" brushRef="#br0" timeOffset="32193.12">1588 13004 0</inkml:trace>
  <inkml:trace contextRef="#ctx0" brushRef="#br0" timeOffset="32492.25">1733 12925 0,'13'0'16,"-13"26"-1,13-26-15,-13 14 0,14-14 16,-14 13-16,13-13 0,0 13 0,0 0 15,-13 1-15,14-14 0,-14 13 16,13 0-16,-13 0 16,0 14-1,-13-1 1,-1-13-16,1 1 16,0-1-16</inkml:trace>
  <inkml:trace contextRef="#ctx0" brushRef="#br0" timeOffset="33026.44">1323 13441 0,'0'0'0,"40"-13"16,-14 13-16,14-14 15,-1 14 1,1-13-16,40 0 0,-28 0 0,1-1 15,40 1-15,-40-13 0,0 13 16,39-14-16,-52 14 16,0 0-16,-14-14 0,14 14 0,0-14 15,-27 14-15,13 0 16,-13-13-16,1 12 0,-14-12 0,0-1 16,13 14-16,-26-13 0,13-14 15,-14 0-15,1 1 0,-13-1 0,-14-13 16,14 13-16,-14 1 0,-53-41 15,54 54-15,-67-27 16,53 40-16,-13-1 0,13 14 16,0 0-16,-26 0 0,-54 27 15,67-1-15,0 1 0,0-1 0,13 14 16,0-14-16,0 14 0,13 0 16,1 0-16,12-1 0,1 14 0,13-26 15,-1 12-15,1 14 0,13-13 0,0 0 16,13-1-16,1-12 0,-1 12 15,13 1-15,40 26 0,-13-39 16,-13-14-16,0 0 0,66 0 16,-54 1-16,-12-14 15,53 0-15,-67-14 0,14 14 16,-14 0-16,1-13 0,-1 13 0,1-13 16,-14 0-16,0-1 0,14 1 15,-14 0-15,0 0 0,0-27 16</inkml:trace>
  <inkml:trace contextRef="#ctx0" brushRef="#br0" timeOffset="34444.12">3598 4273 0,'-13'13'0</inkml:trace>
  <inkml:trace contextRef="#ctx0" brushRef="#br0" timeOffset="35613.19">6284 4471 0,'397'-52'0,"-344"38"0,0 1 15,-1 0-15,1-14 0,93-26 16,-106 40 0,-14-13-16,14-1 0,-14 14 0,1-13 15,-1-1-15,-13 1 0,1-1 0,-1 1 16,-13-1-16,0 14 0,0-13 16,-13-14-16,-1 14 0,-12-1 0,-1-13 15,1 14-15,-14-1 0,1-12 16,-1 26-16,-13-14 0,0 1 0,0 12 15,13 1-15,-92-13 0,-53 12 32,132 14-32,-26 0 0,13 0 0,-14 14 0,14-1 15,0 0-15,0 0 16,0 1-16,-1 12 0,15 1 0,-15-1 16,14 14-16,-13-1 0,13 1 0,0 0 0,1 13 15,-1-14-15,0 1 16,13 13-16,14-13 0,-14-1 0,13 1 15,14 0-15,0-1 0,13-12 0,-13-1 16,26 14-16,13 0 16,-12-14-16,25-13 0,-12 14 0,13-1 15,-1-12-15,1-1 0,26 0 16,0 0-16,0 0 0</inkml:trace>
  <inkml:trace contextRef="#ctx0" brushRef="#br0" timeOffset="37827.97">9750 4392 0,'13'13'0,"14"1"16,-1-14-16,0 13 15,14 0-15,0-13 0,0 13 0,12 0 16,-12-13-16,0 14 0,13-1 0,-14-13 16,14 13-16,-13-13 15,13 13-15,0-13 0,0 0 0,0 0 0,13 0 16,-13 0-16,0-13 0,53 0 16,-40 0-16,-13-14 15,13 14-15,-13-13 0,-14 12 0,1 1 0,0-13 16,-14 12-16,1-12 0,-1 13 15,1-14-15,-14 14 0,0-13 16,0-14-16,0 13 0,-13 14 16,0-13-16,-26-67 15,-14 14 1,-13 26-16,27 26 16,-40-12-16,26 25 0,-39-25 15,39 26-15,-13-1 0,13 14 16,-132-26-1,1 13-15,118 13 0,-66 0 16,52 13 0,1-13-16,-13 13 0,-40 14 15,53-14-15,26 0 0,-13 0 0,0 14 16,13-14-16,-12 13 0,12-12 16,0-1-16,0 13 0,-26 14 15,40-27-15,-1 14 0,1-14 0,13 0 16,-1-13-16,1 13 0,0 1 15,0-14-15,13 13 0,-27 0 16,14 0-16,0-13 16,13 14-1,-13-14 1,13 13-16,-14-13 16,1 13 30,0 0 189,26 0-204,0 1-31,-13-1 0,27-13 16,-1 13-16,1-13 0</inkml:trace>
  <inkml:trace contextRef="#ctx0" brushRef="#br0" timeOffset="39098.44">9723 13070 0,'14'14'0,"12"-14"0,-13 0 15,14 13-15,12-13 0,67 13 16,-53-13-16,0 0 0,0 0 0,13 0 15,0 0-15,14-13 0,184-14 32,-145-12-32,-66 26 0,0-14 15,0 14-15,79-67 16,-39-25 0,-80 91-16,0-12 0,-13-1 15,14 14-15,-28-53 16,-12 26-16,13 27 0,-80-66 15,54 66-15,-1-1 16,-13 1-16,13 0 0,-13 0 16,0 13-16,0-14 0,1 14 0,-1-13 15,13 13-15,-39 0 16</inkml:trace>
  <inkml:trace contextRef="#ctx0" brushRef="#br0" timeOffset="40652.04">13996 9088 0,'225'-13'0,"-172"13"0,93-13 16,-93 13-16,-14-13 15,1 13-15,0 0 0,-14 0 16,1 0-16,-1-13 0,-13 13 0,14 0 16,-54 13 15</inkml:trace>
  <inkml:trace contextRef="#ctx0" brushRef="#br0" timeOffset="41743.96">13824 9168 0,'0'0'0,"40"0"16,-13-13-1,12 13-15,1 0 0,119-27 16,-106 27-16,119-13 15,-119 13 1,-1-13-16,-12 13 0,0 0 0,-14 0 0,14 0 16,-14 0-16,1-14 15,-14 14-15,0 0 0,1 0 0,-1 0 16,0 0-16,0 0 0,1 0 0,-1-13 31,0 13-31,-13-13 47,13 13 16,0 13 483,-26 0-452,0-13-63,13 14-15,-13-14 15,26 13-15,0 0 0</inkml:trace>
  <inkml:trace contextRef="#ctx0" brushRef="#br0" timeOffset="42770.44">15729 9049 0,'40'13'0,"-27"-13"0,14 0 15,-14 0-15,14 0 0,25-13 16,-25 13-16,-1 0 0,-12 0 15,12 0-15,-13 0 0,1 0 16,-1 0-16,0 0 0,0 13 0,-39 0 31,13-13-15,-1 0-16,-39 13 0,27-13 16,-1 0-16,1 14 0,0-14 15,-1 0-15,1 0 0,-1 0 0,14 0 16,-14 0-16,14 0 0,0 0 15,0 0-15,52 0 32,-25 0-32,12 13 15,1-13-15,-1 0 0,1 0 0,-1 0 16,0 0-16,1 0 0,-1 0 0,1 0 16,-14 0-16,14 0 0,-14 0 15,0 0-15,0 13 0,0-13 16,1 0-16,-1 0 15,-40-13 32,14 13-31,0 0 0</inkml:trace>
  <inkml:trace contextRef="#ctx0" brushRef="#br0" timeOffset="49711.01">20770 7686 0,'-13'0'15,"-1"0"-15,41 13 32,-14 1-32,13-14 0,-12 0 15,-1 0-15,0 0 16,14 13-16,-1-13 15,-13 0-15,1 0 0,-1 13 16,0-13 0,-13 13-16</inkml:trace>
  <inkml:trace contextRef="#ctx0" brushRef="#br0" timeOffset="50636.64">20479 8586 0,'13'-14'0,"0"14"16,0 0-16,27 0 15,-27 14 1,1-1-16,-14 0 16,-14 14-16,1-1 15,-13-13-15,-27 40 16,40-40-16,-14 1 0,14-1 0,0 0 16,-14 0-16,14 1 0,-14-1 15,14 0 1,53-13 15,-27-13-31,0 13 0,27 0 16,-27 0-16,27-13 15,-27 13-15,14 0 0,-14 0 16,0 0-16,0-14 0,14 14 16,-14 0-16,0 0 0,1 0 15,-1-13-15</inkml:trace>
  <inkml:trace contextRef="#ctx0" brushRef="#br0" timeOffset="50999.66">20942 8625 0,'-66'14'16,"39"-14"-16,14 13 16,0-13-16,-1 0 0,1 13 15,13 0 1,0 1-16,13-1 16,14 0-16,-14 0 15,0-13-15,1 13 16,12 1-16,-26-1 15,13-13-15,-13 13 16,-13 0-16,0 1 16,-14-1-16,14 0 15,-13 0-15,12-13 16,1 0-16,0 0 16</inkml:trace>
  <inkml:trace contextRef="#ctx0" brushRef="#br0" timeOffset="51262.09">21061 8559 0,'53'-13'0,"-40"13"15,0 0-15,0 26 16,-13 1 0,0-14-16,0 27 0,0-27 15,0 0-15,0 14 0,-13-1 16,13 1-16,-13 26 16,13-40-1</inkml:trace>
  <inkml:trace contextRef="#ctx0" brushRef="#br0" timeOffset="51462.67">20995 8784 0,'0'-13'15,"0"26"-15,13-26 16,0 13-16,0-13 15,1 13-15,12 0 0,-13 0 16,1 0-16,-1 0 0,13 0 16,-13 0-16,14 0 15</inkml:trace>
  <inkml:trace contextRef="#ctx0" brushRef="#br0" timeOffset="51896.27">21656 8705 0,'40'0'31,"-14"0"-15,1 0-16,-14 0 15,13 0-15,-12 0 0</inkml:trace>
  <inkml:trace contextRef="#ctx0" brushRef="#br0" timeOffset="52380.48">22251 8612 0,'-52'0'31,"52"13"-31,-14-13 0,-25 0 16,25 14-16,-12-14 15,13 13-15,13 0 32,0 0-32,13 1 0,0-1 15,0 0-15,-13 0 16,14-13-16,-14 13 0,13-13 15,-13 14 1,-13-1-16,-1 0 16,1-13-16,-13 0 15,12 13-15,-12-13 16,13 0-16,0 0 16</inkml:trace>
  <inkml:trace contextRef="#ctx0" brushRef="#br0" timeOffset="52682.73">22542 8612 0,'14'0'15,"-28"13"1,-12 1-1,13-1-15,0-13 16,13 13-16,-14 0 0,-12 1 0,13-1 16,-1 0-16,14 0 0,-13 0 15,13 1-15,0-1 16,0 0 0,13-13-16,-13 13 15,14-13-15,12 0 0,1 0 16,-1 0-16,-13 0 15,0 0-15,1 0 0,-1-13 16</inkml:trace>
  <inkml:trace contextRef="#ctx0" brushRef="#br0" timeOffset="52888.18">22635 8692 0,'-13'-14'15,"0"14"-15,-1 0 16,1 0-16,13 14 15,-13-1-15,0 0 16,13 0-16,-14 0 0,14 14 16,0-14-16,-13 0 0,13 1 15,0-1-15,0 0 16,0 0-16,0 1 0,106-186 0,-199 357 16,93-172-16,14 0 15,-1-13-15</inkml:trace>
  <inkml:trace contextRef="#ctx0" brushRef="#br0" timeOffset="53087.91">23019 8625 0,'66'-13'16,"-53"13"-1</inkml:trace>
  <inkml:trace contextRef="#ctx0" brushRef="#br0" timeOffset="53254.21">22913 8771 0,'13'13'0,"14"-26"0,-1 13 15,-13 0-15,14-13 0,-1 13 16,-13 0-16,40-14 16,-39 14-16,25-13 0</inkml:trace>
  <inkml:trace contextRef="#ctx0" brushRef="#br0" timeOffset="53849.14">16999 9102 0,'67'0'0,"12"-14"0,-225 28 16,345-28-16,-146 1 0,13 0 16,13 13-16,1-13 0,145-14 15,-133 14-15,80 0 16</inkml:trace>
  <inkml:trace contextRef="#ctx0" brushRef="#br0" timeOffset="54616.63">23627 8639 0,'27'-14'15,"-27"1"-15,13 13 0,0 0 16,0 0-16,14-13 15,-14 26-15,0-13 0,1 0 16,-14 13 0,0 1-16,-14-1 0,-12 13 15,13-12-15,-14-1 16,14 0-16,-40 13 16,40-12-16,0-1 15,13 0 1,13 0-1,0-13-15,14 0 16,-14 14-16,40-14 16,-40 0-16,13 13 0,-12-13 15,12 0-15,-13 0 0,14 0 16,-14 0-16,0 0 0,14 0 16,-14-13-16</inkml:trace>
  <inkml:trace contextRef="#ctx0" brushRef="#br0" timeOffset="54924.23">24077 8612 0,'-40'27'0,"27"-14"0,13 0 15,0 0 1,13 1-16,1-1 15,-1 0-15,0 0 0,0-13 16,1 0-16,-1 0 0,0 0 0,-13 13 16,13-26-16,0 0 15,-26 0 1,13 0-16,-13 13 16,0-14-16,0 14 15,-1-13-15,-12 0 16,13 13-1</inkml:trace>
  <inkml:trace contextRef="#ctx0" brushRef="#br0" timeOffset="55325.17">24315 8572 0,'27'27'16,"-14"-14"0,-13 0-16,0 1 0,0 12 15,0-13-15,0 1 16,0-1-16,0 0 0,0 0 16,0 0-16,0 1 0,0-1 0,0 0 15,-13-13-15,13 13 0,0 1 16,-14-1-16,1 0 0,0 0 15,0 1 1,0-14-16,-1 13 0,1-13 0,0 13 16,0-13-16</inkml:trace>
  <inkml:trace contextRef="#ctx0" brushRef="#br0" timeOffset="60276.15">16431 10954 0,'-14'-13'0,"1"13"16,-13 26 0,12-26-16,1 13 15,0 14-15,0-14 0,13 0 0,-13 14 16,-1-14-16,1 26 15,13-12-15,-13-14 0,13 0 16,0 1-16,0-1 0,0 0 0,13 0 16,-13 1-16,13-1 15,14-13 1,-14-13-16,0 13 0,0-14 0,1-12 16,-1 13-16,0-14 0,0 14 15,1-14-15,-14 1 0,0 13 0,13-14 16,-13 1-16,0 13 0,-13-14 0,13 14 15,0 0-15,-14 0 0,14-1 16,-13 14-16,13-13 0,-13 13 16,-14 13-16,14-13 0,0 14 15,0-1-15,-14 0 0,14 0 16,13 14-16,-13-14 0,0 13 0,13-12 16,0-1-16,0 0 0,0 0 0,0 0 15,0 1-15,0-1 0,13 0 16,0 0-16,0-13 0,1 0 15,-1 0-15,0 0 0,13-13 16,14-27 0,-40 27-16,13 0 0,-13-13 0,14-1 15,-14 14-15,0 0 0,0-14 16,0 14-16,0 0 0,0 0 16,-14-1-16,14 1 0,-13 0 15,0 26-15,0-13 0,13 13 16,-14-13-16,1 14 0,13-1 15,-13 13-15,13-13 0,-13 1 0,13-1 16,0 0-16,0 14 0,0-14 16,0 0-16,13-13 0,-13 13 0,13 0 15,0-13-15,1 0 0,-1 0 0,0 0 16,14 0-16,-14-13 16,0 0-16,14 0 0,-14 0 0,0-1 0,0 1 15,-13 0-15,13 0 0,-13-1 16,0 1-16,0 0 15,-13 13-15,-13 0 16,13 13-16,-1 0 0,1 1 16,0-1-16,0 0 0,-27 40 15,27-27 1,-14 41 0,40-54-1</inkml:trace>
  <inkml:trace contextRef="#ctx0" brushRef="#br0" timeOffset="60979.39">16219 10583 0,'-27'14'16,"14"12"-1,13-13-15,-13 14 16,13-1-1,0 1 1,0-14-16,0 0 16,13-13-16,0 0 15,1 0-15,-1 0 16,0-13-16,0 13 0,1-13 16,-1-1-16,0 14 0,-13-13 0,13 13 15,1-13 1,-1 13-1,0 0-15,-13 13 0,13-13 0,-13 13 16,13-13-16,1 0 16,-1 14-16,0-14 15,0-14 1,1 14-16,-1-13 16,0 0-16,0 0 15,-13-1-15,0 1 0,0 0 16,14 0-16,-14-27 31,-14 53 0,1 27-15,0-27-16</inkml:trace>
  <inkml:trace contextRef="#ctx0" brushRef="#br0" timeOffset="-130265.44">16920 9062 0,'0'13'47,"13"27"-31,67-14 0,92 1-1,-66-14-15,-40-13 16,26 0-16,1 0 15,-27 0 1,-26 0-16,-14 0 0,14 0 16,-27 0-1,0 0-15,1 0 16,12-13-16,0 0 16,-26-1-16,27 1 15,-1-13-15,27 12 16,-26-12-16,26 26 15,-40-13-15,13-14 16,1 14-16,-1 0 16,-12 0-16,-1-1 15,-13-12 1,0-14 0,0 14-1,0-1-15,0 14 16,0-27-16,0 1 15,0 12-15,0-39 32,0 53-32,0 0 15,0-14-15,0 14 0,-13-27 32,13 14-17,-14 13-15,14-14 16,-13 14-16,0 0 15,0 13 17,-14-14-32,1 1 15,-14 13 1,-13-13-16,-13 13 16,13 0-16,-53 0 15,-26 0-15,26 0 16,-13 0-16,0 0 15,26 0-15,1 0 16,39 0-16,-13 0 16,39 0-16,-12 0 15,12 0-15,14 0 16,-14 0 0,14 0-16,0 13 15,0-13-15,-1 13 0,1 1 16,0-14-1,13 13 48,-26 13-32,12 1-15,1-1-1,13-13 64,0 1-48,0-1-16,0 0 1,0 0 0,-13 1 15,13-1-31,0 0 0,0 0 16,0 1-1,0-1 16,0 26-15,0 14 0,13-53-1,-13 27 1,0-14-16,13 27 16,1-27-16,12 27 15,-13-1-15,40 41 16,-53-67-16,27 40 15,-14-40-15,0 0 16,14 1-16,-27-1 16,13-13-1,-13 13 1,13-13-16,0 0 47,14 0-32,-14 0 1,-13-26 0,0-41 15</inkml:trace>
  <inkml:trace contextRef="#ctx0" brushRef="#br0" timeOffset="-129410.12">15968 8387 0,'0'14'15,"0"-1"1,26 13-1,14-13-15,39 1 16,-39-1 0,13-13-16,-14 0 15,41 0 1,-54 0-16,-13 0 16</inkml:trace>
  <inkml:trace contextRef="#ctx0" brushRef="#br0" timeOffset="-127834.42">13824 5305 0,'40'0'47,"13"0"-32,0 0-15,13 26 16,-13-12-1,13-1-15,-26-13 16,-14 0 0,14 0-16,39 26 15,27-26-15,53 0 16,-27 0-16,27 0 16,-53 0-16,26 0 15,-92 0 1,-14 0-16,1 0 15,-1 0 1,-13 0 0,40 0-16,40-13 15,0-13-15,-14 12 16,14-12-16,-14-1 16,-26 1-1,13 0-15,-40 12 16,-12 14-16,-1-13 78,0 13-62</inkml:trace>
  <inkml:trace contextRef="#ctx0" brushRef="#br0" timeOffset="-124537.29">15769 9049 0,'0'0'0,"13"0"31,1 0-31,-14 13 16,13-13 0,0 0-16,14 0 31,39 0-16,-27 0-15,1 0 16,13 0 0,-27 0-1,-12 0 1,-1 0-16,13 0 16,-12-13-1,-1 0-15,0-14 16,0 27-16,0-13 15,-13 0-15,0-14 16,0 14-16,0-40 16,0 13-1,0-13 1,0 14 0,0 12-1,0 1 1,0-1-16,0-12 15,-26-1 17,26 27-32,-13-1 0,-14-25 31,14 12-15,-13 14-16,12-13 0,-12-1 15,13 27-15,0-13 16,13 0-16,-14 13 15,14-13 1,-13 13 0,-13-14-16,12 1 15,1 0 17,-27 0-17,14 13 1,13 0-16,0 0 15,-14 0-15,1-27 16,12 27-16,1 0 47,0 0-31,0 0 15,-1 0 0,1 0-15,-13 13-1,26 1 1,-13-1-16,-14 0 16,27 0 15,-13-13-16,13 14-15,-13-14 47,13 26-31,-14-13 0,14 14-1,0-14-15,0 0 31,0 0-15,0 1 15,0-1-15,0 0-16,0 0 16,0 14-1,0-14 16,0 13-15,0-12 0,0 12-1,0-13 1,0 27 0,0-14-1,0 1 1,14-14-1,-14 0 1,0 1 0,0-1-16,13-13 15,-13 13 1,13 14 0,0-1-1,-13-13 1,14 0-1,-14 1 1,0-1-16,13 13 16,0-26-1,-13 14-15,13-14 0,0 13 16,1 0-16,25 27 31,-12-14-15,-14-26-1,0 13 17,1-13-32,12 0 15,-13 0 17,14 0-32,-27 14 0,13-14 31,0 0-16,0 0 1,1 0 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2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5:58:58.192"/>
    </inkml:context>
    <inkml:brush xml:id="br0">
      <inkml:brushProperty name="width" value="0.05292" units="cm"/>
      <inkml:brushProperty name="height" value="0.05292" units="cm"/>
      <inkml:brushProperty name="color" value="#0070C0"/>
    </inkml:brush>
  </inkml:definitions>
  <inkml:trace contextRef="#ctx0" brushRef="#br0">4154 2646 0,'-26'0'0,"52"-13"15,-13 13-15,14 0 16,-1-14-16,27 1 0,-13 13 16,132-26-16,-119 12 15,0 1-15,-1 13 0,41-13 16,-40 0-16,-13 13 0,-1 0 15,-12-13-15,-1 13 0,1 0 16,-1 0-16,1 0 0,-14 0 0,13-14 16,-12 14-16,-14 14 15,13-14-15,-40 13 16,1-13 0</inkml:trace>
  <inkml:trace contextRef="#ctx0" brushRef="#br0" timeOffset="364.15">3942 2818 0,'-13'13'0,"79"-26"0,-26 13 16,13-13-16,0-1 0,79-12 15,-66 13-15,14-1 0,-14 1 16,13 0-16,-13 0 0,0 0 15,0-1-15,1 1 0,-14 0 0,-1 13 16,-12-13-16,0 13 0,0-14 16,-14 14-16,0 0 0,-12 0 0,-1 0 0,0 0 15,0-13-15,1 13 0,12 0 16,-13 0 0,1 0-16,-1 0 15,0 0 1,-13-13 46</inkml:trace>
  <inkml:trace contextRef="#ctx0" brushRef="#br0" timeOffset="7345.18">2593 3201 0,'-40'-26'0,"27"26"16,0-13-16,-14 13 0,14 0 16,-53 13-16,39-13 15,1 13-15,0-13 0,-14 13 0,0-13 16,27 14-16,-53 12 15,39-26-15,14 13 0,-13 14 16,26-14-16,-14 0 16,14 1-16,0 38 15,0-25-15,0-1 0,27 93 16,-14-79-16,0 13 16,1 13-16,-1-13 0,0 13 15,0 0-15,-13 1 0,27 157 16,-27-78-16,0-67 15,-14 159 1,1-145-16,0-14 0,0 1 0,0-1 16,-27 67-16,27-67 15,-1-13-15,1-13 0,0 13 0,0-13 16,-14 93 0,27-107-16,0 1 0,0-13 0,0-1 15,14 0-15,-14 1 0,13-14 16,0 14-16,-13-14 0,26 0 15,-12 0-15,-1 1 0,0-1 0,14-13 16,-14 0-16,0 0 0,0 0 16,14 0-16,-14-13 0,27-1 0,-14 1 15</inkml:trace>
  <inkml:trace contextRef="#ctx0" brushRef="#br0" timeOffset="8488.27">8572 3228 0,'40'-13'0,"-13"13"0,-14 0 0,0 0 16,0 0-16,1 13 0,-1-13 0,13 13 15,-13-13-15,1 13 16,-1 1-16,-13 12 0,13-13 0,0 14 15,1 12-15,12 107 16,-13-67 0,1-39-16,-14 13 0,13 0 0,0 0 15,-13 0-15,13 13 0,-13-26 0,13 12 16,1 54 0,-1-53-16,-13 0 0,13-13 0,-13-1 0,13 14 15,14 80 1,-14-94-16,14 80 15,-14-79-15,0 0 0,0-14 16,-13 14-16,13-14 0,14 27 16,-27-26-16,26 39 15,-12-26-15,12-1 16,-13-12-16,-13-1 0,14-13 0,-1 27 16,-13-27-1,13 14-15,0-1 0,-13-12 16,0 12-16,0-13 0,0 0 15,0 1-15,0-1 0,-13 0 16,0 0-16,0 14 0,-1-14 0,-25 27 16,12-27-16,14 0 15,-14 0-15,1 1 0,13-1 16</inkml:trace>
  <inkml:trace contextRef="#ctx0" brushRef="#br0" timeOffset="10239.21">19037 2858 0,'13'0'0,"0"-14"32,-26 1 14,0 26-46,-40 1 16,40-14-16,-54 26 16,41-13-16,13 0 15,0-13-15,-1 14 0,1-14 0,0 13 16,-14 0-16,27 0 16,-13 1-16,13-1 0,0 0 15,13 0 1,-13 0-16,40 1 15,-27-14-15,1 13 0,-1-13 16,13 13-16,-13-13 16,27 27-16,-27-27 15,-13 13-15,0 0 16,0 0-16,-13-13 16,-27 40-1,27-40-15,0 13 0,-27 0 16,1-13-1,25 0 1,-12 0-16,39-13 31,-13 0-15</inkml:trace>
  <inkml:trace contextRef="#ctx0" brushRef="#br0" timeOffset="10645.69">19434 2831 0,'-27'0'15,"1"13"1,13-13-16,-1 0 0,14 14 0,-13-14 0,0 0 15,0 13-15,-1-13 0,14 13 16,-13 0-16,26 14 16,-13-14-1,14-13-15,-1 13 0,13 14 32,1-14-32,-14-13 0,0 13 0,0 0 15,1 0 1,-14 1-16,-14 12 15,14-13-15,-13-13 0,0 14 16,-13-1 0,-1 0-16,14 0 0,-14-13 0,14 14 15,0-14-15,-14 13 0,14-13 0,0 0 16,0 0-16,0 0 16,13-13-1</inkml:trace>
  <inkml:trace contextRef="#ctx0" brushRef="#br0" timeOffset="10996.37">19738 2818 0,'0'-13'0,"-13"39"31,13-13-31,0 1 16,-14 38-1,14-25-15,-13-14 0,13 14 0,0-14 0,0 13 16,0-13-16,0 1 0,-13 12 15,13-13-15,0 14 16,0-14-16,0 14 16,0-14-1,13-13 1</inkml:trace>
  <inkml:trace contextRef="#ctx0" brushRef="#br0" timeOffset="11567.51">19751 2897 0,'0'-13'0,"40"0"15,-27 13 1,27-13 0,-27 13-1,0 0-15,0 0 16,-26 26 0,0-13-1,13 0 1,13 1-16,0-1 15,27 13 1,-27-12-16,27 12 16,-40-13-16,13-13 15,-13 27 1,0-1-16,-13-13 16,13 1-16,-13-14 0,0 13 15,-1 0-15,-12-13 0,13 13 0,-1-13 16,1 14-16,0-14 0,-13 13 0,12-13 15,-12 13-15,13-13 16</inkml:trace>
  <inkml:trace contextRef="#ctx0" brushRef="#br0" timeOffset="12354.89">18812 3559 0,'26'0'16,"67"-14"0,-53 1-16,26 0 0,-13 0 15,13-1-15,172-25 16,-145 12-16,12 14 0,186-40 16,-198 40-1,-14 0-15,14 0 0,-14-1 0,146-25 16,-185 39-1,0-14-15,-14 14 0,14 0 16,-27-13-16,0 13 0,-52 0 31</inkml:trace>
  <inkml:trace contextRef="#ctx0" brushRef="#br0" timeOffset="12835.07">19129 3731 0,'0'-14'0,"0"41"0,0-1 0,0-12 0,0 12 16,14-13-16,-14 27 0,0-27 15,0 0-15,13 14 0,-13-14 16,0 27-1,0-27-15,0 0 0,0 0 16,0 1-16,0-1 0</inkml:trace>
  <inkml:trace contextRef="#ctx0" brushRef="#br0" timeOffset="13176.55">19103 3770 0,'79'-39'0,"-65"52"0,38-13 16,1 40-1,-39-27-15,12 26 16,-26 1-16,-13 13 16,-14 0-1,14-40-15,-13 0 0,12 14 16,1-14-16,0 0 0,0 1 16,0-14-16,-1 13 0,1-13 0,0 13 15,0-13 1</inkml:trace>
  <inkml:trace contextRef="#ctx0" brushRef="#br0" timeOffset="13566.43">19698 3612 0,'-26'-27'0,"26"14"15,-27 39 16,27-12-31,0-1 16,0 0-16,0 13 0,0 1 16,0-1-16,0 14 0,14 79 15,-14-92-15,0 12 0,13-12 16,-13-14-16,0 13 0,13 1 16,-13-14-16,13 0 0,0 27 15,-13-27-15,14 1 16</inkml:trace>
  <inkml:trace contextRef="#ctx0" brushRef="#br0" timeOffset="13777.77">19500 3982 0,'13'-26'15,"40"12"1,-27 14-16,14-13 0,0 0 0,-1 0 16,1-1-16,-13 1 0,12 0 0,1 0 15,-14-1-15,1 14 0,-14-13 16,14 13-16,-14-13 0,13 13 16,-13-13-16,1 13 0,-1 0 15</inkml:trace>
  <inkml:trace contextRef="#ctx0" brushRef="#br0" timeOffset="17210.37">18045 4762 0,'-14'0'0,"54"-13"0,0 0 15,13 0-15,185-40 16,-132 26-16,145-25 0,-106 25 15,1 1-15,0-14 0,26 13 16,-14 1-16,1 0 0,0 12 0,13-12 16,-27 13-16,14-14 0,119 1 15,-146 12-15,0 1 0,-39 0 16,0 13-16,-14-13 0,0 13 0,-13 0 16,-13-13-16,-13 13 0,26 0 15,-39 0-15,-14 0 16,0 0-16,0 0 0,1 0 15,-54 0 1,-13 0 0</inkml:trace>
  <inkml:trace contextRef="#ctx0" brushRef="#br0" timeOffset="18382.7">19685 5146 0,'13'-13'0,"-26"13"15,-27 0 1,27 0-16,0 0 0,0 0 0,-1 13 16,-12-13-16,13 13 0,-1-13 15,1 0-15,0 14 0,0-14 0,0 13 16,-1-13-16,14 13 0,0 0 15,14-13 1,12 27-16,-13-14 16,14 0-16,-14 0 0,13 1 15,-12-14-15,12 13 0,-13 0 0,1 0 16,-1 1-16,0-14 0,0 13 0,0 0 16,-13 0-16,14-13 0,-14 14 15,0-1-15,-14 0 0,14 0 16,-13 0-16,0-13 0,0 14 15,0-1-15,-27 0 0,27 0 16,-1-13-16,1 0 0,0 14 16,0-14-16,-1 0 0,1 0 0,0 13 15,0-13-15,13-13 32</inkml:trace>
  <inkml:trace contextRef="#ctx0" brushRef="#br0" timeOffset="18703.14">19910 5199 0,'-13'0'16,"-1"0"-16,1 13 0,-13-13 15,26 14-15,-13-14 16,13 13-16,13 0 15,0 0-15,0 0 16,14 14-16,-14-27 16,27 26-1,-27-12-15,0-1 0,0-13 16,-13 13-16,13 0 0,-13 14 16,0-14-1,-13 0-15,0 0 0,0-13 0,0 14 16,-14-1-16,1 13 0,-1-12 0,1-14 15,-14 13-15,14 0 0,12 0 16,-25 0-16</inkml:trace>
  <inkml:trace contextRef="#ctx0" brushRef="#br0" timeOffset="19651.27">20254 5265 0,'0'-13'16,"0"0"-1,-13 39 1,13-13 0,13 1-16,-13-1 15,0 0-15,13 14 16,0-27-16,1 13 0,-1-13 0,0 0 16,27 0-1,-27 0-15,0-13 0,27-1 16,-27 14-16,0-13 0,1 13 0,-1 0 15,13-13 1,1 13-16,-27 13 16,13-13-16,0 0 0,0 13 0,14 1 15,-14-14 1,0 0-16,14 0 16,-14-14-1,0-25 1,0 25-16,-13-25 15,0 26-15,0-1 16,0 1-16,0 0 0,0 0 0,0-1 16,0 1-1,-13 0-15,13 39 16,-26 14 0,13-27-16,-1 1 15</inkml:trace>
  <inkml:trace contextRef="#ctx0" brushRef="#br0" timeOffset="20012.25">19394 6046 0,'79'-40'0,"-13"14"16,186-54-16,-133 54 16,13-14-16,-13 14 0,14-14 15,-14 13-15,13 1 0,-13 0 0,13-1 16,212-39-1,-251 53-15,-14-14 0,1 27 0,39-26 16,-66 13-16,-27 13 16,0-14-16,-12 14 0,-1 0 0,0 0 15,-53 0 17,27 0-32</inkml:trace>
  <inkml:trace contextRef="#ctx0" brushRef="#br0" timeOffset="21164.04">20188 6271 0,'0'53'0,"0"-40"0,0 13 15,13 54 1,-13-41-16,0 1 0,13 26 15,0-39-15,1-1 16,-14-13-16,0 1 0,13-14 16,-13 13-16,0 0 0,-13-13 15,-1 0 1,-12-13-16,13 13 16,-1 0-16,1-13 0,-40 13 15,40 0 1,-13 0-16,12 0 0,1 0 0,-13 13 15,12 0-15,1-13 0,13 13 16,0 0-16,-13-13 0,13 14 0,13 12 16,0-13-1,1 1 1,12-14-16,1 0 0,-14 0 0,0 0 16,27-14-16,13 1 15,-14 0 1,-25 0-16</inkml:trace>
  <inkml:trace contextRef="#ctx0" brushRef="#br0" timeOffset="21521.65">20664 6271 0,'-26'-27'15,"26"14"-15,-40-14 16,27 27-16,-1-13 0,1 13 16,-40 13-1,27 27 1,13-27-16,13 14 0,0-1 16,0 14-16,0 0 0,0-1 0,0 1 15,39 106 1,-26-93-16,1-14 0,-1 1 15,0 0-15,0-1 0,1-12 0,-1 12 0,0-25 16,0 12-16,1-13 0,-14 1 16,13 12-16,0-13 15,-13 0-15,13-13 0,-13 14 16,0-41 0,0 14-1</inkml:trace>
  <inkml:trace contextRef="#ctx0" brushRef="#br0" timeOffset="21710.56">20360 6826 0,'-14'-13'0,"28"0"16,12-14-16,-13 27 16,14-13-16,13 0 0,52-40 15,-52 40-15,66-27 16,-80 27-16,1 0 15,-1 13-15,0-14 0,-12 14 16,-1-13-16,13 13 0,-12-13 0,-1 13 16</inkml:trace>
  <inkml:trace contextRef="#ctx0" brushRef="#br0" timeOffset="25431.84">10041 3876 0,'26'13'16,"1"1"-1,-14-14-15,0 0 16,1 13-16,12-13 0,27 13 15,-27-13-15,1 0 16,52 13-16,-52-13 16,65 0-1,-52 0-15,-14 14 0,1-14 16,-14 0-16,14 0 0,-1 0 0,0 0 16,27-14-16,-26 14 15,-14 0-15,14 0 0,-14 0 16,0-13-16,0 13 0,27-13 15,-27 13-15,0 0 0,14-13 16,-14 13-16,0-14 0,14 1 16,-1 13-16,14-26 15,-27 26-15,0-14 16,1 1-16,-1 13 0,0-13 0,13 0 16,-12 0-1,12-1 1,-13 1-16,1 0 0,-14 0 0,13-1 15,0 14 1,-13-13-16,13-13 16,1 26-16,-14-14 0,0-12 15,0 13 1,0-14 0,-14 14-16,14 0 15,-39-27 1,-1 0-1,13 27-15,14 0 0,-13 0 0,-14 0 16,-39-14 0,39 14-16,-39 0 15,52-1-15,1 14 0,-1-13 16,-12 13-16,12-13 0,1 13 0,-1 0 16,-12 0-16,12-13 0,1 13 0,-1 0 15,-12 0-15,12 0 16,14 0-16,-14 0 0,14 0 0,-13 0 15,12 0-15,-12 13 0,13-13 16,-40 0-16,40 0 16,-1 13-16,-12-13 0,13 0 0,-1 13 15,-12-13-15,13 14 0,-14-14 16,-26 26 0,40-26-16,0 13 0,-14-13 0,14 14 0,0-14 15,0 13-15,0 0 0,-27 13 16,27-12-1,-1-1-15,14 0 0,-13 0 0,0 1 16,13-1-16,-27 27 16,14-27-16,13 0 0,-13 27 15,13-27-15,0 0 16,0 27 0,0-27-16,0 27 15,0-27-15,0 0 16,0 0-16,-13 14 0,13-14 0,-27 14 15</inkml:trace>
  <inkml:trace contextRef="#ctx0" brushRef="#br0" timeOffset="28161.16">10954 4128 0,'-13'13'0,"-1"-26"109,14-1-93,-13 14-16,0-13 0,0 13 15,13-13-15,-14 13 16,-12-13-16,-14-1 15,27 1-15,-13 13 0,12-13 0,1 13 16,-13-13-16,12 13 0,-12-14 16,13 14-16,-14 0 0,14-13 0,-40 13 15,27-13 1,-27 26 0,40-13-16,-14 0 0,14 13 0,-14-13 15,1 14-15,-14 12 16,27-13-16,-27 14 0,27-14 15,0 0-15,-53 80 16,66-67-16,-14-12 16,1 52-16,13 0 15,13 0 1,14-26 0,-14-27-16,53 53 15,0-26-15,-26-27 0,40 0 16,-41 0-16,27-13 15,-39 0-15,12 0 0,67-13 16,-66 0 0,0 0-16,52-27 15,-39 14 1,-40 12-16,1-12 0,25-27 31,-25 13-31,-14 27 0,0 0 0,-14 0 16,14-14-16,-13 1 15,0-1-15,0 14 0,-1 0 0,-12 0 16,13-1-16,-14 1 0,-39-27 16,40 27-16,-1 13 15,1-13-15,-54 0 16,54 0-16,13 13 0,-1 0 0,-12 0 16,-14 13-1,27-13-15,-13 13 16</inkml:trace>
  <inkml:trace contextRef="#ctx0" brushRef="#br0" timeOffset="29953.38">4154 6522 0,'26'-13'15,"-12"13"-15,-1 0 0,13-13 16,-12-1-16,-1 14 16,0 0-1,0-13-15,-39 40 32,-14-27-17,40 13-15,-13-13 16,0 0-16,-1 13 15,28-26 48,-54 13-32,14 13-31,12-13 16,1 0-16,0 13 0,0-13 15</inkml:trace>
  <inkml:trace contextRef="#ctx0" brushRef="#br0" timeOffset="30479.2">4643 6496 0,'27'0'32,"-14"0"-17,-26 0 17,-14 13-17,14-13 1,0 13-16,-13-13 15,26 13-15,26-13 32,27-13-17,-40 13-15</inkml:trace>
  <inkml:trace contextRef="#ctx0" brushRef="#br0" timeOffset="32610.28">5146 6522 0,'-13'0'0,"66"-13"16,-40 13 0,14 0-16,-1-13 15,0 13-15,-12 0 0,-1 0 0,-13-14 16,13 14-16,0 0 0,1 0 16,-1 0-1,-13 14 1,-13-14-1,-1 13-15,1-13 32,40 0-1,-1-13-15,-13 13-16,1 0 15,-1-14-15,13 14 16,-13-13-16,14 0 15,-14 0-15,-13-1 0,13 14 0,1-13 16,12-13 0,-26 12-16,0 1 0,13 0 15,-13 0-15,13-14 0,-13 14 0,0 0 0,0 0 16,14-40 0,-28 39-16,14 1 0,0 0 15,0 0-15,-13 0 0,0-1 16,-13-12-1,-14 13-15,27 13 0,-14 0 16,14 0-16,-13 0 0,12 0 16,-12 0-16,-1 0 0,14 0 0,-13 13 15,12-13-15,-38 13 0,38 0 16,-12 1-16,-27 12 16,40-13-16,-1 0 0,1 14 15,0-14-15,0 14 16,13-14-16,0 0 0,-13 14 0,13-14 15,0 0-15,13 0 0,-13 0 16,13 1-16,-13-1 0,13 0 0,0 14 16,1-14-16,-1 0 15,0 0-15,27 14 16,-27-27-16,0 13 0,1-13 0,-1 0 16,-13 13-16,13-13 0,0 0 15,0 13-15,1-13 16,-1 0-1,-13 14 1,13-14 0,0 0 15,-13 13 16,0 0 625,0 0-657,-13-13 48</inkml:trace>
  <inkml:trace contextRef="#ctx0" brushRef="#br0" timeOffset="35045.51">11589 8533 0,'0'-53'15,"0"40"-15,-13-1 0,-1 1 16,-12 0-1,13 0-15,-1 13 0,-12-13 0,-1 13 16,1-14-16,0 14 0,-1 0 0,1 0 16,-14 0-16,-79 27 15,79-14-15,0 13 16,1-12-16,12-1 0,-12 13 0,12 1 0,14-1 16,-13 1-16,-1 65 15,14-65-15,13-1 16,13 27-16,0-13 0,14-14 15,-14 14-15,93 26 16,-27-26-16,-26-27 16,-13 0-16,13 1 0,-14-14 0,14 0 15,-13 0-15,13 0 0,-13-14 16,79-12-16,-93-1 16,14 14-16,-14 0 0,1-14 0,-1 14 15,-13-13-15,27-27 16,-27 26-16,-13 1 15,14-14-15,-14 14 0,-14-80 16,1 66 0,0 1-16,-66-80 15,26 79-15,-40-13 16,67 53 0,12-13-16,-25 13 0,25-14 0,-25 14 15,12 0-15,1 0 0,13 0 16,-27 0-16,13 0 0,1 0 0</inkml:trace>
  <inkml:trace contextRef="#ctx0" brushRef="#br0" timeOffset="36999.19">11086 9935 0,'-13'13'16,"26"1"0,0-14-16,-13 13 15,13-13-15,1 0 16,-1 0-16,0 0 0,0 0 0,54 0 15,-54 0 1,40-13-16,-27 13 0,1-14 0,-1 14 16,1-13-16,52-13 15,-66 12-15,0 1 0,14 13 16,-14-13-16,0 13 0,27-27 16,-27 14-16,-13 0 15,13 13-15,1-26 0,-14 12 16,0 1-16,0 0 0,0 0 15,0-14-15,0 1 0,-14-1 16,14 14-16,-13-13 0,13-1 16,-13 14-16,0-14 0,0 1 0,13 13 15,-14-14-15,1 14 0,0-13 0,0 12 16,-14 1-16,14 0 0,-27-27 16,27 27-16,-13 0 0,-27-14 15,26 14 1,1 13-16,12 0 0,-65-13 15,53 13-15,-1 0 16,14 0-16,-27 0 0,14 13 0,-1-13 16,1 13-16,-1-13 0,-12 14 0,-1-1 15,-13 13-15,27-13 16,-1-13-16,14 14 0,-13-1 16,-1 13-16,14-12 0,0-1 0,-14 0 0,14 14 15,0-1 1,-1-13-16,1 40 15,0-13-15,13-27 16,13 0-16,-13 14 0,0-14 0,13 13 16,1 1-16,-14-14 0,26 27 15,-13-27-15,14 0 0,-14 0 0,0 1 16,14-1-16,-14 0 0,13 0 16,-12 1-16,12-14 0,1 13 15,-1-13-15,-13 0 0,14 13 16,-14-13-16,0 0 0,0 0 0,1 0 15,-1 0-15,0 0 0,0 0 16,1 0-16,-1 0 16,0 0-16,0 0 15,0 0 1,1 0 0,-1 13 30,0-26 48,-13 26 234,13-13-312</inkml:trace>
  <inkml:trace contextRef="#ctx0" brushRef="#br0" timeOffset="39415.75">14340 10530 0,'27'-13'32,"13"-13"-32,-14-1 15,0 1-15,27-1 0,-13-12 16,13 12-16,132-118 16,-105 92-16,-1 0 0,0 0 15,1 0-15,105-66 16,-132 79-16,0 14 0,0-14 15,79-39-15,-106 66 16,14-14-16,13 1 16,-53 12-16,13 14 0,0-13 15,1 0 1,-28 26 0,14 0-1,-13 1-15,13-1 0,-13 0 0,0 0 16</inkml:trace>
  <inkml:trace contextRef="#ctx0" brushRef="#br0" timeOffset="39971.35">15584 10491 0,'132'-119'0,"-92"92"0,13-12 0,0-1 0,0 0 16,13-26-16,13 13 0,-13 0 0,14-13 16,-14 13-16,26 0 0,-12-13 15,-1 13-15,1 0 0,-1 0 0,-13 14 16,-13-1-16,0 13 0,13 1 0,-26 0 16,-1-1-16,41-13 15,-67 40-15,0-13 0,1 13 16,-14-13-16,26 13 15,-39 26 17,0 14-17</inkml:trace>
  <inkml:trace contextRef="#ctx0" brushRef="#br0" timeOffset="41006.26">15650 9657 0,'79'-39'0,"-39"25"0,0-12 16,-14 13-16,27-14 0,0 1 0,40-40 16,-40 39-1,13-13-15,-13 14 0,13-14 0,0 14 0,0-14 16,0 14-16,0-1 0,1-12 0,-1 12 15,0 1-15,-13-1 16,13 1-16,-13 13 0,-13-1 0,-1 1 0,67-27 31,-79 27-15</inkml:trace>
  <inkml:trace contextRef="#ctx0" brushRef="#br0" timeOffset="41712.39">16894 10438 0,'53'-80'0,"-40"54"0,26-14 0,-12-13 0,13 14 16,-1-1-16,1-13 0,0 0 15,39-53-15,-39 53 16,-1 14-16,1-14 0,-13 13 0,12-13 16,-12 27-16,-1-14 0,1 14 0,-14 12 15,0 1-15,0 0 0,1 0 16,-14-1-16,13 1 0,0 0 15,0 13-15,0 0 16,1 0 0,-14-13-16</inkml:trace>
  <inkml:trace contextRef="#ctx0" brushRef="#br0" timeOffset="42412.88">16417 8850 0,'93'27'16,"53"-1"-16,-80-13 16,0-13-16,79 27 0,-65-27 15,-1 13-15,0-13 0,1 13 16,12-13-16,-12 0 0,-1 14 16,67-14-16,-93 13 15,0-13-15,-14 13 0,1-13 0,-14 13 0,1 1 16,-14-14-16,14 13 0,-14 13 15,0-13-15,-13 1 0,13 12 0,-13-13 16,0 27-16,-13 0 0,13-1 16,-13 28-16,-14-15 0,14 15 0,-13-1 15,-1 0-15,-26 53 0,40-53 16,-13-13-16,-1 13 0,14-13 16,0-13-16,-1-1 0,1 1 0,13-13 15,0-1-15,13 14 16</inkml:trace>
  <inkml:trace contextRef="#ctx0" brushRef="#br0" timeOffset="42795.65">19711 8374 0,'27'132'15,"-27"-118"-15,0 12 0,0-13 0,13 14 0,-13-14 16,0 27-16,0-27 0,0 0 16,0 0-16,0 1 0,0 12 15,0 0 1</inkml:trace>
  <inkml:trace contextRef="#ctx0" brushRef="#br0" timeOffset="43233.81">20201 8401 0,'-53'-14'0,"40"14"16,-14 0 0,1 14-16,13-14 0,-1 0 0,1 13 15,0-13-15,13 13 16,26 13-1,-12-26-15,12 27 16,-13-27-16,14 13 0,-14 0 16,13 1-16,27 25 15,-53-26 1,0 14-16,-13 13 16,0-27-16,0 0 15,-14 0-15,14 1 0,-13-14 0,12 13 16,-12 0-16,-1 0 0,14-13 0,0 13 15,-14-13-15,14 0 0,0 0 16,0 14-16,0-14 16</inkml:trace>
  <inkml:trace contextRef="#ctx0" brushRef="#br0" timeOffset="43554.04">20426 8440 0,'13'-13'15,"0"13"-15,14-13 16,-14 13-16,27 0 16,13-13-1,26-1 1,-53 14-16,-12 0 15,-1 0-15</inkml:trace>
  <inkml:trace contextRef="#ctx0" brushRef="#br0" timeOffset="44960.41">21127 8308 0,'40'-27'0,"-40"14"0,13 13 15,0 0-15,27-13 16,-27 13-16,0 0 0,0 0 0,1 0 16,-14 13-1,13-13-15,-13 13 16,0 1-1,0-1-15,13-13 16,-13 13-16,13 0 16,1 1-16,-1-1 0,0 0 15,0 0-15,1 14 16,-14-14-16,0 0 16,0 0-16,-14-13 0,14 14 15,-13-1-15,-13 13 16,12-26-16,1 14 0,0-1 0,0-13 15,13 13 1</inkml:trace>
  <inkml:trace contextRef="#ctx0" brushRef="#br0" timeOffset="45225.01">21775 8281 0,'0'-13'0,"27"0"16,-14 13-16,0 0 0,0-13 0,14 13 15,-14 0-15,0-13 0,1 13 16,-1 0-16,0 0 0,0 0 0,0 0 16,1 0-16,-14 13 15</inkml:trace>
  <inkml:trace contextRef="#ctx0" brushRef="#br0" timeOffset="45407.49">21722 8427 0,'27'0'16,"-14"-13"-16,40 13 15,-27-13-15,-12 13 16,52-14 0,-27 1-16,1 13 15,-27-13-15</inkml:trace>
  <inkml:trace contextRef="#ctx0" brushRef="#br0" timeOffset="46102.54">22953 8162 0,'-14'40'15,"14"-27"-15,0 1 0,0-1 0,0 53 16,0-40-1,0-12-15,0 12 0,0-13 0,14 14 0,-14-14 16,0 13-16,0-12 0,0-1 16,13 0-16,-13 0 0,13 1 15</inkml:trace>
  <inkml:trace contextRef="#ctx0" brushRef="#br0" timeOffset="46593.41">23151 8242 0,'66'0'0,"-53"13"16,-13 0-16,-13 0 0,13 1 15,-26 12-15,13 1 0,-14-1 0,1 1 0,-1-1 16,1-13-16,12 14 16,1-14-16,0-13 0,-13 26 15,39-12 1,0-14 0,0 0-16,14 0 0,52-14 15,-39 1-15,-1 13 16,-12-13-16,-1 13 0,1-13 15,-1 13-15,-13 0 0,14 0 0,-14 0 16,14 0-16,-27 13 0,0 0 16</inkml:trace>
  <inkml:trace contextRef="#ctx0" brushRef="#br0" timeOffset="46958.51">22886 8811 0,'212'-53'0,"-159"26"0,66-26 15,-66 27-15,13-1 0,27-26 16,-14 14-16,1-14 0,-1 0 0,80-66 16,-93 53-16,0-14 15,-13 14-15,-13 0 0,-14 0 0,-13 0 16,0 0-16,-26 26 0,0-13 0,-13 13 15,-14 1-15,-13-1 0,-13 27 16,-14 0-16,1 13 0,-27 0 0,-13 13 16,-132 53-16,132-26 0,0 13 15,13-1-15,0 1 16,-53 66-16,106-79 0,14 0 0,-1 39 16,40-52-16,13 12 15,14-12-15,-1-1 0,14 1 16,26-1-16,0 1 0,0-14 0,14 0 0,-14 0 15,53 1-15,-66-14 16,-27 0-16,14 0 16</inkml:trace>
  <inkml:trace contextRef="#ctx0" brushRef="#br0" timeOffset="49415.57">13613 13613 0,'53'13'16,"-27"-13"-16,1 0 0,26 13 0,-1-13 15,1 0-15,93 13 16,-67-13-16,80 14 0,-66-14 0,-14 0 16,106 13-16,-92-13 15,13 0-15,-14 0 0,14 0 0,0-13 16,26 13-16,-13-14 0,146-12 15,-133 26-15,-13-26 0,0 12 16,14 1-16,105-13 0,-146 12 16,27 1-16,93-13 0,-119 13 15,-1-1-15,80-12 16,-79 13-16,-14-1 0,14 1 16,-1 0-16,80-27 0,-92 27 15,79-13-15,-80-1 0,-13 14 16,13-14-16,-12 14 0,52-27 15,-66 27-15,26-13 16,-39 13-16,-1-14 0,27 1 16,-39 12-16,-1 1 15,1-13-15,-1 13 0,1-1 0,-1 1 0,1-13 16,-14 12-16,0 1 0,0 0 0,27-27 16,-27 27-1,0 0-15,27-27 16,-40 27-16,13 0 0,-13-1 0,14 1 15,-14-27-15,0 27 16,0-13-16,-14-14 16,14 14-16,-13 12 0,0-12 15,-27-27-15,27 27 16,-13-1-16,12 14 0,-12-14 0,-14 14 16,14-13-16,-40-14 0,-14 14 15,-39-1 1,66 14-16,-26-14 15,-1 14-15,28 13 0,12 0 16,0-13-16,-13 13 0,14 0 16,-54-13-16,0 13 15,40 0-15,1 0 0,-94 0 16,93 13-16,-66-13 16,66 0-16,0 13 0,-13-13 15,-159 13 1,172 1-16,0-14 0,0 0 15,-66 13-15,0-13 16,66 0-16,0 0 0,1 0 16,-15 0-16,-38 13 15,38-13-15,14 0 0,-118 13 16,118-13-16,-27 0 16,27 14-16,-66-14 0,53 13 15,-66 0-15,52 0 0,-52 0 16,66-13-16,-66 27 15,52-27-15,-118 26 16,145-12-16,-13-14 16,-40 13-16,0 0 0,53-13 15,14 13-15,-67 1 16,0-1-16,13 0 16,40-13-16,14 13 0,-14-13 15,13 13-15,-13-13 0,-26 14 16,-1-1-16,14-13 15,27 13-15,-1-13 0,0 13 16,1 1-16,-1-14 0,0 13 16,-79 13-16,79-12 15,14-1-15,-53 13 0,52-26 16,-26 27-16,-13 12 16,13-12-16,0-1 15,-13 27 1,26-13-16,14-27 15,-1 27-15,14-27 16,-13 14-16,-27 52 16,26-26-16,14 0 15,0-14-15,13-12 16,0-1-16,0 1 0,0 12 16,13-12-16,14 39 15,-14-39-15,40 25 0,-27-25 16,27 13-16,27-1 15,-1-12-15,-26-14 0,66 0 16,13 0-16,-66-13 16,172-13-1,27-13 1,-106 12-16,-67 1 0,-12 13 16,-1-13-16,14 13 0,-14-13 15,-13 0-15,67-1 0,-28 1 16,-12 13-1,-27-13-15,-39 13 0,12 0 16,-12 0-16,-1 0 0,1 0 16,12 0-16,-12 0 15,-14 0-15,13 0 16,-12 0 0,-1 0-16,0 0 0,14 0 0,-1 0 15,27-13-15,26-1 16,27 1-16</inkml:trace>
  <inkml:trace contextRef="#ctx0" brushRef="#br0" timeOffset="52929.13">5927 9155 0,'-14'-14'15,"54"28"1,-13-14-16,-1 0 0,14 0 16,52 13-16,14 0 15,-53-13-15,13 0 0,0 13 16,1-13-16,12 0 0,0 0 0,80 0 16,-80-13-16,14 13 0,0 0 15,-14-13-15,14 13 0,-14-13 16,0 13-16,1-14 0,-14 1 0,13 0 15,-13 0-15,67-14 0,-80 27 16,0-13-16,-14 0 16,54-14-16,-14 14 0,-13-13 15,-39 12-15,-1 14 0,14-26 16,0-1 0,-14 27-16,-13-13 0,1 0 15,-1 0-15,0 0 0,0-1 16,0 1-16,1-13 0,-1 12 15,0-12-15,0-1 16,-13 14-16,0 0 16,0 0-16,-13 0 0,13-1 0,-13-39 15,0 27 1,13 13-16,-14-14 0,-12 1 0,0-14 16,-14 14-16,13-14 15,14 27-15,-40-27 16,27 27-16,13 0 15,-14-1-15,1 1 0,-67-27 16,67 27 0,-14 0-16,-39 0 0,26 0 15,-27-1-15,-26 14 16,1 0-16,25-13 16,14 13-16,-80 13 0,80-13 15,-13 14-15,-53-14 0,-14 13 16,80 0-16,-159 13 15,159-26-15,0 14 16,-14-14-16,-52 13 16,0 13-16,13-12 15,26 12-15,1 1 16,-27 25 0,79-25-16,0-14 0,-39 40 15,-1-13-15,28-1 16,-1 1-16,26 0 15,1-1 1,26-12-16,0-14 0,0 14 16,13-1-16,27 67 0,-14-67 15,1 1-15,12-1 0,-12 1 16,52 25-16,-39-38 16,13 12-16,66 1 0,-53-1 15,0-13-15,66 14 0,14-14 16,52 13-1,-145-12-15,132-14 16,-118 0-16,52 13 16,-53-26-16,79 13 15,1-14-15,-80 1 0,53 0 16,-66 13-16,79-26 16,-66 12-16,93-12 15,-106 13-15,79-14 16,-52 14-1,-41 0-15,-12-1 0,26 1 16,0 0-16,-14-13 16,1 12-16,0-12 15,-14 13-15,14-1 16,-14 1-16,14-13 16,13-1-16,0 1 15,0-1-15,-40 14 16,40-27-1,-40 27-15,0 0 0,14-14 16,-14 14-16,13-26 16,-26 12-16,14-26 15,-14 40-15,-27-40 16,14 13-16,-27-13 16,1 14-16,-41-14 0,41 26 15,-14 14-15,-133-53 16,120 53-16,-79-14 15,-1 14-15,67 0 0,-67 0 16,-12-1-16,78 14 16,-79-13-16,1 13 15,78 0-15,1 0 0,0 0 16,-80 13-16,80 1 16,-1-14-16,1 13 0,-80 13 15,0 1-15,14 12 16,-40 41-1,118-54-15,-38 54 16,52-54-16,0 14 0,0-1 0,-40 41 16,54-40-16,-28 52 15,1 1 1,13 26-16,40-93 16,13 14-16,27 39 0,-14-39 15,53 53-15,-26-54 0,52 14 16,14 0-1,-40-40-15</inkml:trace>
  <inkml:trace contextRef="#ctx0" brushRef="#br0" timeOffset="56421.83">6019 11681 0,'0'67'15,"0"-41"-15,0-13 0,0 14 16,0-1-16,13 1 0,-13-1 16,0 0-16,0 14 0,14-13 0,-14-14 15,0 0-15,13 0 0,-13 1 16,0-1-16,0 0 0,13 0 15</inkml:trace>
  <inkml:trace contextRef="#ctx0" brushRef="#br0" timeOffset="56786.65">6390 11642 0,'-93'66'16,"67"-40"-16,12-26 0,1 14 16,0 12-1,13-13-15,13 27 16,0-27-16,1-13 15,-1 13-15,0 1 0,0-1 0,1 0 16,-1 0-16,0 0 0,0 14 16,-13-14-1,0 0-15,-13 1 0,13-1 16,-13 0-16,0 0 0,-1 1 16,1-1-16,0 0 0,0-13 15,-1 0-15</inkml:trace>
  <inkml:trace contextRef="#ctx0" brushRef="#br0" timeOffset="56973.42">6522 11880 0,'26'-13'15,"-12"-1"-15,-1 14 0,0-13 16,27 0 0,-27 13-16,-13-13 0,13 13 15</inkml:trace>
  <inkml:trace contextRef="#ctx0" brushRef="#br0" timeOffset="57357.9">6906 11602 0,'26'0'0,"-26"13"16,0 0-16,0 1 16,0-1-16,13 0 15,-13 0 1,14-13-16,-14 14 15,13-14-15,-13 13 0,13-13 0,-13 13 16,13-13-16,-13 13 0,0 1 16,0-1-16,0 0 15,0 0-15,0 0 0,-13 1 0</inkml:trace>
  <inkml:trace contextRef="#ctx0" brushRef="#br0" timeOffset="57827.68">6376 12343 0,'278'-80'0,"-225"67"16,0-13-16,0-1 0,13 14 0,-13-13 15,53-41-15,0 15 16,-67 12-16,1 0 0,0 0 16,26-39-16,-40 39 15,-12-12-15,25-41 0,-25 40 16,-1-13-16,0 0 0,-13 13 0,0-13 16,-13-1-16,-14 1 0,1 13 15,-27 0-15,-53-52 16,-26 39-16,-14 39 0,67 14 15,-14 26-15,1 0 16,-133 40-16,106-13 0,-93 66 16,14 13-16,118-53 15,-92 66-15,106-52 16,-66 65-16,79-65 0,-13 25 16,39-39-16,14-13 0,0 0 15,13-13-15,13 13 0,0-13 16,67 52-16,12-39 15,-26-40-15,93 1 0,-66-28 16,26 1-16,-13-13 0</inkml:trace>
  <inkml:trace contextRef="#ctx0" brushRef="#br0" timeOffset="61101.62">13123 4313 0,'371'-40'0,"-305"27"0,-13 13 0,66-13 16,-79 13-16,12 0 0,-12 0 15,-13 0-15,-1 0 0,1 0 16,-14 0-16,0 0 0,13 0 16,-12 0-16,-1 0 0</inkml:trace>
  <inkml:trace contextRef="#ctx0" brushRef="#br0" timeOffset="62358.57">13031 9591 0,'172'-26'16,"-106"12"-16,66-12 0,-52 13 15,-14 0-15,13-1 0,-13 1 16,133-27-16,-160 27 16,14 13-16,-13-13 0,0 13 0,-14-13 15,1 13-15,-1 0 0,-13-14 0,14 14 16,-14 0-16,0 0 15,14-13-15,-14 13 16,0 0 0</inkml:trace>
</inkml:ink>
</file>

<file path=ppt/ink/ink2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00:04.002"/>
    </inkml:context>
    <inkml:brush xml:id="br0">
      <inkml:brushProperty name="width" value="0.05292" units="cm"/>
      <inkml:brushProperty name="height" value="0.05292" units="cm"/>
      <inkml:brushProperty name="color" value="#0070C0"/>
    </inkml:brush>
  </inkml:definitions>
  <inkml:trace contextRef="#ctx0" brushRef="#br0">13348 6125 0,'80'-13'15,"-1"0"1,-13 13-16,0-14 0,14 14 0,-1-13 15,0 13-15,107-26 0,-94 26 16,1-14-16,13 14 0,185-26 16,-199 13-1,1 0-15,-14 13 0,1-14 0,52 1 16,-92 13-16,13 0 0,-27-13 16,0 13-16,1 0 0,-1 0 15,1 0-15,-14 0 16,0-13-16,14 13 15,-14 0-15,0 0 16,0 0 0,1-14-1,-1 14 110,-13 14-47</inkml:trace>
  <inkml:trace contextRef="#ctx0" brushRef="#br0" timeOffset="737.16">17568 6152 0,'106'0'16,"-53"0"-16,-13 0 0,13-14 15,53 14-15,-54 0 16,54-13-16,-66 13 15,0 0-15,-1-13 0,27 13 0,-39 0 16,26 0-16,-40 0 16,0-13-16,14 13 15,-1 0-15,-13 0 16,1 0-16,-1 13 31,-13 0-15,13-13-16</inkml:trace>
  <inkml:trace contextRef="#ctx0" brushRef="#br0" timeOffset="2653.04">20148 6046 0,'26'26'16,"1"-26"-1,39 13-15,-26 1 0,52-1 16,-39 0-16,66 14 16,-52-14-16,65 0 15,-53 0-15,-13-13 0,93 13 16,-13-13-16,-67 0 15,0-13-15,67 0 16,-67 13-16,-13-13 0,67 0 0,-67-1 16,53-12-16,-66 13 15,13-1-15,-13 1 0,13 0 16,53-27-16,-26 14 16,-40 13-16,-14-14 0,1 14 15,0 0-15,-1-14 0,41-12 16,-14-14-16,0 13 15,0-13-15,-13 0 16,0 0-16,-40 13 16,0 14-16,14 0 0,-14-41 15,0 1-15,-13 40 16,0-1-16,0-26 0,0 14 16,-13-1-16,0 0 0,-27-39 15,-13-14-15,-13 14 0,40 39 16,-54-26-1,41 26-15,-14 14 0,-40-40 16,40 39-16,-66-25 16,13-1-16,53 26 0,0 1 15,1-1-15,-134-26 16,54 14-16,0-1 16,13 13-16,-14 1 15,67 26-15,-13-13 16,26 13-16,-66 0 0,66-13 15,0 26-15,-53-13 0,53 0 16,14 13-16,-67 0 16,13 14-16,-26-1 15,79-13-15,-65 27 0,25-13 16,1 12 0,39-26-16,-26 27 15,0 0-15,0 0 16,26-14-16,14 0 0,-54 41 15,54-41-15,-1 0 16,-12 27-16,25-26 0,-12-1 16,13 1-16,-1 12 15,-12 28-15,13-41 16,13 1-16,-13 25 0,13 1 16,-14-26-1,14-1-15,0 27 0,0-26 0,0 92 16,0-93-1,0 14-15,0 39 16,14-13-16,-1-26 0,-13-13 16,39 78-1,-25-78-15,39 52 16,0-26-16,-14 0 16,1-40-16,-14 14 0,40-1 15,-26-13-15,40 14 16,-41-14-16,14 0 15,66 14-15,-39-1 16,-41-26-16,-12 13 16,-14-13-16,27 0 15,-27 14-15,0-14 16,0 0-16,1 0 0,-1 13 16,0-13-1,0 0 16,1 0-15,-14-13 0</inkml:trace>
  <inkml:trace contextRef="#ctx0" brushRef="#br0" timeOffset="8254.24">3135 4220 0,'40'-26'32,"39"12"-32,40-12 15,0 13-15,-52 0 16,-1-1-16,40-12 0,-53 26 16,-1-13-16,-12 13 0,0-14 15,0 14-15,12-13 0,-38 13 16,-1 0-16,0 13 0</inkml:trace>
  <inkml:trace contextRef="#ctx0" brushRef="#br0" timeOffset="8481.24">3096 4392 0,'-40'0'16,"80"0"-16,-14-13 15,27 13-15,53-27 16,-27 14-16,-13 0 0,0 0 0,80-14 16,-27 1-16,-66 13 15,0 13-15,-13-14 16,-1 14-16,-12 0 0,12-13 0,-25 13 16,12 0-16,-13 0 31</inkml:trace>
  <inkml:trace contextRef="#ctx0" brushRef="#br0" timeOffset="10679.78">6654 9155 0,'27'-14'0,"-14"14"15,13-13-15,14 13 16,13-13-16,0 0 0,26 13 0,67-14 16,13 1-16,-93 13 15,13-13-15,-13 13 0,67 0 16,-14-13-16,-66 13 16,39 0-16,-65 0 0,26 0 15,-40 0-15,13 13 16,-13-13-16,1 0 0,-1 0 0,0 0 15,0 0-15,1 0 16,-1 13 0,0-13-1</inkml:trace>
  <inkml:trace contextRef="#ctx0" brushRef="#br0" timeOffset="13937.27">13983 9141 0,'-66'0'15,"66"14"-15,27-14 32,-1 13-32,-13-13 15,40 0-15,-26 0 16,-1 13-16,40-13 0,-26 0 16,0 0-16,13 0 0,-1 13 15,1-13-15,-13 0 0,13 0 0,0 0 16,0 0-16,119 0 15,-119 0-15,66 0 16,-66 0-16,13 0 0,-13-13 0,0 13 16,0 0-16,-14 0 0,67 0 15,-79-13-15,12 13 0,27 0 16,-39 0-16,-1 0 16,27 0-16,-26 0 0,-1 0 15,14 0-15,-14 0 16,1 0-16,-14 0 15,0 0-15,0 0 16,1 0-16,-1 0 16,0 0-1,0 0 1,1 0 0,-1 0 46,0 0-31,0 0-15,0-13-16</inkml:trace>
  <inkml:trace contextRef="#ctx0" brushRef="#br0" timeOffset="15100.18">16325 9102 0,'-13'0'15,"39"0"1,-13 0-16,14 0 16,-1 0-16,93 0 0,-26 0 15,-27-14-15,0 14 16,93-13-16,0 0 15,-80 0-15,93 0 0,-79-1 16,92-12-16,0 13 16,-13-14-16,13 14 15,-105 0-15,65-1 16,-92 14-16,0 0 16,0-13-16,-13 13 0,12 0 15,-12-13-15,-13 13 16,-1 0-16,-13 0 15,14 0-15,-14 0 16,0-13-16,0 13 16,1 0 15,-1 0-15,0 0 15,0-13 63,-13-1-79,14 14-15,-14-13 16</inkml:trace>
  <inkml:trace contextRef="#ctx0" brushRef="#br0" timeOffset="21099.21">21021 9287 0,'-26'66'15,"26"-53"1,-14 14-16,14-1 0,-13 1 16,13-14-16,0 27 0,-13-14 15,13 0-15,0 1 0,0-1 0,-13 1 16,13 13-16,0-14 0,13-13 15,-13 14-15,0-14 0,13 0 16,-13 0-16,13 1 0,1-1 16,-14 0-16,26-13 0,-13 13 15,14-13-15,-14 0 16,14-13-16,-14 13 16,0-13-16,-13 0 15,0-1-15</inkml:trace>
  <inkml:trace contextRef="#ctx0" brushRef="#br0" timeOffset="21288.05">20783 9671 0,'13'-14'15,"0"14"1,1-13-16,25 13 0,-25-13 15,12 13-15,-13-13 0,14 13 16,-14 0-16,13 0 0,1 0 0,-14-14 16,14 14-16,-14 0 0,0 0 15</inkml:trace>
  <inkml:trace contextRef="#ctx0" brushRef="#br0" timeOffset="21622.45">21378 9697 0,'27'-53'16,"-27"40"-16,-13 0 15,-1 13 1,1 0-16,0 0 15,-14 26 1,27-13-16,0 1 0,-13-14 16,13 26-16,0-13 0,0 0 15,0 1-15,13-1 16,1 0-16,-1-13 16,0 0-1,27 0 1,-14-13-16,-13 13 0,14-13 15</inkml:trace>
  <inkml:trace contextRef="#ctx0" brushRef="#br0" timeOffset="22059.12">21736 9578 0,'-40'13'16,"27"0"-16,13 14 15,13-14 1,0 14-16,-13-14 16,13 0-16,-13 13 15,14-12-15,-28 12 16,1-13-1,-13 1 1,12-1-16,-12-13 0,-1 0 16,14 0-16,0 0 15,13-13-15,0-1 16</inkml:trace>
  <inkml:trace contextRef="#ctx0" brushRef="#br0" timeOffset="22288.3">22119 9340 0,'0'-13'16,"0"65"0,0 1-1,0-39-15,0 39 0,0-27 16,0-13-16,0 14 0,0 12 15,0-25-15,13 25 16,-13-25-16,0-1 0,14 0 16,-14 0-1</inkml:trace>
  <inkml:trace contextRef="#ctx0" brushRef="#br0" timeOffset="22479.03">22040 9604 0,'13'-13'0,"0"13"16,14-13-1,-14 0-15,0 13 16,0 0-16</inkml:trace>
  <inkml:trace contextRef="#ctx0" brushRef="#br0" timeOffset="23085.42">21987 9565 0,'-13'26'16,"13"1"-16,13-14 0,-13 0 0,13-13 15,-13 13-15,13 1 0,1 12 16,-14-13-16,13 0 0,-13 14 31,-13-1-15,-1-26-16,14 14 15,-13-14-15,0 0 0,-14 13 16</inkml:trace>
  <inkml:trace contextRef="#ctx0" brushRef="#br0" timeOffset="23964.45">22423 9578 0,'-52'0'16,"25"26"-16,14-12 16,0-1-16,13 0 15,0 0-15,0 1 16,13-14 0,0 0-16,14 0 15,-14-14-15,0 14 16,0 0-16,0-13 0,1 13 15,-1-13-15,0 13 16,0 0 0,1 13-1,-14 0-15,13-13 0,-13 14 16,13-14-16,0 0 16,0 13-16,1-26 15</inkml:trace>
  <inkml:trace contextRef="#ctx0" brushRef="#br0" timeOffset="24379.27">22714 9446 0,'14'-80'15,"-1"67"-15,-13 39 32,0-12-32,-13 25 15,13-12-15,0-14 0,0 14 16,-14 12-16,14-26 15,0 1-15,0-1 0,-13 0 16,13 14-16,-13-14 0,-13 0 16,26 0-1,-14-13-15,1 0 16,13 14-16,-13-14 16,39-14 15,-12 1-31,12 0 15,-13 0-15,0-1 0,1 14 16,-1-13-16,13 0 16,-12 13-16,-1-13 0,0 26 31,0-13-31,-13 13 0,0 0 16,14 1-1,-14-1 1,0 0-16</inkml:trace>
  <inkml:trace contextRef="#ctx0" brushRef="#br0" timeOffset="24543.21">22926 9419 0,'-26'0'16,"12"0"-16,1 0 31</inkml:trace>
  <inkml:trace contextRef="#ctx0" brushRef="#br0" timeOffset="24819.04">23019 9499 0,'-66'52'0,"52"-52"16,14 14-16,0-1 0,0 0 15,14 0-15,-14 1 16,13-1-16,0 13 0,-13-12 15,13-1 1,-13 0-16,0 13 16,-13-26-16,0 14 15,0-1-15,-1 0 0,-12 0 16,13 1-16,-14-14 0,1 13 16</inkml:trace>
  <inkml:trace contextRef="#ctx0" brushRef="#br0" timeOffset="25292.1">21312 11060 0,'-26'0'0,"-1"0"0,1 13 16,13-13-16,-1 13 0,-39 13 15,27-12-15,13 12 0,0-13 16,13 1-16,-14 12 16,14-13-16,0 1 0,0 12 0,14-13 0,-14 0 15,13 14-15,0-14 0,13 0 0,1 14 16,-14-14-16,14-13 15,-14 13-15,0-13 0,13 14 0,-12-14 0,25 0 16,-25 0 0,-1 0-16,0-14 0,0 14 15,14-26-15</inkml:trace>
  <inkml:trace contextRef="#ctx0" brushRef="#br0" timeOffset="25563.73">21603 11112 0,'0'27'31,"0"-14"-31,0 0 0,-13 1 16,13 12-16,0 1 0,0-14 15,13-146-15,-13 292 0,13-132 16,1-14-16,-14 0 0,13-13 16,0 0-16,0 13 0,14-26 15,-14 13 1,0-13-16,14-14 0,-27 14 15,13 0-15,0 0 0,-13 0 16,13 13-16,-13-14 0,14 1 0,-14 0 16,13 0-1</inkml:trace>
  <inkml:trace contextRef="#ctx0" brushRef="#br0" timeOffset="26324.04">17304 11906 0,'53'0'15,"0"0"-15,-14 0 16,1 13-16,13-13 0,0 0 16,-14 0-16,14 14 0,-13-14 0,13 0 15,-27 13-15,1-13 0,13 13 16,-27-13-16,0 13 16,-13 1-16,-13-1 15,0 0-15,-1 0 16,-12 14-16,-14-14 0,14 0 15,-14 0-15,-26 27 0,26-27 16,-26 27-16,40-27 0,-41 27 16,54-27-16,-13 0 15,13 1-15,-1-1 0,14 0 0,-13 27 16,13-27-16,13 13 16,-13 1-16</inkml:trace>
  <inkml:trace contextRef="#ctx0" brushRef="#br0" timeOffset="26779.48">17886 12806 0,'-27'13'16,"14"0"-16,0-13 0,0 14 0,-1-1 15,-25 13-15,26-13 16,-14 1-16,14-1 0,0 0 0,-14 14 15,14-14-15,0 0 0,13 0 16,-14 1-16,14-1 16,14 0-16,-1-13 0,0 13 15,0-13-15,14 0 0,-1 13 0,40-13 16,-26 0-16,0 0 16,0 0-16,-1 0 0,-12 0 0,12 0 15,14-13-15,-26 13 0,-1 0 16,-13 0-16,14 0 0,-14 0 15,0 0-15,1-13 0,-1 13 0,0 0 16,-13-13-16,13 13 0,-13-13 16,13-1-16</inkml:trace>
  <inkml:trace contextRef="#ctx0" brushRef="#br0" timeOffset="27376.13">18071 11430 0,'66'-13'16,"-53"13"-1,14 0-15,-14 0 0,0 0 0,14 0 16,-14 0-16,13 0 0,-12 0 0,12 13 15,1 0-15,-14 0 0,27 1 0,-14 12 16,0 1-16,-12-1 0,25 14 16,-12-1-16,-14 14 0,14-13 15,-1 13-15,0 0 0,14 53 16,-27-53-16,27 66 0,-14-66 16,1 0-16,-1 13 0,-12-13 15,12-1-15,-13 1 0,27 53 16,-14-13-16,-12-53 15,-1-1-15,0-12 0,0 12 0,-13-12 16,0-1-16,14 1 0,-14 12 16,0-12-16,-14-1 15,14-12-15,-13-1 0,13 0 0,-13 0 16,-14 1-16,14-1 0,-53 26 16,26-39-16,1 14 15,-1-14-15,-13 0 0,0 0 0,0 0 16,0-14-16,-13 14 0,-13-13 15,-53-26-15</inkml:trace>
  <inkml:trace contextRef="#ctx0" brushRef="#br0" timeOffset="27824.11">16867 11523 0,'-39'0'16,"12"26"-16,93-52 0,-145 65 0,39-25 15,-26 52 1,40-27-16,-14 14 0,13-13 0,-12 0 16,-1 52-16,14-39 0,12 0 15,1 0-15,0 53 16,13-14-16,0-25 0,13-1 16,14 53-16,-1-66 0,-13 0 15,14 0-15,-1-1 0,1-12 16,-1 13-16,14-13 0,13 26 15,13 13-15,-40-52 0,1-1 16,12 1-16,28 26 16,-28-40-16,41 13 15,12-13-15,1-26 0,-40 0 16,13 0-16,0-14 0,0 1 16,0 13-16</inkml:trace>
  <inkml:trace contextRef="#ctx0" brushRef="#br0" timeOffset="28557.27">19539 12197 0,'27'0'16,"-14"0"-16,0 0 0,1 0 0,52 0 16,-40 0-1,-13 0-15,14 0 0,-14-13 16,0 26-16</inkml:trace>
  <inkml:trace contextRef="#ctx0" brushRef="#br0" timeOffset="28761.75">19659 12396 0,'-14'0'0,"41"0"0,-14 0 15,0 0-15,14 0 0,-14 0 16,13-14-16,-12 14 0,25 0 15,1-13-15,-14 13 0,-12 0 16</inkml:trace>
  <inkml:trace contextRef="#ctx0" brushRef="#br0" timeOffset="29520.34">20730 12144 0,'0'27'16,"0"-14"-16,0 0 0,0 1 16,0-1-16,0 0 0,0 0 0,0 14 15,0-14-15,0 0 0,13 14 16,-13-14-16,0 0 0,0 0 0,0 0 15,0 1-15,0-1 16,0 0 0,0-39-1,0 12-15,0-78 32,14 52-32,-1-39 0,0 39 0,0 0 15,14-26-15,-14 53 16,-13-13-16,13 12 0,0 1 0,-13 0 15,14 13-15,-1-13 0,0 13 16,0 13-16,1-13 16,-1 13-16,0 0 0,0 1 0,0-1 15,-13 0-15,14 14 0,-1-14 16,13 26-16,-26-12 16,14-14-16,-1 14 0,-13-14 0,13 13 15,0-12-15,1 25 0,-14-26 16,13 1-16,-13-1 0,0 0 15,13 0-15,-13 1 0,0-1 0,-13 0 16,13 0-16,-13-13 16</inkml:trace>
  <inkml:trace contextRef="#ctx0" brushRef="#br0" timeOffset="29717.16">20796 12316 0,'-13'-13'16,"39"0"-16,1 13 15,13-13-15,-27-1 0,13 14 16,1-13-16,52 0 16,-52 0-16,-1 0 0,-13 13 15,14-14-15,-1 1 0</inkml:trace>
  <inkml:trace contextRef="#ctx0" brushRef="#br0" timeOffset="30768.41">21325 12091 0,'-13'-13'16,"26"26"-1,-39-26 1,13 13-16,-1 0 0,14 13 16,-13-13-16,0 14 0,13-1 15,-13-13-15,13 13 0,0 0 0,-13 14 16,13-14-16,0 14 15,13-14-15,-13 0 16,13 0-16,0 0 0,0-13 16,1 0-16,-1 0 15,0 0-15,14 0 0,-14-13 0,27 0 16,-14 0-16,-13 0 16,27-14-16,-27 27 0,-13-13 15,13 0-15,1-1 16,-14 1-16,-14 0 15,-12 26 17,13-13-32,13 13 15,-14 1-15,14-1 0,0 0 16,0 0-16,0 1 16,0-1-16,14 0 0,-1 0 15,0 0-15,0 1 16,1-14-16,-1 0 0,0 0 15,0 0-15,14 0 16,-14-14-16,0 14 0,0 0 0,14-26 16,-1 13-16,-12-14 15,-14 14-15,13 0 16,-13 0 0,-13 52 30,13-12-30,13-27-16,-13 13 16,13-13-16,14 0 15,-27-13-15,13 13 16,0-13-16,0 13 0,0-14 16,1 1-16,-1 0 0,13-14 15,-26 1-15,27-1 0,-27 14 16,13 0-16,-13 0 0,13 0 15,-13-1-15,14 14 0,-14-13 16,13 40 0,-13-14-16,0 13 15,13 14-15,13 39 16,-26-52 0,0-1-16,0 67 15,0-54-15,0-12 16,0-14-16,0 40 15,0-40-15,-13-13 0,13 14 16,0-1-16,0 0 16,-13-13-16,0-13 15,13 0-15,-13-1 16,13-12-16,0-1 0,0 1 16,0-67-16,13 1 15,0 52-15,0 0 0,0 1 16,27-14-16,-27 26 0,14 1 15,-14 13 1,13-1-16,-12 28 0,12-1 16,-13 0-1,-13 0-15,14 27 0,-14-27 16,-14 40-16,1-13 16,13-14-16,-13-12 15,0 38-15,-1-38 16,14-1-16,0 0 0,-13-13 0,13 13 15</inkml:trace>
  <inkml:trace contextRef="#ctx0" brushRef="#br0" timeOffset="30981.53">22225 11787 0,'0'27'16,"0"-14"-16,-13 40 16,0 0-16,13-14 0,-14 14 15,14-26-15,-26 39 16,26-40-16,-13 1 16,13-1-16,0-12 0,0-1 15</inkml:trace>
  <inkml:trace contextRef="#ctx0" brushRef="#br0" timeOffset="31158.09">22106 12012 0,'13'-26'31,"0"26"-31,1-14 0,-1 1 0,0 13 15,0-13-15,14 0 0,12-14 16,-12 27-16,-14-13 0,27-13 16,-27 12-16</inkml:trace>
  <inkml:trace contextRef="#ctx0" brushRef="#br0" timeOffset="32104.28">21034 13123 0,'-26'40'0,"13"0"16,13-14-16,0-13 15,0 14-15,0-1 0,-14 1 0,14-1 0,14 27 16,-14-26 0,0-1-16,0-13 0,0 1 0,13-1 15,-13 0-15,0-39 31,0-1-31,13 14 0,0-67 16,1 41-16,-1 12 0,27-52 16,-27 52-16,13 1 15,27-27-15,-40 40 16,1 13-16,-14 26 16,0-12-1,-14-1-15,1 0 0,-13 53 16,-1-39-16,14 12 0,0-12 0,0-14 15,-1 13-15,1-12 0,13-1 16,-13 0-16,13 0 0,0 1 16,13-14-1,14 0 1,-1-14-16,-13 1 0,14 13 0,26-40 16,-40 27-16,0 13 15,0-13-15,0 13 0,1-13 16,-1 13-16,-13 13 15,0 0-15,0 0 16,0 1 0,0-1-16,13-13 0,-13 13 15,13-13-15,-13 13 16,27-26-16,-14 13 16,0-13-16,14 13 0,-14-13 15,0 13-15,0 0 0,1-14 16,-1 14-16,13 14 15,-12-1-15,-14 0 16,0 0-16,0 1 16,0 12-16,0 1 0,-14-14 15,1 0-15,0 27 0,0-27 16,-1 0-16,1 0 0,-26 1 16,25-14-1,1 0-15,13-14 16,0 1-16</inkml:trace>
  <inkml:trace contextRef="#ctx0" brushRef="#br0" timeOffset="32224.13">21524 13097 0,'0'-13'0</inkml:trace>
  <inkml:trace contextRef="#ctx0" brushRef="#br0" timeOffset="32717.11">21630 13309 0,'13'-14'15,"-13"1"-15,13 0 16,-13 0-1,-13 39 17,13-13-17,0 1-15,0-1 0,0 0 16,0 0-16,13 0 16,14-13-1,-1-13-15,1-13 16,25-14-16,-25 14 15,-14 12-15,14 1 0,-1-13 16,-13 12-16,1 14 16,-1 0-16,0 0 15,-13 14 1,13-1 0,0-13-16,1 0 31,-1-27-31,0 27 0,-13-13 15,13 13-15,1-13 0,-1 0 16,0 26 0,-13 0-16,13 0 0,-13 1 15,0 39-15,0-27 16,0 1-16,0-1 0,0 0 0,0 1 16,0-1-16,-13 54 15</inkml:trace>
</inkml:ink>
</file>

<file path=ppt/ink/ink2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00:45.443"/>
    </inkml:context>
    <inkml:brush xml:id="br0">
      <inkml:brushProperty name="width" value="0.05292" units="cm"/>
      <inkml:brushProperty name="height" value="0.05292" units="cm"/>
      <inkml:brushProperty name="color" value="#0070C0"/>
    </inkml:brush>
  </inkml:definitions>
  <inkml:trace contextRef="#ctx0" brushRef="#br0">6932 2143 0,'-13'0'0,"26"13"32,0-13-17,1 0-15,-1-13 0,26 0 32,-25 0-32,-1 13 0,-13-14 15,13 14-15,0-26 0,1 26 16,-14-13-16,0 0 0,13-1 15,-13 1-15,13 0 0,-13 0 16,0-1-16,0 1 0,0 0 0,0 0 16,0-1-16,0 1 0,13 0 15,-13 0-15,0 0 0,0-1 0,0 1 16,0 0-16,0 0 0,0-1 0,0 1 16,0 0-16,0 0 15,0-1-15,-13 1 0,13 0 0,0 0 16,0 0-16,-13-1 0,13 1 0,-13-13 0,13 12 15,0 1-15,-14 0 0,14 0 16,-13 0-16,0 13 0,13-14 16,-13 1-16,-1 0 0,14 0 15,-13-1-15,0 1 0,0 13 16,13-13-16,-13 13 0,-1-13 16,1-1-16,0 14 15,0 0-15,13-13 0,-14 13 16,1 0-16,-13 0 15,12 0-15,1 0 16,0 0-16,0 0 0,0 0 0,13 13 16,-14 1-16,1-14 0,0 13 0,0 13 15,-14 1 1,27-1-16,-13-12 0,0 12 16,13 0-16,-13-12 0,13 12 0,0 1 15,0-1-15,0 0 0,0 14 16,0-13-16,0-1 0,13 53 15,-13-52-15,13-14 0,-13 14 16,13-14-16,0 13 0,1-12 16,-1-1-16,0 0 0,14 13 15,-1-26-15,0 0 0,-12 0 0,12 0 16,14 0-16,-14 0 0</inkml:trace>
  <inkml:trace contextRef="#ctx0" brushRef="#br0" timeOffset="882.31">7660 1310 0,'-53'-27'0,"40"27"0,-14 0 16,14 0-16,0 0 0,-1 13 0,1 1 15,0-14-15,-14 26 0,1 14 16,13-27-16,0 14 0,-1 12 16,1-12-16,0 12 0,13 1 0,-13 0 15,13-14-15,13 40 0,-13-26 16,13 39-16,0-39 16,1 0-16,12 13 15,-13-14-15,27 1 0,-14-13 16,-12-1-16,12-13 0,-13 0 15,27 14-15,-14-27 16,1 13-16,-14-13 0,14 13 0,-1-13 0,-13 0 16,14 0-16,-14 0 0,13 0 15,1 0-15,-14 0 0,14-13 16,-14 13-16,0-13 0,0 13 0,1-13 0,-1 13 16,0-14-16,0 1 0,0 0 15,1 13-15,12-40 16,-26 27-16,13-13 0,-13 12 15,0 1-15,0 0 0,0-14 16,14 14-16,-28-13 0,14 13 0,0-14 16,0 14-16,0-14 0,0 14 0,0-13 15,-13 12-15,13-12 0,-13 0 16,13 12-16,-13-12 0,13 13 16,-27-27-16,1-13 0,13 27 15,-14-1-15,14 1 0,-14-1 16,-12-26-16,25 27 0,1-1 15,-26 1-15,25 13 0,1-14 16,0 27-16,0-13 0,-1 0 16,-12 0-16,13 13 0,-1-14 15,1 14-15,0 14 0,-13-14 16,12 0-16,-12 13 0,-1 0 16,1 0-16,-1 0 0</inkml:trace>
  <inkml:trace contextRef="#ctx0" brushRef="#br0" timeOffset="4039.97">6998 2619 0,'40'0'0,"-27"0"16,106-13-1,-26 0-15,-1 0 16,-39 13-16,-13-14 0,0 14 0,13-13 16,-14 13-1,-12 0-15,-1 0 0,-13 0 0,1 0 16,12 0-16,-26-13 0,13 13 0,1 0 15,-54 13 1,27-13 0,-14 0-16,1 0 0,-14 0 0,-13 13 15,0-13-15,0 0 0,-13 14 16,0-14-16,13 13 0,0-13 0,14 13 16,-1-13-16,13 0 0,1 0 15,13 0-15,-1 0 0,41 0 31,13-13-31,-1 13 16,80-13-16,-66-1 0,0 14 0,0-13 16,-13 13-16,13-13 0,-14 13 15,14-13-15,-26 13 0,-1 0 16,1-13-16,-14 13 0,0 0 0,0 0 16,-52 0 15,12 0-31,-12 0 0,-1 0 15,-13 0-15,0 13 0,0-13 0,13 0 16,-13 0-16,27 13 0,0-13 16,-27 0-16,39 0 15,54 0 1,-13 0 0,12 0-16,1-13 0,13 13 0,-13-13 15,-1 13-15,1 0 0,-14-14 0,14 14 16,-27 0-16,14 0 15,-14-13-15,13 13 0,-12 0 0,-1 0 16,0-13-16,-53 13 31,27 0-31,0 13 16,0-13-16,-14 0 0,14 0 0,-13 13 16,12-13-16,-12 0 0,13 14 15,-1-14-15,-12 13 0,13-13 0,-14 26 16</inkml:trace>
  <inkml:trace contextRef="#ctx0" brushRef="#br0" timeOffset="6299.32">11456 2818 0,'40'0'15,"0"-13"-15,0-1 16,12 14-16,1-13 0,-13 0 0,13 13 16,79-27-16,-79 14 15,40 0-15,-54 0 0,1 13 16,26-13-16,-52 13 16,12 0-16,-13 0 0,0 0 15,-65 0 1,25 0-1,1 13-15,-14-13 0,-13 13 16,0-13-16,0 13 0,0-13 0,-53 13 16,54 1-16,-41-1 15,53-13-15,1 0 16,12 13-16,54 0 31,25-26-31,1 13 0,-13 0 16,66-13-16,-53 13 0,53-13 15,-53-1-15,-14 14 16,1-13-16,-14 13 0,1 0 0,-14-13 16,14 13-16,-14 0 15,-53 0 1,14 13 0,-1-13-16,-13 0 0,-12 13 0,12-13 15,-13 14-15,-53-1 0,66-13 16,1 0-16,-1 13 15,27-13-15,-14 0 0,67 0 32,-13 0-32,12 0 0,107-26 15,-93 12 1,-14 14-16,1-13 0,0 13 0,-14 0 16,1-13-16,-1 13 0,1 0 15,-14 0-15,0 0 0,-13-13 16,-26 26-1,12-13 1,-25 0-16,-14 13 16,13-13-16,27 13 0,-14-13 15,1 0-15,13 14 16,-1-14-16,-12 0 0,26 13 16,-13-13-16,-1 13 15,1-13-15,13 13 16</inkml:trace>
  <inkml:trace contextRef="#ctx0" brushRef="#br0" timeOffset="8628.29">609 4789 0,'0'-13'16,"0"52"-16,0-25 0,13 52 15,13 40-15,-13-53 16,1 13-16,12 79 0,14 54 16,-27-120-1,0-13-15,14 53 16,-1-26-16,-13-27 0,1-40 16,-14 1-16,0-14 15,13 14-15,0-54 31,-13 14-31,0-14 0,0-12 16,-13-14-16,0-13 0,13 13 0,-14-27 16,-25-52-16,26 53 15,-40-80-15,39 93 0,-25-66 16,-1 12 0,27 81-16,0-27 0,-1 52 15,14-12-15,-13 13 0,13-1 16,0 54-1,27 40 1,-27-14-16,39 66 0,-26-66 16,1 14-16,-1-14 0,13 92 15,-12-25 1,-1-54-16,13 40 16,1 0-16,-27-53 15,13-26-15,-13-27 16,0-52-1,-13 12 1,0-13-16,-1-26 0,1 0 0,-40-93 16,0-52-16,-79-173 15,92 265 1,27 79 0,0-26-16,0 26 15,13 27-15,13 40 16,0 12-16,0 28 15,40 91-15,-13 41 16,-14-93-16,14 92 0,-27-119 16,0 1-16,1-14 15,-1 0-15,0 13 0,14 107 16,-14-107-16,0-13 16</inkml:trace>
  <inkml:trace contextRef="#ctx0" brushRef="#br0" timeOffset="10158.35">648 5318 0,'13'106'16,"1"-53"-1,-14-13-15,13-14 0,0 53 16,-13-52 0,13-1-16,-13-12 0,0 12 15,0-52 17,-13-14-32,-13-40 15,12 28-15,1-1 0,-13-13 16,-1-54-16,1 1 15,13 93-15,13 13 16,-14-14 0,28 54-1,-1 12-15,0 1 0,14 53 0,-1 26 16,14-13-16,-27-1 16,0-65-1,0 39-15,-13-52 16</inkml:trace>
  <inkml:trace contextRef="#ctx0" brushRef="#br0" timeOffset="20716.27">4392 9538 0,'0'-13'31,"-13"0"1,0 13-17,-1 0-15,14-13 16,-13 13-16,0 0 15,0-14-15,-1 14 0,1 0 16,0 0-16,0 0 0,-14-13 16,1 13-1,13 0-15,-14 0 0,14 0 16,0 0-16,-14 0 0,14 0 0,-13 0 16,12 0-16,-12 0 0,13 0 15,-1 0-15,-25 13 16,12-13-16,14 0 15,-13 0-15,-1 0 0,14 14 16,0-14-16,-14 13 0,14-13 16,0 13-16,0 0 0,-27 0 15,13 1-15,14-1 16,0-13-16,-14 26 16,1-12-16,0-1 0,26 0 15,-14-13-15,1 13 0,13 1 16,-13-14-16,13 13 0,-13 0 15,-1 0-15,14 0 0,-13 1 16,13-1-16,-13 0 16,13 0-16,0 1 0,0-1 15,-13 13-15,13-13 16,13 14-16,-13-14 16,13 14-16,-13-14 15,13-13-15,1 26 0,12 1 16,1-14-16,-14 0 15,26 0-15,-12-13 16,-1 0-16,1 14 0,39-14 16,-40 0-16,14 0 15,40 0 1,-41 0-16,27 0 16,-52 0-1,25-14-15,-12 14 16,12-13-16,-25 13 0,12 0 15,-13-13-15,1 13 0,12-13 16,14 13 0,-14-13-16,-13-1 0,1 14 15,12-13-15,-13 0 16,1 13-16,-1-13 0,0-1 16,0 14-16,0-13 0,1 13 15,-1-13-15,0 13 16,0-13-16,1 13 15,-14-14-15,13 1 16,0 13-16,-13-13 16,13 13-16,1 0 0,-14-13 15,13 13 1,-13-13-16,13-1 16,-13 1-1,0 0-15,13 0 16,-13-1-16,0-12 15,0 13-15,0-14 16,0 14-16,-13 0 0,13 0 16,-13-14-16,13 14 15,-27-27-15,14 27 0,-13-13 16,-14 12-16,13-12 16,1 26-16,13-13 15,-27 13-15,14 0 16,-54 0-16,54 0 15,-27 13-15,13 0 16,-13 14-16,0-14 0,27 0 16</inkml:trace>
  <inkml:trace contextRef="#ctx0" brushRef="#br0" timeOffset="22063.2">21603 4696 0,'0'-26'0,"-13"13"16,0 13-16,-40 26 31,13 1-31,27-14 0,-14 13 16,-12 27-16,-1 27 15,27-54 1,13-13-16,-13 27 0,26-14 16,0 14-1,-13-13-15,27-1 0,-1-13 16,0 0-16,1-13 16,-1 14-1,-12-14-15,39-14 16,-27 14-16,0-13 0,-12 13 15,12-13-15</inkml:trace>
  <inkml:trace contextRef="#ctx0" brushRef="#br0" timeOffset="22397.1">21894 4802 0,'0'27'16,"0"-14"0,14 0-16,-14 14 0,13-14 15,0 13 1,13 1-16,-12-14 16,-1-13-1,0-13 1,0-14-1,-132-92-15,238 225 16,-105-119-16,-14-40 16,0 26-16,0 14 15,13-13-15,-13 12 16,0 1-16</inkml:trace>
  <inkml:trace contextRef="#ctx0" brushRef="#br0" timeOffset="22591.28">22278 4789 0,'40'-27'15,"-27"27"-15,13-13 16,-12 13-16,-1 13 16,0-13-16</inkml:trace>
  <inkml:trace contextRef="#ctx0" brushRef="#br0" timeOffset="22785.01">22291 4948 0,'0'0'0,"27"0"31,-14 0-31,0-14 16,0 14-16,40-13 16,-13 0-16,-27 0 15</inkml:trace>
  <inkml:trace contextRef="#ctx0" brushRef="#br0" timeOffset="23734.16">22820 4643 0,'53'-26'15,"-40"26"-15,40 13 32,-53 0-32,0 1 15,0 12-15,-13-13 16,13 1-16,-13-1 15,13 0 1,0 0-16,26 0 31,-12 1-15,-1-14-16,27 26 16,-40-13-1,0 1 1,-27 25-1,-13-25 1,14-1 0,-1-13-1</inkml:trace>
  <inkml:trace contextRef="#ctx0" brushRef="#br0" timeOffset="23902.28">23164 4696 0,'0'0'62</inkml:trace>
  <inkml:trace contextRef="#ctx0" brushRef="#br0" timeOffset="24655.42">23455 4524 0,'-66'-13'16,"53"13"15,26 13-31,-13 1 0,13 12 16,1-13-16,-14 1 15,13-1-15,0 26 16,0-12-16,-13-14 0,0 27 16,0-27-16,0 0 15,-13 0-15,-40 40 16,40-53-1,-14 0-15,14-13 16,13-13 0,40-27 15,-14 40-31,41-54 31,-54 54-31,53-79 16,-66 78-1,13-12-15,-26-1 32,0 27-32,-93 0 47,93 0-47,-1 14 15</inkml:trace>
  <inkml:trace contextRef="#ctx0" brushRef="#br0" timeOffset="24980.54">23746 4405 0,'-92'66'31,"105"-66"1,40-13-17,-27 13 1,-12 13-16,25 80 31,-39-66-31,0 39 16,0-40-1,-13 93 1,13-53 15</inkml:trace>
  <inkml:trace contextRef="#ctx0" brushRef="#br0" timeOffset="25308.3">22146 5384 0,'926'-225'15,"-754"199"1,-93-1 0,291-52 15</inkml:trace>
  <inkml:trace contextRef="#ctx0" brushRef="#br0" timeOffset="25560.28">21947 5569 0,'80'-13'0,"727"-172"31,-649 145-15,-12 14-16,-14-27 15,-53-13 1,-52 26-16,-1456 463 15,2858-859-15</inkml:trace>
  <inkml:trace contextRef="#ctx0" brushRef="#br0" timeOffset="25891.94">21749 4392 0,'317'-93'16,"-237"80"-1,264-53-15,-252 53 16,1 0-16,-1-1 16,-12 1-16,131-26 0,-171 39 15,40-14-15,-41 1 16,-26 13 0,1 0-16</inkml:trace>
  <inkml:trace contextRef="#ctx0" brushRef="#br0" timeOffset="26110.81">22079 4445 0,'358'-79'16,"-292"65"-16,159-25 15,-146 25-15,67-12 16,-80 13-16,-27 0 0,54-1 16,-66 14-16,12-13 15,-12 13-15</inkml:trace>
  <inkml:trace contextRef="#ctx0" brushRef="#br0" timeOffset="47324.18">1230 6496 0,'27'-27'16,"-14"27"-16,27-13 15,-27 0 1,13 13-16,-12 0 0,39-14 15,-27 14-15,-13 0 0,0 14 16,1-14-16</inkml:trace>
  <inkml:trace contextRef="#ctx0" brushRef="#br0" timeOffset="47575.8">1376 6972 0,'40'-13'0,"-27"13"0,0-14 0,0 14 15,14 0-15,-14-13 0,13 13 16,1 0-16,-14 0 0</inkml:trace>
  <inkml:trace contextRef="#ctx0" brushRef="#br0" timeOffset="47822.97">1442 7620 0,'40'-40'16,"66"1"-1,-93 25 1,26 1-16</inkml:trace>
  <inkml:trace contextRef="#ctx0" brushRef="#br0" timeOffset="47988.07">1508 8043 0,'66'-13'16,"-39"0"-16,-120 39 0,212-65 0,-92 25 15,39-12-15,-27 0 0,-12 26 16</inkml:trace>
  <inkml:trace contextRef="#ctx0" brushRef="#br0" timeOffset="52802.36">9459 12713 0,'13'0'31,"14"-13"-31,-14 13 15,13 0-15,-13 0 0,14 0 0,-1 0 16,-12 0-16,25 0 0,-12 13 16,-1-13-16,14 0 0,-14 0 15,27 0-15,-26 13 0,-1-13 16,-13 0-16,1 0 0,-1 0 0,0 0 16,0 0-16,1 14 15,-1-14-15,-40 13 16,1 0-1</inkml:trace>
  <inkml:trace contextRef="#ctx0" brushRef="#br0" timeOffset="53339.15">9446 12846 0,'-67'13'0,"67"0"15,40 0 16,-27-13-31,27 13 16,-27-13-16,14 0 0,-1 0 0,67-13 16,-40 13-1,-27 0-15,14 0 0,-14 0 0,14 0 16,-14-13-16,1 13 0,-1 0 0,-12 0 16,25 0-16,-25 0 15,-1 0-15,0 0 0,0 0 16,0 0-16,1 0 0,-1 0 15,0 0 1,0 0 0,1 0-1,-1 0 1,0 0 15,0-13 141</inkml:trace>
  <inkml:trace contextRef="#ctx0" brushRef="#br0" timeOffset="55804.2">13481 12793 0,'13'-14'16,"0"14"-16,0-13 0,14 13 15,131-40 1,-52 27-16,-53 0 15,0 0-15,13 13 0,53-13 16,-66-1-16,40 1 16,-53 13-16,-1 0 0,14-13 15,-40 13-15,14 0 16,-14 0-16,0 0 0,0 0 0,1-13 16,-54 26 15,27-13-31,-14 13 0,1-13 15</inkml:trace>
  <inkml:trace contextRef="#ctx0" brushRef="#br0" timeOffset="56488.35">13626 12779 0,'26'0'15,"1"0"-15,-14 0 0,80 0 16,-1-13-16,-39 13 16,-13 0-16,13-13 0,-13 13 15,13 0-15,-27-13 0,14 13 16,39 0-16,-52-14 16,-1 14-16,-13 0 0,14 0 15,-14 0-15,0 0 0,0 0 16,1 0-16,-1 0 15,0 0-15,0 0 16,0 0 0,1 0-1,-1 0 1,0 0 109</inkml:trace>
  <inkml:trace contextRef="#ctx0" brushRef="#br0" timeOffset="61395.94">19235 12859 0,'27'0'16,"12"0"-1,-25 0-15,39-13 16,-14 13-16,54-14 15,-54 14-15,14 0 0,-13-13 0,66 13 16,-66-13-16,13 13 0,-14 0 16,1 0-16,-14-13 0,1 13 15,-14 0-15,13 0 0,-12 0 0,-1 0 16,13 0-16,-12 0 31</inkml:trace>
  <inkml:trace contextRef="#ctx0" brushRef="#br0" timeOffset="61673.44">19500 12951 0,'66'0'16,"-40"0"-16,54 0 15,-41-13-15,-12 13 0,13 0 16,-1 0-16,1 0 0,0 0 0,-14 0 16,1 0-16,-1 0 0,0 0 0,14 0 15,-13 0 1,-14 0-16,0 0 0,0 0 0,1 0 16,-1 0-16,0 0 15,0 13 1,0-13-16</inkml:trace>
  <inkml:trace contextRef="#ctx0" brushRef="#br0" timeOffset="62474.91">22371 12846 0,'171'-14'16,"-144"14"-16,13 0 0,-1 0 0,14-13 15,27 13-15,-41-13 16,1 13-16,0 0 0,26 0 15,-40 0-15,-12-13 16,-1 13-16,-40-14 31,-12 14-31</inkml:trace>
  <inkml:trace contextRef="#ctx0" brushRef="#br0" timeOffset="63256.23">6152 13626 0,'66'-26'0,"-27"26"0,14-14 0,-13 1 15,92-13-15,-79 12 16,80-12-16,-81 13 0,15 0 16,-28 13-16,14-14 0,79-12 15,-105 13-15,-1 13 16,-12-14-16,-1 14 0,0 0 0,0 0 16</inkml:trace>
  <inkml:trace contextRef="#ctx0" brushRef="#br0" timeOffset="63485.96">6231 13705 0,'185'-26'0,"-145"13"0,13 13 16,-14-14-16,1 1 0,0 13 16,0-13-16,-1 13 0,1-13 0,0 13 15,-14-13-15,27 13 0</inkml:trace>
  <inkml:trace contextRef="#ctx0" brushRef="#br0" timeOffset="64443.43">9075 13573 0,'146'-26'16,"-93"12"-16,13 14 0,0-13 16,13 13-16,1-13 0,158 0 15,-159 0-15,1 13 16,-1-14-16,0 14 0,1-13 16,-1 13-16,0-13 0,-12 13 0,12-13 15,-26 13-15,0-14 0,0 14 16,-14 0-16,1-13 0,-13 13 0,-1 0 15,0 0-15,-12 0 0,-1 0 0</inkml:trace>
  <inkml:trace contextRef="#ctx0" brushRef="#br0" timeOffset="64807.57">9644 13679 0,'397'-53'16,"-318"40"-16,199-27 15,-198 27-15,12 0 0,-13-1 16,1 14-16,184-39 15,-211 26-15,40-1 16,-53 14-16,-1 0 16,-12-13-16,-1 13 0,1 0 0,-1 0 15,-13 0-15,1-13 0,-1 13 0,0 0 16,0 0-16,1 0 16,-1 0-1,0 0-15,-39 13 16</inkml:trace>
  <inkml:trace contextRef="#ctx0" brushRef="#br0" timeOffset="68487.62">19553 1508 0,'0'40'0,"13"-27"0,-13 27 16,13-1-16,27 147 15,-27-120-15,-13 0 16,13-13-16,1 13 0,-14 0 0,13-13 15,-13 0-15,13-13 0,-13 13 16,13-14-16,-13-12 0,13 12 0,-13-25 16,0 12-16,14 1 0,-14-1 15</inkml:trace>
  <inkml:trace contextRef="#ctx0" brushRef="#br0" timeOffset="68936.58">19500 1680 0,'39'-66'16,"-25"53"-16,78-27 0,-52 27 0,-14 0 16,14 13-16,-13-14 0,-14 14 15,13 0-15,-12 0 0,-1 14 16,0-14-16,13 13 0,-12 13 0,-1 1 16,13-1-16,-12 14 0,-1 13 0,0-14 15,13 14-15,-12 0 0,-14-13 16,26 53-16,-13-54 0,1 1 15,-1 0-15,-13-1 0,13 1 16,0 0-16,1-1 0,-1 41 16,0-41-16,-13-12 0,0-1 15,0 1-15,-13-1 0,13 1 0,-13-1 16,13 1-16,-14-14 0,1 0 16,13 0-16,-13 1 0,0-14 0,-1 0 15,1 0-15,0 0 0,0-14 16,-1 1-16,1 0 0,0 0 0,0-67 15,13 67-15</inkml:trace>
  <inkml:trace contextRef="#ctx0" brushRef="#br0" timeOffset="69219.8">20770 1363 0,'0'66'0,"13"-27"16,0 28-16,0-1 0,1 0 0,12 66 16,-13-66-16,1 0 0,-1 1 15,-13-14-15,13-1 0,0-12 16,-13 0-16,14-14 0,-14 1 15,13-1-15,-13-13 0,0 14 0,13-14 0,-13 0 16,13-13-16,0-13 16</inkml:trace>
  <inkml:trace contextRef="#ctx0" brushRef="#br0" timeOffset="69627.87">20796 1389 0,'119'-106'16,"-79"80"-16,-27 26 0,14 0 15,-14 0-15,0-13 0,14 26 0,12 13 16,-12-13-1,-14 1-15,0 25 0,0-12 0,27 39 16,-27-26-16,1 13 0,38 105 16,-38-105-1,12 0-15,-13 40 0,1-54 16,-1 1-16,0 0 0,0 0 16,1 65-1,-1-78-15,-26 26 0,13-14 16,-14-12-16,1 13 0,0-14 0,0 0 15,-14 1-15,14-1 0,-14 1 16,-12-14-16,26 0 16,-1-13-16,-12-13 0,13 0 15,-1 0-15,1-1 0,0-12 16,13-1-16,-13 1 0,13 0 0</inkml:trace>
  <inkml:trace contextRef="#ctx0" brushRef="#br0" timeOffset="69903.1">21669 1138 0,'0'0'0,"14"0"0,-14 13 15,13-13-15,0 13 0,27 40 16,-1 26-16,14 27 15,-39-66-15,12 26 0,-13-13 16,1 0-16,-1 0 0,0-13 16,0-1-16,0 41 0,-13-41 15,14-12-15,-14-1 0,0 1 16,0-14-16,0 13 0,0 1 16,0-14-16,0 0 15</inkml:trace>
  <inkml:trace contextRef="#ctx0" brushRef="#br0" timeOffset="70337.92">21775 1191 0,'53'-53'0,"-40"39"0,14 1 15,-1-13-15,27-14 16,13 14-16,-26 12 16,-27 1-16,0 0 0,1 13 15,-1 0-15,0-13 0,14 13 16,-14 0-16,13 0 16,-12 13-16,-1-13 15,-13 13-15,13 0 0,13 40 16,1 13-16,-14-26 15,0 0-15,1 13 0,25 39 16,-12-39-16,-14-13 0,27 53 16,13 26-1,-40-80-15,0 1 0,0 26 16,-13-39-16,0-1 0,0 1 16,0 12-16,-13-12 0,13-1 15,-13 1-15,-14-1 16,14 1-16,-13-1 0,-1-13 0,1 14 0,-1-14 15,-12 13-15,-1-12 16,13-14-16,-25 0 16,-1 0-16</inkml:trace>
  <inkml:trace contextRef="#ctx0" brushRef="#br0" timeOffset="70942">19447 1310 0,'53'-93'16,"-27"80"-16,27-27 0,-26 14 15,-1 12-15,14 1 0,-1-13 16</inkml:trace>
  <inkml:trace contextRef="#ctx0" brushRef="#br0" timeOffset="71209.53">20876 873 0,'53'-40'16,"-27"14"-16,14 13 0,-14-14 16,14 14-16</inkml:trace>
  <inkml:trace contextRef="#ctx0" brushRef="#br0" timeOffset="71437.96">22000 489 0,'27'-26'0,"-1"13"16,14-14-1,-27 27-15,27-26 0</inkml:trace>
  <inkml:trace contextRef="#ctx0" brushRef="#br0" timeOffset="72795.31">19606 1958 0,'53'-27'16,"-40"27"0,26-26-16,-25 26 0,25-26 15,-12 26-15,-14-14 0,14 1 16,-14 13-16,0 0 0</inkml:trace>
  <inkml:trace contextRef="#ctx0" brushRef="#br0" timeOffset="73011.28">19764 2183 0,'80'-13'16,"-67"13"-16,0 0 0,27-14 16,-14 14-16</inkml:trace>
  <inkml:trace contextRef="#ctx0" brushRef="#br0" timeOffset="73199.09">19870 2580 0,'106'0'16,"-93"-14"-16</inkml:trace>
  <inkml:trace contextRef="#ctx0" brushRef="#br0" timeOffset="73655.45">20836 1799 0,'26'-26'0,"-12"12"16,-1 14-16,13-13 0,-12 0 16,12 0-16,0 13 0,-12-13 0,25 13 15,-12 0-15</inkml:trace>
  <inkml:trace contextRef="#ctx0" brushRef="#br0" timeOffset="73841.82">20929 2090 0,'39'0'0,"-26"0"0,1 0 15,12-13-15,1 13 0,-14 0 0,13 0 16,14-13-16,-14 13 16,14 0-16</inkml:trace>
  <inkml:trace contextRef="#ctx0" brushRef="#br0" timeOffset="74027.21">21140 2342 0,'132'-40'16,"-105"27"-16,13-1 15,-1 1-15,1 0 0</inkml:trace>
  <inkml:trace contextRef="#ctx0" brushRef="#br0" timeOffset="75315.2">19090 952 0,'-14'40'0,"14"-27"0,0 1 0,0-1 16,-13 0-16,26 27 0,-13-27 15,0 0-15,0 0 0,0 1 16,14 12-16,-14-13 0,0 1 16,13-28 15,0 14-31,-13-13 0,0 0 15,13 0 1,-13-1-16,14 1 0,-14 0 0,13 0 31,-13 0-15,26 13 0,1 13-1,-1 0 1,1-13-1,-14 0-15,13 0 16</inkml:trace>
  <inkml:trace contextRef="#ctx0" brushRef="#br0" timeOffset="76435.84">20320 609 0,'26'39'0,"-12"-26"16,-14 14 0,13-14-16,-13 0 0,13 1 15,-13-1 1,-13-40 15,0 1-15,13 13-1,0-1-15,0 1 0,0 0 0,0 0 16,0 0-16,0-1 16,13 14-16,0-13 15,27 26 1,-27-13-16,0 14 0,1-1 16,25 13-1,-39-13-15,13 1 0,1-1 16,-1 0-16,-13 0 0,0 1 15,0-1 1</inkml:trace>
  <inkml:trace contextRef="#ctx0" brushRef="#br0" timeOffset="76614.16">20413 807 0,'-14'0'16,"28"-13"-16,-1 0 15,0-1-15,0 14 16,40-26 0,13-1-1,-26 14 1</inkml:trace>
  <inkml:trace contextRef="#ctx0" brushRef="#br0" timeOffset="78604.21">21841 93 0,'0'26'0,"0"27"16,14 0-1,-14-27-15,0 1 0,26 39 16,-26-40-1,13-12-15,-13 12 0,14-13 0,-14 1 16,13 12-16,-13-13 16,0 0-16,0 1 0,0-1 15,-13 0-15,-1-13 16,1 13 0,0-13-16,-14 0 0,1-13 15,13 0-15,-1 0 16,1-1-1,13 1-15,0 0 0,13 13 16,14-40-16,-14 27 16,14-13-16,-14 12 15,0 1-15,14 13 0,-14-13 0,0 13 16,0-13-16,0 13 0,1 0 16,12 13-1,-13-13-15,-13 13 0,14-13 0,-14 13 16,13 1-16,-13-1 15,13 0 1,-13 0-16,13-13 16,-13 14-16,13-14 15</inkml:trace>
  <inkml:trace contextRef="#ctx0" brushRef="#br0" timeOffset="79033.97">22093 291 0,'13'27'0,"-13"-14"0,0 0 16,0 13-1,0-12 1,13-1-1,0-26 17,-13-1-1,27-12-15,-1 13-1,-12 13 1</inkml:trace>
  <inkml:trace contextRef="#ctx0" brushRef="#br0" timeOffset="79198.55">22278 291 0,'13'13'0,"-13"1"31,0 12-31,0-13 15,0 0 1</inkml:trace>
  <inkml:trace contextRef="#ctx0" brushRef="#br0" timeOffset="79558.24">22344 291 0,'13'13'0,"1"-13"16,-1 0 15,0 0-15,-13-13-16</inkml:trace>
  <inkml:trace contextRef="#ctx0" brushRef="#br0" timeOffset="79947.23">22079 714 0,'172'-53'16,"-145"40"-16,13 0 0,79-27 16,-93 14-16,14 13 15,-14-1-15,1-12 0,-1 13 0,14-27 16,-27 27-16,0 0 16,1-14-16,-14 14 0,13-14 0,-13 1 15,13 0-15,-26 12 0,13-12 16,0-1-16,-13-12 0,-1 12 0,-12-12 15,13 12-15,-14 1 0,1-1 16,-14 1-16,14-1 0</inkml:trace>
  <inkml:trace contextRef="#ctx0" brushRef="#br0" timeOffset="80095.24">21908 0 0,'-212'159'16,"172"-106"-16,14-14 0,-1 1 0,1-13 15,13 12-15,-14-12 0,14 39 16,13-53-16,0 13 0,0-12 16,0 12-16,13-13 0,0 1 0,-13-1 15</inkml:trace>
  <inkml:trace contextRef="#ctx0" brushRef="#br0" timeOffset="81025.11">21471 2871 0,'198'185'15,"-158"-172"-15,119-13 0,-133-13 0,14 0 16,-14-14-16,41-12 16,-41 12-16,-13 1 0,14-14 0,-1 0 15,1 1-15,-1-14 0,-13 13 0,1-13 16,-1 13-16,0 1 0,-13 12 16,0 1-16,0-14 0,-13 27 15,0 0-15</inkml:trace>
  <inkml:trace contextRef="#ctx0" brushRef="#br0" timeOffset="81489.27">20452 3347 0,'14'40'0,"-14"-14"0,105 40 0,-78-66 0,26 13 16,-14-13-16,14-13 0,13 0 15,1 0-15,-1-14 0,-13 1 0,13-1 16,93-78-16,-80 25 16,-53 41-1,1-1-15,-14 13 0,0-12 0,-13 12 0,0 1 16</inkml:trace>
</inkml:ink>
</file>

<file path=ppt/ink/ink2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11:21.301"/>
    </inkml:context>
    <inkml:brush xml:id="br0">
      <inkml:brushProperty name="width" value="0.05292" units="cm"/>
      <inkml:brushProperty name="height" value="0.05292" units="cm"/>
      <inkml:brushProperty name="color" value="#0070C0"/>
    </inkml:brush>
  </inkml:definitions>
  <inkml:trace contextRef="#ctx0" brushRef="#br0">14552 2831 0,'13'-13'79,"1"13"-64,-1 0-15,26 13 16,67 14-1,13-1-15,27-13 0,39 14 16,-53-27 0,27 0-16,-13 0 15,92 0 1,-132 0-16,145 0 16,-132 0-1,40 0-15,-14 0 16,14 0-16,0 0 15,0 0 1,-27 0-16,-40 0 0,-39 0 16,-39 0-16,-1 0 15,13 0 251</inkml:trace>
  <inkml:trace contextRef="#ctx0" brushRef="#br0" timeOffset="2150.17">2011 3492 0,'26'14'78,"80"-1"-46,0-13-32,39 0 15,14 0-15,13 0 16,66 0-16,14 0 15,290 0 1,-317 0-16,-40 0 16,14 0-16,-14 0 15,-26 0 1,-14 0-16,1 0 0,-67 0 16,27 0-16,-53 0 15,-40 0-15</inkml:trace>
  <inkml:trace contextRef="#ctx0" brushRef="#br0" timeOffset="4678.83">10478 3466 0,'-14'0'62,"41"0"-30,145 0-17,-14 0-15,81 0 16,52 0-16,79 0 16,-13 0-16,-39 0 15,12 0-15,-38 0 16,-41 0-16,40 0 15,-40 0 1,-26 0-16,-13 0 0,-40 0 16,26 0-16,-39 0 15,13 0 1,-13 0-16,-40 0 0,-13 0 16,-53 0-1,-14 0-15,-26 0 16</inkml:trace>
  <inkml:trace contextRef="#ctx0" brushRef="#br0" timeOffset="7535.07">19301 3479 0,'14'0'94,"65"0"-79,66 0-15,27 0 16,40 0-16,39 0 16,80 0-1,26 0-15,1 0 0,12 0 16,-52 0-16,-27 0 16,-40 0-16,53 0 15,-185 0 1,-39 0-16,-27 0 15,-27 0-15</inkml:trace>
  <inkml:trace contextRef="#ctx0" brushRef="#br0" timeOffset="9006.79">1931 4061 0,'0'0'0,"40"14"0,13 12 16,40-13-16,-14 1 16,0-14-16,54 0 15,-27 13-15,-1-13 16,173 0-1,-146 0-15,1 0 16,12 0 0,-26 0-16,27 0 15,13 0-15,26 0 16,13 0-16,226 0 16,12 0-1,-171 0 1,13 0-16,13 0 15,-27 0-15,-79 0 16,-13 0-16,-13 0 16,-27 0-16,-65 0 15,-54 0-15,0 0 16</inkml:trace>
  <inkml:trace contextRef="#ctx0" brushRef="#br0" timeOffset="18454.09">3823 6046 0,'13'13'62,"239"13"-46,-80-26-16,53 0 16,344 0-1,-345 0 1,-38 0-16,-41 0 15,-92 0-15,-40 0 16</inkml:trace>
  <inkml:trace contextRef="#ctx0" brushRef="#br0" timeOffset="19160.07">9578 6099 0,'13'13'63,"14"-13"-47,65 13-1,-65-13-15,65 0 16,27 0-16,27 0 15,-40 0 1,13 0-16,-66 0 16,-14 0-16,-39 13 187</inkml:trace>
  <inkml:trace contextRef="#ctx0" brushRef="#br0" timeOffset="20030.97">15888 6284 0,'-26'13'16,"39"-13"46,13 0-62,14 0 16,53 0-16,13 0 15,66 0 1,-67 0-16,28 0 0,-14 0 16,0-40-1,-93 27-15,1 0 16</inkml:trace>
  <inkml:trace contextRef="#ctx0" brushRef="#br0" timeOffset="28840.26">2236 4723 0,'0'39'16,"0"14"-1,0 80 1,0-80-1,0-14-15,0 14 16,0-13-16,0-27 0,0 40 31,0-40-15,0 1 62,53-1-62,52-13-1,15 0 1,65 0-16,0 0 0,53 0 16,27 0-16,-14 0 15,0 0-15,-39 0 16,13 0-16,40 13 15,-67 27-15,0-40 16,-26 26-16,27-26 16,-67 0-16,-26 0 15,0 0-15,-53 0 16,13 0-16,-26 13 16,-1-13-16,-12 0 15,26 0 1,-1 0-16,41 0 0,-14 0 15,14 0 1,26 0-16,27 0 16,-40 0-16,13 0 15,-93 0-15,0 0 188,-12 0-141,-14-26 0,0-14-16,0 14-31,0-14 15,0 0-15,0-13 16,-14 27-16,1-27 16,0 13-16,13 14 15,0-14 1,-13 27-16,13-13 16,-13 12-16,13 1 15,0-13-15,0-1 16,-14 1-1,14 12 1,-13 1 0,0 0-1,13 0 1,0-14 15,-13 27-31,13-13 16,-14 13 124,-38 0-124,-41 0-16,-13 0 16,-26 0-16,-27 0 15,-39 0-15,12 0 16,-12 0-16,-14 0 16,40 0-16,-26 0 15,66 0-15,-14 0 16,1 0-16,25 0 15,15 0-15,-14 0 16,-14 0-16,14 0 16,0 0-16,-26 0 15,26 0-15,-27 0 16,27 0 0,26 0-16,27 0 0,-13 0 15,13 0 1,13 0-16,13 0 15,-13 0-15,-26 0 16,39 0-16,-13 0 16,0 0-16,-26 0 15,-14 0-15,1 0 16,26 0-16,-27 0 16,27 0-16,0 0 15,26 0-15,14 0 16,-27 0-16,26 0 15</inkml:trace>
</inkml:ink>
</file>

<file path=ppt/ink/ink2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20T16:24:25.733"/>
    </inkml:context>
    <inkml:brush xml:id="br0">
      <inkml:brushProperty name="width" value="0.05292" units="cm"/>
      <inkml:brushProperty name="height" value="0.05292" units="cm"/>
      <inkml:brushProperty name="color" value="#0070C0"/>
    </inkml:brush>
  </inkml:definitions>
  <inkml:trace contextRef="#ctx0" brushRef="#br0">6204 4167 0,'14'0'94,"78"0"-78,54 0-16,-14 0 0,-13 0 15,13 0-15,-26 0 16,-40 0-16,40 0 15,27 0 1,-120 0-16</inkml:trace>
  <inkml:trace contextRef="#ctx0" brushRef="#br0" timeOffset="1193.94">7236 3929 0,'0'13'78,"14"27"-62,38-14 0,1 1-1,-13-14 1,26 27-16,-26-14 0,0 1 15,-27-14-15,0-13 16,0 0-16,1 13 16,-14 0 46,0 1 32,-14 12-78,-12 1-16,-1 12 15,-12-12-15,-1 12 16,0-25-1,27-1 1</inkml:trace>
  <inkml:trace contextRef="#ctx0" brushRef="#br0" timeOffset="2553.05">15412 4485 0,'-13'0'78,"39"0"-47,93 13-15,-26-13 0,39 0-16,27 0 15,0 0-15,13 0 16,39 0-16,-25 0 15,25 0-15,173 0 16,-252 0 0,-26 0-16,-40 0 15</inkml:trace>
  <inkml:trace contextRef="#ctx0" brushRef="#br0" timeOffset="3316.13">18891 4498 0,'40'0'94,"53"0"-78,12 0-16,41 0 0,39 0 15,0 0-15,1 0 16,-28-13-16,-12-1 16,-14 1-16,-79-13 15,-40 26-15,0-13 110,-26-40-95</inkml:trace>
  <inkml:trace contextRef="#ctx0" brushRef="#br0" timeOffset="11055.92">11046 5556 0,'14'0'109,"91"0"-93,14 0-1,-13 0-15,0 0 16,0 0-16,26 0 16,-26 0-16,26 0 15,14 0-15,26 0 16,-53 0-16,13 0 15,-13 0-15,0 0 16,-26 0-16,0 0 16,-67 0-16,1 0 15,-14 0-15</inkml:trace>
  <inkml:trace contextRef="#ctx0" brushRef="#br0" timeOffset="13761.32">15161 5583 0,'13'13'125,"13"0"-94,14-13 0,66 0-15,-40 0-16,27 0 16,-14 0-16,-13 0 15,0 0-15,40 0 16,40 0 0,-54 0-16,-39 0 15,26 0-15,-26 0 16,66 0-1,-26 0-15,0 0 16,-27 0-16,132 0 31,-92 0-31,132 0 16,-105 0-16,-14 0 16,-27 0-16,1 0 15,-27 0-15,0 0 16,13 0-1,27 0-15,-40 0 16,14 0-16,-1 0 0,1 0 16,-41 0-1,-12 0-15,26 0 16,0 0-16,-14 0 16,14 0-16,-13 0 15,13 0-15,-14 0 16,14 0-16,-26 0 15,26 0-15,-14 0 16,-12 0-16,-1 0 16,1 0 281,26 0-282,-14 0-15,28 0 16,25 0-16,133 0 15,-119 0 1,0 0-16,-27 0 16,-26 0-16,-13 0 15,-27 0-15,0 0 16</inkml:trace>
  <inkml:trace contextRef="#ctx0" brushRef="#br0" timeOffset="15456.97">20690 5239 0,'0'0'0,"-13"13"16,0 0 0,13 14-1,-13-14 1,13 0 15,0 0-15,-13 1-1,13-1 1,0 0 0,0 14-1,0-1 1,0 0-16,0-12 31,26-1-15,-26 0-16,26-13 15,-12 0 1,-1 0 0,27 0 15,-14 0-31,0 0 0,1 0 16,-14 0-16,0 0 15,14 0-15,-1 0 16,-12 0-1,-1-13 1,0 13-16,0-13 16,0-1-16,-13 1 15,14-13 1,-14 13-16,0-14 31,0 14-31,0-14 16,0 14-16,0 0 15,0-14 1,-27 1 0,14 13-1,-13 0 1,12-14 0,1 27 15,13-13-31,-13 13 15,0 0 17,-1 0-17,-12 0-15,13 0 16,-1 0 15,-12 0-15,0 13-1,12-13-15,14 13 16,-13 1 0,0-1-1,0-13-15</inkml:trace>
  <inkml:trace contextRef="#ctx0" brushRef="#br0" timeOffset="16519.04">21881 5173 0,'0'26'78,"13"14"-62,-13-27-16,0 0 15,0 14-15,14-14 16,-14 13-16,0-12 15,0 12-15,0-13 16,0 14-16,13-14 16,-13 13-1,13 1 1,-13-14-16,13 0 62,0-13 1,54-13-47,-28-13-16,1 12 15,-14 14-15,14-13 16,-27 0-16,1 13 15,-1-13-15,0 13 16</inkml:trace>
  <inkml:trace contextRef="#ctx0" brushRef="#br0" timeOffset="17841.32">21987 5305 0,'-13'13'32,"52"-13"171,1-13-188,-27 13 1,0-13-16,1 13 16,-14-14-1,13 14 1,-13-13 125</inkml:trace>
  <inkml:trace contextRef="#ctx0" brushRef="#br0" timeOffset="18681.03">21921 5173 0,'26'-14'110,"40"1"-95,-39 0 1,-1 0 0,-13 13-1,1 0 1</inkml:trace>
  <inkml:trace contextRef="#ctx0" brushRef="#br0" timeOffset="23944.15">6628 6006 0,'26'13'15,"-52"-26"1,66 26-16,-27 0 16,0 1-16,-13-1 47,26 13-32,-26-12-15,0 12 16,0-13-16,0 14 15,0-1-15,-13 14 16,0-14-16,13 14 16,-13-27-16,0 14 15,13 12-15,-14 14 16,1-13-16,0-13 16,0 12-16,13-12 15,0 12 1,0 14-16,0-13 15,0 0 1,0-14-16,13-13 16,-13 1-16,26 12 15,-12-13-15,-1 0 16,26 1-16,-12-14 16,-14 0-16,14 0 15,-14 0-15,26 0 16,-12 0-16,-1 0 15,1-14-15,-14 1 16,0 0 0,-13 0-16,0 0 31,0-1 0,-39 14 0,-1 27-31,13-14 16,-12 40 0,26-27-16,-1 41 15,14-28-15,0 1 16,0-14 0,0 27-16,0-26 0,0-1 15,0-13-15,0 1 16,0 12-16,0 14 15,14-1 1,-1-12-16,-13-1 16,13 27-16,13 13 15,-12-26-15,-1 13 16,-13-13-16,26 13 16,-12-27-16,-1 27 15,-13-13-15,53 66 16,-14-27-1,-25-39-15,-1 13 16,-13-40-16,0 13 16,0-13-1,0 1-15,0-1 16,0 0 0,-27 27 30,-25-40-46,-15 13 16,-52 0-16,53-13 16,13 0-16,0 0 15,-26 0 1,26 0-16,13 0 16,14 0-16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2/17/2022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hypothesis is an idea that can be tested</a:t>
            </a:r>
          </a:p>
        </p:txBody>
      </p:sp>
      <p:sp>
        <p:nvSpPr>
          <p:cNvPr id="4" name="Slide Number Placeholder 3"/>
          <p:cNvSpPr>
            <a:spLocks noGrp="1"/>
          </p:cNvSpPr>
          <p:nvPr>
            <p:ph type="sldNum" sz="quarter" idx="5"/>
          </p:nvPr>
        </p:nvSpPr>
        <p:spPr/>
        <p:txBody>
          <a:bodyPr/>
          <a:lstStyle/>
          <a:p>
            <a:fld id="{156871FE-075C-493B-85AE-CB41313C4FA9}" type="slidenum">
              <a:rPr lang="en-US" smtClean="0"/>
              <a:t>210</a:t>
            </a:fld>
            <a:endParaRPr lang="en-US"/>
          </a:p>
        </p:txBody>
      </p:sp>
    </p:spTree>
    <p:extLst>
      <p:ext uri="{BB962C8B-B14F-4D97-AF65-F5344CB8AC3E}">
        <p14:creationId xmlns:p14="http://schemas.microsoft.com/office/powerpoint/2010/main" val="261122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255</a:t>
            </a:fld>
            <a:endParaRPr lang="en-US"/>
          </a:p>
        </p:txBody>
      </p:sp>
    </p:spTree>
    <p:extLst>
      <p:ext uri="{BB962C8B-B14F-4D97-AF65-F5344CB8AC3E}">
        <p14:creationId xmlns:p14="http://schemas.microsoft.com/office/powerpoint/2010/main" val="62347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Performance Management </a:t>
            </a:r>
            <a:r>
              <a:rPr lang="en-US" b="0" i="0" dirty="0">
                <a:solidFill>
                  <a:schemeClr val="bg1"/>
                </a:solidFill>
                <a:effectLst/>
                <a:latin typeface="roboto" panose="02000000000000000000" pitchFamily="2" charset="0"/>
              </a:rPr>
              <a:t>– </a:t>
            </a:r>
            <a:r>
              <a:rPr lang="en-US" b="0" i="0" dirty="0">
                <a:solidFill>
                  <a:schemeClr val="tx2">
                    <a:lumMod val="50000"/>
                  </a:schemeClr>
                </a:solidFill>
                <a:effectLst/>
                <a:latin typeface="roboto" panose="02000000000000000000" pitchFamily="2" charset="0"/>
              </a:rPr>
              <a:t>As mentioned earlier, the importance of statistics in management is significant; with the help of statistics, a manager can analyze the performance or the productivity of employees like the units produced, or the task completed. The manager can use the data in sync with statistical techniques to improve the productivity of the workforce and multiply the production.</a:t>
            </a:r>
          </a:p>
          <a:p>
            <a:pPr algn="just">
              <a:buFont typeface="Arial" panose="020B0604020202020204" pitchFamily="34" charset="0"/>
              <a:buChar char="•"/>
            </a:pPr>
            <a:r>
              <a:rPr lang="en-US" b="1" i="0" dirty="0">
                <a:solidFill>
                  <a:schemeClr val="bg1"/>
                </a:solidFill>
                <a:effectLst/>
                <a:latin typeface="roboto" panose="02000000000000000000" pitchFamily="2" charset="0"/>
              </a:rPr>
              <a:t>Alternative Scenarios</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task or the function of a manager does not end after increasing the productivity of the employees. A manager must participate with the other managers from different department for decision making. The decision can be on the choice of software, systems for customer automatic ordering systems, etc.</a:t>
            </a:r>
          </a:p>
          <a:p>
            <a:pPr algn="just">
              <a:buFont typeface="Arial" panose="020B0604020202020204" pitchFamily="34" charset="0"/>
              <a:buChar char="•"/>
            </a:pPr>
            <a:r>
              <a:rPr lang="en-US" b="1" i="0" dirty="0">
                <a:solidFill>
                  <a:schemeClr val="bg1"/>
                </a:solidFill>
                <a:effectLst/>
                <a:latin typeface="roboto" panose="02000000000000000000" pitchFamily="2" charset="0"/>
              </a:rPr>
              <a:t>Data Collection</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data that is collected for the purpose of processing with the statistical tools must be done in an ethical manner, otherwise, the result of the analysis will be false and non-beneficial. With the help of these data, comparisons can be drawn if the actual sales were less or more than the projected sales or the future capital requirement for the fulfilment of a huge order.</a:t>
            </a:r>
          </a:p>
          <a:p>
            <a:pPr algn="just">
              <a:buFont typeface="Arial" panose="020B0604020202020204" pitchFamily="34" charset="0"/>
              <a:buChar char="•"/>
            </a:pPr>
            <a:r>
              <a:rPr lang="en-US" b="1" i="0" dirty="0">
                <a:solidFill>
                  <a:schemeClr val="bg1"/>
                </a:solidFill>
                <a:effectLst/>
                <a:latin typeface="roboto" panose="02000000000000000000" pitchFamily="2" charset="0"/>
              </a:rPr>
              <a:t>Research And Development</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scope of statistics in business also extends to market research and product development. This is one of the most important functions of statistics, as a sample group is observed and their response to a product is tested, and data collected. This data is essential in the determination of the launch of new products and the development of it.</a:t>
            </a:r>
          </a:p>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260</a:t>
            </a:fld>
            <a:endParaRPr lang="en-US"/>
          </a:p>
        </p:txBody>
      </p:sp>
    </p:spTree>
    <p:extLst>
      <p:ext uri="{BB962C8B-B14F-4D97-AF65-F5344CB8AC3E}">
        <p14:creationId xmlns:p14="http://schemas.microsoft.com/office/powerpoint/2010/main" val="181034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28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130</a:t>
            </a:fld>
            <a:endParaRPr lang="en-US"/>
          </a:p>
        </p:txBody>
      </p:sp>
    </p:spTree>
    <p:extLst>
      <p:ext uri="{BB962C8B-B14F-4D97-AF65-F5344CB8AC3E}">
        <p14:creationId xmlns:p14="http://schemas.microsoft.com/office/powerpoint/2010/main" val="165254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186</a:t>
            </a:fld>
            <a:endParaRPr lang="en-US"/>
          </a:p>
        </p:txBody>
      </p:sp>
    </p:spTree>
    <p:extLst>
      <p:ext uri="{BB962C8B-B14F-4D97-AF65-F5344CB8AC3E}">
        <p14:creationId xmlns:p14="http://schemas.microsoft.com/office/powerpoint/2010/main" val="142409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54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2/17/2022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2/17/2022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4" Type="http://schemas.openxmlformats.org/officeDocument/2006/relationships/image" Target="../media/image169.png"/></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186.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89.png"/><Relationship Id="rId2" Type="http://schemas.openxmlformats.org/officeDocument/2006/relationships/customXml" Target="../ink/ink95.xml"/><Relationship Id="rId1" Type="http://schemas.openxmlformats.org/officeDocument/2006/relationships/slideLayout" Target="../slideLayouts/slideLayout5.xml"/><Relationship Id="rId6" Type="http://schemas.openxmlformats.org/officeDocument/2006/relationships/customXml" Target="../ink/ink97.xml"/><Relationship Id="rId5" Type="http://schemas.openxmlformats.org/officeDocument/2006/relationships/image" Target="../media/image188.png"/><Relationship Id="rId4" Type="http://schemas.openxmlformats.org/officeDocument/2006/relationships/customXml" Target="../ink/ink96.xml"/></Relationships>
</file>

<file path=ppt/slides/_rels/slide127.xml.rels><?xml version="1.0" encoding="UTF-8" standalone="yes"?>
<Relationships xmlns="http://schemas.openxmlformats.org/package/2006/relationships"><Relationship Id="rId26" Type="http://schemas.openxmlformats.org/officeDocument/2006/relationships/image" Target="../media/image202.png"/><Relationship Id="rId21" Type="http://schemas.openxmlformats.org/officeDocument/2006/relationships/customXml" Target="../ink/ink107.xml"/><Relationship Id="rId42" Type="http://schemas.openxmlformats.org/officeDocument/2006/relationships/image" Target="../media/image210.png"/><Relationship Id="rId47" Type="http://schemas.openxmlformats.org/officeDocument/2006/relationships/customXml" Target="../ink/ink120.xml"/><Relationship Id="rId63" Type="http://schemas.openxmlformats.org/officeDocument/2006/relationships/image" Target="../media/image220.png"/><Relationship Id="rId68" Type="http://schemas.openxmlformats.org/officeDocument/2006/relationships/customXml" Target="../ink/ink131.xml"/><Relationship Id="rId84" Type="http://schemas.openxmlformats.org/officeDocument/2006/relationships/customXml" Target="../ink/ink139.xml"/><Relationship Id="rId89" Type="http://schemas.openxmlformats.org/officeDocument/2006/relationships/image" Target="../media/image233.png"/><Relationship Id="rId112" Type="http://schemas.openxmlformats.org/officeDocument/2006/relationships/customXml" Target="../ink/ink153.xml"/><Relationship Id="rId16" Type="http://schemas.openxmlformats.org/officeDocument/2006/relationships/image" Target="../media/image197.png"/><Relationship Id="rId107" Type="http://schemas.openxmlformats.org/officeDocument/2006/relationships/image" Target="../media/image242.png"/><Relationship Id="rId11" Type="http://schemas.openxmlformats.org/officeDocument/2006/relationships/customXml" Target="../ink/ink102.xml"/><Relationship Id="rId32" Type="http://schemas.openxmlformats.org/officeDocument/2006/relationships/image" Target="../media/image205.png"/><Relationship Id="rId37" Type="http://schemas.openxmlformats.org/officeDocument/2006/relationships/customXml" Target="../ink/ink115.xml"/><Relationship Id="rId53" Type="http://schemas.openxmlformats.org/officeDocument/2006/relationships/customXml" Target="../ink/ink123.xml"/><Relationship Id="rId58" Type="http://schemas.openxmlformats.org/officeDocument/2006/relationships/customXml" Target="../ink/ink126.xml"/><Relationship Id="rId74" Type="http://schemas.openxmlformats.org/officeDocument/2006/relationships/customXml" Target="../ink/ink134.xml"/><Relationship Id="rId79" Type="http://schemas.openxmlformats.org/officeDocument/2006/relationships/image" Target="../media/image228.png"/><Relationship Id="rId102" Type="http://schemas.openxmlformats.org/officeDocument/2006/relationships/customXml" Target="../ink/ink148.xml"/><Relationship Id="rId5" Type="http://schemas.openxmlformats.org/officeDocument/2006/relationships/customXml" Target="../ink/ink99.xml"/><Relationship Id="rId90" Type="http://schemas.openxmlformats.org/officeDocument/2006/relationships/customXml" Target="../ink/ink142.xml"/><Relationship Id="rId95" Type="http://schemas.openxmlformats.org/officeDocument/2006/relationships/image" Target="../media/image236.png"/><Relationship Id="rId22" Type="http://schemas.openxmlformats.org/officeDocument/2006/relationships/image" Target="../media/image200.png"/><Relationship Id="rId27" Type="http://schemas.openxmlformats.org/officeDocument/2006/relationships/customXml" Target="../ink/ink110.xml"/><Relationship Id="rId43" Type="http://schemas.openxmlformats.org/officeDocument/2006/relationships/customXml" Target="../ink/ink118.xml"/><Relationship Id="rId48" Type="http://schemas.openxmlformats.org/officeDocument/2006/relationships/image" Target="../media/image213.png"/><Relationship Id="rId64" Type="http://schemas.openxmlformats.org/officeDocument/2006/relationships/customXml" Target="../ink/ink129.xml"/><Relationship Id="rId69" Type="http://schemas.openxmlformats.org/officeDocument/2006/relationships/image" Target="../media/image223.png"/><Relationship Id="rId113" Type="http://schemas.openxmlformats.org/officeDocument/2006/relationships/image" Target="../media/image245.png"/><Relationship Id="rId80" Type="http://schemas.openxmlformats.org/officeDocument/2006/relationships/customXml" Target="../ink/ink137.xml"/><Relationship Id="rId85" Type="http://schemas.openxmlformats.org/officeDocument/2006/relationships/image" Target="../media/image231.png"/><Relationship Id="rId12" Type="http://schemas.openxmlformats.org/officeDocument/2006/relationships/image" Target="../media/image195.png"/><Relationship Id="rId17" Type="http://schemas.openxmlformats.org/officeDocument/2006/relationships/customXml" Target="../ink/ink105.xml"/><Relationship Id="rId33" Type="http://schemas.openxmlformats.org/officeDocument/2006/relationships/customXml" Target="../ink/ink113.xml"/><Relationship Id="rId38" Type="http://schemas.openxmlformats.org/officeDocument/2006/relationships/image" Target="../media/image208.png"/><Relationship Id="rId59" Type="http://schemas.openxmlformats.org/officeDocument/2006/relationships/image" Target="../media/image218.png"/><Relationship Id="rId103" Type="http://schemas.openxmlformats.org/officeDocument/2006/relationships/image" Target="../media/image240.png"/><Relationship Id="rId108" Type="http://schemas.openxmlformats.org/officeDocument/2006/relationships/customXml" Target="../ink/ink151.xml"/><Relationship Id="rId54" Type="http://schemas.openxmlformats.org/officeDocument/2006/relationships/customXml" Target="../ink/ink124.xml"/><Relationship Id="rId70" Type="http://schemas.openxmlformats.org/officeDocument/2006/relationships/customXml" Target="../ink/ink132.xml"/><Relationship Id="rId75" Type="http://schemas.openxmlformats.org/officeDocument/2006/relationships/image" Target="../media/image226.png"/><Relationship Id="rId91" Type="http://schemas.openxmlformats.org/officeDocument/2006/relationships/image" Target="../media/image234.png"/><Relationship Id="rId96" Type="http://schemas.openxmlformats.org/officeDocument/2006/relationships/customXml" Target="../ink/ink145.xml"/><Relationship Id="rId1" Type="http://schemas.openxmlformats.org/officeDocument/2006/relationships/slideLayout" Target="../slideLayouts/slideLayout5.xml"/><Relationship Id="rId6" Type="http://schemas.openxmlformats.org/officeDocument/2006/relationships/image" Target="../media/image192.png"/><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203.png"/><Relationship Id="rId36" Type="http://schemas.openxmlformats.org/officeDocument/2006/relationships/image" Target="../media/image207.png"/><Relationship Id="rId49" Type="http://schemas.openxmlformats.org/officeDocument/2006/relationships/customXml" Target="../ink/ink121.xml"/><Relationship Id="rId57" Type="http://schemas.openxmlformats.org/officeDocument/2006/relationships/image" Target="../media/image217.png"/><Relationship Id="rId106" Type="http://schemas.openxmlformats.org/officeDocument/2006/relationships/customXml" Target="../ink/ink150.xml"/><Relationship Id="rId114" Type="http://schemas.openxmlformats.org/officeDocument/2006/relationships/customXml" Target="../ink/ink154.xml"/><Relationship Id="rId10" Type="http://schemas.openxmlformats.org/officeDocument/2006/relationships/image" Target="../media/image194.png"/><Relationship Id="rId31" Type="http://schemas.openxmlformats.org/officeDocument/2006/relationships/customXml" Target="../ink/ink112.xml"/><Relationship Id="rId44" Type="http://schemas.openxmlformats.org/officeDocument/2006/relationships/image" Target="../media/image211.png"/><Relationship Id="rId52" Type="http://schemas.openxmlformats.org/officeDocument/2006/relationships/image" Target="../media/image215.png"/><Relationship Id="rId60" Type="http://schemas.openxmlformats.org/officeDocument/2006/relationships/customXml" Target="../ink/ink127.xml"/><Relationship Id="rId65" Type="http://schemas.openxmlformats.org/officeDocument/2006/relationships/image" Target="../media/image221.png"/><Relationship Id="rId73" Type="http://schemas.openxmlformats.org/officeDocument/2006/relationships/image" Target="../media/image225.png"/><Relationship Id="rId78" Type="http://schemas.openxmlformats.org/officeDocument/2006/relationships/customXml" Target="../ink/ink136.xml"/><Relationship Id="rId81" Type="http://schemas.openxmlformats.org/officeDocument/2006/relationships/image" Target="../media/image229.png"/><Relationship Id="rId86" Type="http://schemas.openxmlformats.org/officeDocument/2006/relationships/customXml" Target="../ink/ink140.xml"/><Relationship Id="rId94" Type="http://schemas.openxmlformats.org/officeDocument/2006/relationships/customXml" Target="../ink/ink144.xml"/><Relationship Id="rId99" Type="http://schemas.openxmlformats.org/officeDocument/2006/relationships/image" Target="../media/image238.png"/><Relationship Id="rId101" Type="http://schemas.openxmlformats.org/officeDocument/2006/relationships/image" Target="../media/image239.png"/><Relationship Id="rId4" Type="http://schemas.openxmlformats.org/officeDocument/2006/relationships/image" Target="../media/image191.png"/><Relationship Id="rId9" Type="http://schemas.openxmlformats.org/officeDocument/2006/relationships/customXml" Target="../ink/ink101.xml"/><Relationship Id="rId13" Type="http://schemas.openxmlformats.org/officeDocument/2006/relationships/customXml" Target="../ink/ink103.xml"/><Relationship Id="rId18" Type="http://schemas.openxmlformats.org/officeDocument/2006/relationships/image" Target="../media/image198.png"/><Relationship Id="rId39" Type="http://schemas.openxmlformats.org/officeDocument/2006/relationships/customXml" Target="../ink/ink116.xml"/><Relationship Id="rId109" Type="http://schemas.openxmlformats.org/officeDocument/2006/relationships/image" Target="../media/image243.png"/><Relationship Id="rId34" Type="http://schemas.openxmlformats.org/officeDocument/2006/relationships/image" Target="../media/image206.png"/><Relationship Id="rId50" Type="http://schemas.openxmlformats.org/officeDocument/2006/relationships/image" Target="../media/image214.png"/><Relationship Id="rId55" Type="http://schemas.openxmlformats.org/officeDocument/2006/relationships/image" Target="../media/image216.png"/><Relationship Id="rId76" Type="http://schemas.openxmlformats.org/officeDocument/2006/relationships/customXml" Target="../ink/ink135.xml"/><Relationship Id="rId97" Type="http://schemas.openxmlformats.org/officeDocument/2006/relationships/image" Target="../media/image237.png"/><Relationship Id="rId104" Type="http://schemas.openxmlformats.org/officeDocument/2006/relationships/customXml" Target="../ink/ink149.xml"/><Relationship Id="rId7" Type="http://schemas.openxmlformats.org/officeDocument/2006/relationships/customXml" Target="../ink/ink100.xml"/><Relationship Id="rId71" Type="http://schemas.openxmlformats.org/officeDocument/2006/relationships/image" Target="../media/image224.png"/><Relationship Id="rId92" Type="http://schemas.openxmlformats.org/officeDocument/2006/relationships/customXml" Target="../ink/ink143.xml"/><Relationship Id="rId2" Type="http://schemas.openxmlformats.org/officeDocument/2006/relationships/image" Target="../media/image190.png"/><Relationship Id="rId29" Type="http://schemas.openxmlformats.org/officeDocument/2006/relationships/customXml" Target="../ink/ink111.xml"/><Relationship Id="rId24" Type="http://schemas.openxmlformats.org/officeDocument/2006/relationships/image" Target="../media/image201.png"/><Relationship Id="rId40" Type="http://schemas.openxmlformats.org/officeDocument/2006/relationships/image" Target="../media/image209.png"/><Relationship Id="rId45" Type="http://schemas.openxmlformats.org/officeDocument/2006/relationships/customXml" Target="../ink/ink119.xml"/><Relationship Id="rId66" Type="http://schemas.openxmlformats.org/officeDocument/2006/relationships/customXml" Target="../ink/ink130.xml"/><Relationship Id="rId87" Type="http://schemas.openxmlformats.org/officeDocument/2006/relationships/image" Target="../media/image232.png"/><Relationship Id="rId110" Type="http://schemas.openxmlformats.org/officeDocument/2006/relationships/customXml" Target="../ink/ink152.xml"/><Relationship Id="rId115" Type="http://schemas.openxmlformats.org/officeDocument/2006/relationships/image" Target="../media/image246.png"/><Relationship Id="rId61" Type="http://schemas.openxmlformats.org/officeDocument/2006/relationships/image" Target="../media/image219.png"/><Relationship Id="rId82" Type="http://schemas.openxmlformats.org/officeDocument/2006/relationships/customXml" Target="../ink/ink138.xml"/><Relationship Id="rId19" Type="http://schemas.openxmlformats.org/officeDocument/2006/relationships/customXml" Target="../ink/ink106.xml"/><Relationship Id="rId14" Type="http://schemas.openxmlformats.org/officeDocument/2006/relationships/image" Target="../media/image196.png"/><Relationship Id="rId30" Type="http://schemas.openxmlformats.org/officeDocument/2006/relationships/image" Target="../media/image204.png"/><Relationship Id="rId35" Type="http://schemas.openxmlformats.org/officeDocument/2006/relationships/customXml" Target="../ink/ink114.xml"/><Relationship Id="rId56" Type="http://schemas.openxmlformats.org/officeDocument/2006/relationships/customXml" Target="../ink/ink125.xml"/><Relationship Id="rId77" Type="http://schemas.openxmlformats.org/officeDocument/2006/relationships/image" Target="../media/image227.png"/><Relationship Id="rId100" Type="http://schemas.openxmlformats.org/officeDocument/2006/relationships/customXml" Target="../ink/ink147.xml"/><Relationship Id="rId105" Type="http://schemas.openxmlformats.org/officeDocument/2006/relationships/image" Target="../media/image241.png"/><Relationship Id="rId8" Type="http://schemas.openxmlformats.org/officeDocument/2006/relationships/image" Target="../media/image193.png"/><Relationship Id="rId51" Type="http://schemas.openxmlformats.org/officeDocument/2006/relationships/customXml" Target="../ink/ink122.xml"/><Relationship Id="rId72" Type="http://schemas.openxmlformats.org/officeDocument/2006/relationships/customXml" Target="../ink/ink133.xml"/><Relationship Id="rId93" Type="http://schemas.openxmlformats.org/officeDocument/2006/relationships/image" Target="../media/image235.png"/><Relationship Id="rId98" Type="http://schemas.openxmlformats.org/officeDocument/2006/relationships/customXml" Target="../ink/ink146.xml"/><Relationship Id="rId3" Type="http://schemas.openxmlformats.org/officeDocument/2006/relationships/customXml" Target="../ink/ink98.xml"/><Relationship Id="rId25" Type="http://schemas.openxmlformats.org/officeDocument/2006/relationships/customXml" Target="../ink/ink109.xml"/><Relationship Id="rId46" Type="http://schemas.openxmlformats.org/officeDocument/2006/relationships/image" Target="../media/image212.png"/><Relationship Id="rId67" Type="http://schemas.openxmlformats.org/officeDocument/2006/relationships/image" Target="../media/image222.png"/><Relationship Id="rId20" Type="http://schemas.openxmlformats.org/officeDocument/2006/relationships/image" Target="../media/image199.png"/><Relationship Id="rId41" Type="http://schemas.openxmlformats.org/officeDocument/2006/relationships/customXml" Target="../ink/ink117.xml"/><Relationship Id="rId62" Type="http://schemas.openxmlformats.org/officeDocument/2006/relationships/customXml" Target="../ink/ink128.xml"/><Relationship Id="rId83" Type="http://schemas.openxmlformats.org/officeDocument/2006/relationships/image" Target="../media/image230.png"/><Relationship Id="rId88" Type="http://schemas.openxmlformats.org/officeDocument/2006/relationships/customXml" Target="../ink/ink141.xml"/><Relationship Id="rId111" Type="http://schemas.openxmlformats.org/officeDocument/2006/relationships/image" Target="../media/image244.png"/></Relationships>
</file>

<file path=ppt/slides/_rels/slide128.xml.rels><?xml version="1.0" encoding="UTF-8" standalone="yes"?>
<Relationships xmlns="http://schemas.openxmlformats.org/package/2006/relationships"><Relationship Id="rId13" Type="http://schemas.openxmlformats.org/officeDocument/2006/relationships/customXml" Target="../ink/ink160.xml"/><Relationship Id="rId18" Type="http://schemas.openxmlformats.org/officeDocument/2006/relationships/image" Target="../media/image251.png"/><Relationship Id="rId26" Type="http://schemas.openxmlformats.org/officeDocument/2006/relationships/image" Target="../media/image255.png"/><Relationship Id="rId3" Type="http://schemas.openxmlformats.org/officeDocument/2006/relationships/image" Target="../media/image187.png"/><Relationship Id="rId21" Type="http://schemas.openxmlformats.org/officeDocument/2006/relationships/customXml" Target="../ink/ink164.xml"/><Relationship Id="rId34" Type="http://schemas.openxmlformats.org/officeDocument/2006/relationships/image" Target="../media/image259.png"/><Relationship Id="rId7" Type="http://schemas.openxmlformats.org/officeDocument/2006/relationships/image" Target="../media/image189.png"/><Relationship Id="rId12" Type="http://schemas.openxmlformats.org/officeDocument/2006/relationships/image" Target="../media/image248.png"/><Relationship Id="rId17" Type="http://schemas.openxmlformats.org/officeDocument/2006/relationships/customXml" Target="../ink/ink162.xml"/><Relationship Id="rId25" Type="http://schemas.openxmlformats.org/officeDocument/2006/relationships/customXml" Target="../ink/ink166.xml"/><Relationship Id="rId33" Type="http://schemas.openxmlformats.org/officeDocument/2006/relationships/customXml" Target="../ink/ink170.xml"/><Relationship Id="rId2" Type="http://schemas.openxmlformats.org/officeDocument/2006/relationships/customXml" Target="../ink/ink155.xml"/><Relationship Id="rId16" Type="http://schemas.openxmlformats.org/officeDocument/2006/relationships/image" Target="../media/image250.png"/><Relationship Id="rId20" Type="http://schemas.openxmlformats.org/officeDocument/2006/relationships/image" Target="../media/image252.png"/><Relationship Id="rId29" Type="http://schemas.openxmlformats.org/officeDocument/2006/relationships/customXml" Target="../ink/ink168.xml"/><Relationship Id="rId1" Type="http://schemas.openxmlformats.org/officeDocument/2006/relationships/slideLayout" Target="../slideLayouts/slideLayout5.xml"/><Relationship Id="rId6" Type="http://schemas.openxmlformats.org/officeDocument/2006/relationships/customXml" Target="../ink/ink157.xml"/><Relationship Id="rId11" Type="http://schemas.openxmlformats.org/officeDocument/2006/relationships/customXml" Target="../ink/ink159.xml"/><Relationship Id="rId24" Type="http://schemas.openxmlformats.org/officeDocument/2006/relationships/image" Target="../media/image254.png"/><Relationship Id="rId32" Type="http://schemas.openxmlformats.org/officeDocument/2006/relationships/image" Target="../media/image258.png"/><Relationship Id="rId5" Type="http://schemas.openxmlformats.org/officeDocument/2006/relationships/image" Target="../media/image188.png"/><Relationship Id="rId15" Type="http://schemas.openxmlformats.org/officeDocument/2006/relationships/customXml" Target="../ink/ink161.xml"/><Relationship Id="rId23" Type="http://schemas.openxmlformats.org/officeDocument/2006/relationships/customXml" Target="../ink/ink165.xml"/><Relationship Id="rId28" Type="http://schemas.openxmlformats.org/officeDocument/2006/relationships/image" Target="../media/image256.png"/><Relationship Id="rId36" Type="http://schemas.openxmlformats.org/officeDocument/2006/relationships/image" Target="../media/image203.png"/><Relationship Id="rId10" Type="http://schemas.openxmlformats.org/officeDocument/2006/relationships/image" Target="../media/image247.png"/><Relationship Id="rId19" Type="http://schemas.openxmlformats.org/officeDocument/2006/relationships/customXml" Target="../ink/ink163.xml"/><Relationship Id="rId31" Type="http://schemas.openxmlformats.org/officeDocument/2006/relationships/customXml" Target="../ink/ink169.xml"/><Relationship Id="rId4" Type="http://schemas.openxmlformats.org/officeDocument/2006/relationships/customXml" Target="../ink/ink156.xml"/><Relationship Id="rId9" Type="http://schemas.openxmlformats.org/officeDocument/2006/relationships/customXml" Target="../ink/ink158.xml"/><Relationship Id="rId14" Type="http://schemas.openxmlformats.org/officeDocument/2006/relationships/image" Target="../media/image249.png"/><Relationship Id="rId22" Type="http://schemas.openxmlformats.org/officeDocument/2006/relationships/image" Target="../media/image253.png"/><Relationship Id="rId27" Type="http://schemas.openxmlformats.org/officeDocument/2006/relationships/customXml" Target="../ink/ink167.xml"/><Relationship Id="rId30" Type="http://schemas.openxmlformats.org/officeDocument/2006/relationships/image" Target="../media/image257.png"/><Relationship Id="rId35" Type="http://schemas.openxmlformats.org/officeDocument/2006/relationships/customXml" Target="../ink/ink171.xml"/><Relationship Id="rId8" Type="http://schemas.openxmlformats.org/officeDocument/2006/relationships/image" Target="../media/image1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flickr.com/photos/icma/3635981474"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 Id="rId4" Type="http://schemas.openxmlformats.org/officeDocument/2006/relationships/image" Target="../media/image260.png"/></Relationships>
</file>

<file path=ppt/slides/_rels/slide13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2" Type="http://schemas.openxmlformats.org/officeDocument/2006/relationships/image" Target="../media/image261.jpeg"/><Relationship Id="rId1" Type="http://schemas.openxmlformats.org/officeDocument/2006/relationships/slideLayout" Target="../slideLayouts/slideLayout5.xml"/><Relationship Id="rId5" Type="http://schemas.openxmlformats.org/officeDocument/2006/relationships/hyperlink" Target="http://www.flickr.com/photos/axis/20393969/" TargetMode="External"/><Relationship Id="rId4" Type="http://schemas.openxmlformats.org/officeDocument/2006/relationships/image" Target="../media/image262.jpg"/></Relationships>
</file>

<file path=ppt/slides/_rels/slide13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68.jpeg"/><Relationship Id="rId1" Type="http://schemas.openxmlformats.org/officeDocument/2006/relationships/slideLayout" Target="../slideLayouts/slideLayout5.xml"/><Relationship Id="rId6" Type="http://schemas.openxmlformats.org/officeDocument/2006/relationships/image" Target="../media/image270.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69.jpeg"/></Relationships>
</file>

<file path=ppt/slides/_rels/slide14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7.png"/><Relationship Id="rId1" Type="http://schemas.openxmlformats.org/officeDocument/2006/relationships/slideLayout" Target="../slideLayouts/slideLayout5.xml"/><Relationship Id="rId4" Type="http://schemas.openxmlformats.org/officeDocument/2006/relationships/image" Target="../media/image27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282.jpeg"/><Relationship Id="rId1" Type="http://schemas.openxmlformats.org/officeDocument/2006/relationships/slideLayout" Target="../slideLayouts/slideLayout5.xml"/><Relationship Id="rId4" Type="http://schemas.openxmlformats.org/officeDocument/2006/relationships/image" Target="../media/image2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hyperlink" Target="https://www.mathsisfun.com/algebra/introduction.html" TargetMode="Externa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95.jpe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96.jpe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s://www.mathsisfun.com/data/standard-deviation.html" TargetMode="Externa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02.png"/><Relationship Id="rId4" Type="http://schemas.openxmlformats.org/officeDocument/2006/relationships/hyperlink" Target="https://www.pexels.com/photo/green-apple-lot-693794/"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s://incoglilo.blogspot.com/2011/08/toss-coin-to-make-important-decision.html" TargetMode="External"/><Relationship Id="rId2" Type="http://schemas.openxmlformats.org/officeDocument/2006/relationships/image" Target="../media/image305.jp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hyperlink" Target="https://www.flickr.com/photos/icma/3635981474" TargetMode="External"/><Relationship Id="rId2" Type="http://schemas.openxmlformats.org/officeDocument/2006/relationships/image" Target="../media/image306.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7.jpg"/><Relationship Id="rId5" Type="http://schemas.openxmlformats.org/officeDocument/2006/relationships/notesSlide" Target="../notesSlides/notesSlide9.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307.png"/><Relationship Id="rId1" Type="http://schemas.openxmlformats.org/officeDocument/2006/relationships/slideLayout" Target="../slideLayouts/slideLayout5.xml"/><Relationship Id="rId4" Type="http://schemas.openxmlformats.org/officeDocument/2006/relationships/image" Target="../media/image308.png"/></Relationships>
</file>

<file path=ppt/slides/_rels/slide19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customXml" Target="../ink/ink173.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311.png"/><Relationship Id="rId1" Type="http://schemas.openxmlformats.org/officeDocument/2006/relationships/slideLayout" Target="../slideLayouts/slideLayout5.xml"/><Relationship Id="rId4" Type="http://schemas.openxmlformats.org/officeDocument/2006/relationships/image" Target="../media/image3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313.png"/><Relationship Id="rId1" Type="http://schemas.openxmlformats.org/officeDocument/2006/relationships/slideLayout" Target="../slideLayouts/slideLayout5.xml"/><Relationship Id="rId4" Type="http://schemas.openxmlformats.org/officeDocument/2006/relationships/image" Target="../media/image314.png"/></Relationships>
</file>

<file path=ppt/slides/_rels/slide20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ustomXml" Target="../ink/ink176.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5.xml"/><Relationship Id="rId6" Type="http://schemas.openxmlformats.org/officeDocument/2006/relationships/image" Target="../media/image319.png"/><Relationship Id="rId5" Type="http://schemas.openxmlformats.org/officeDocument/2006/relationships/customXml" Target="../ink/ink177.xml"/><Relationship Id="rId4" Type="http://schemas.openxmlformats.org/officeDocument/2006/relationships/image" Target="../media/image318.png"/></Relationships>
</file>

<file path=ppt/slides/_rels/slide20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320.png"/><Relationship Id="rId1" Type="http://schemas.openxmlformats.org/officeDocument/2006/relationships/slideLayout" Target="../slideLayouts/slideLayout5.xml"/><Relationship Id="rId4" Type="http://schemas.openxmlformats.org/officeDocument/2006/relationships/image" Target="../media/image321.png"/></Relationships>
</file>

<file path=ppt/slides/_rels/slide20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5.xml"/><Relationship Id="rId5" Type="http://schemas.openxmlformats.org/officeDocument/2006/relationships/image" Target="../media/image324.png"/><Relationship Id="rId4" Type="http://schemas.openxmlformats.org/officeDocument/2006/relationships/customXml" Target="../ink/ink179.xml"/></Relationships>
</file>

<file path=ppt/slides/_rels/slide20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customXml" Target="../ink/ink180.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customXml" Target="../ink/ink181.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customXml" Target="../ink/ink182.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328.png"/><Relationship Id="rId1" Type="http://schemas.openxmlformats.org/officeDocument/2006/relationships/slideLayout" Target="../slideLayouts/slideLayout5.xml"/><Relationship Id="rId4" Type="http://schemas.openxmlformats.org/officeDocument/2006/relationships/image" Target="../media/image329.png"/></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7.jpg"/><Relationship Id="rId5" Type="http://schemas.openxmlformats.org/officeDocument/2006/relationships/notesSlide" Target="../notesSlides/notesSlide10.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1.png"/><Relationship Id="rId5" Type="http://schemas.openxmlformats.org/officeDocument/2006/relationships/customXml" Target="../ink/ink184.xml"/><Relationship Id="rId4" Type="http://schemas.openxmlformats.org/officeDocument/2006/relationships/hyperlink" Target="http://john.measey.com/Blog/2018/03/28/How-to-write-a-hypothesis" TargetMode="External"/></Relationships>
</file>

<file path=ppt/slides/_rels/slide211.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332.png"/><Relationship Id="rId1" Type="http://schemas.openxmlformats.org/officeDocument/2006/relationships/slideLayout" Target="../slideLayouts/slideLayout9.xml"/><Relationship Id="rId4" Type="http://schemas.openxmlformats.org/officeDocument/2006/relationships/image" Target="../media/image333.png"/></Relationships>
</file>

<file path=ppt/slides/_rels/slide212.xml.rels><?xml version="1.0" encoding="UTF-8" standalone="yes"?>
<Relationships xmlns="http://schemas.openxmlformats.org/package/2006/relationships"><Relationship Id="rId3" Type="http://schemas.openxmlformats.org/officeDocument/2006/relationships/hyperlink" Target="http://www.grassrootsnorthshore.com/kinney_resigns_from_wec" TargetMode="External"/><Relationship Id="rId2" Type="http://schemas.openxmlformats.org/officeDocument/2006/relationships/image" Target="../media/image334.jpg"/><Relationship Id="rId1" Type="http://schemas.openxmlformats.org/officeDocument/2006/relationships/slideLayout" Target="../slideLayouts/slideLayout9.xml"/><Relationship Id="rId5" Type="http://schemas.openxmlformats.org/officeDocument/2006/relationships/image" Target="../media/image335.png"/><Relationship Id="rId4" Type="http://schemas.openxmlformats.org/officeDocument/2006/relationships/customXml" Target="../ink/ink186.xml"/></Relationships>
</file>

<file path=ppt/slides/_rels/slide21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customXml" Target="../ink/ink187.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customXml" Target="../ink/ink188.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9.xml"/><Relationship Id="rId5" Type="http://schemas.openxmlformats.org/officeDocument/2006/relationships/image" Target="../media/image340.png"/><Relationship Id="rId4" Type="http://schemas.openxmlformats.org/officeDocument/2006/relationships/customXml" Target="../ink/ink189.xml"/></Relationships>
</file>

<file path=ppt/slides/_rels/slide216.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341.emf"/><Relationship Id="rId1" Type="http://schemas.openxmlformats.org/officeDocument/2006/relationships/slideLayout" Target="../slideLayouts/slideLayout9.xml"/><Relationship Id="rId4" Type="http://schemas.openxmlformats.org/officeDocument/2006/relationships/image" Target="../media/image342.png"/></Relationships>
</file>

<file path=ppt/slides/_rels/slide217.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343.png"/><Relationship Id="rId1" Type="http://schemas.openxmlformats.org/officeDocument/2006/relationships/slideLayout" Target="../slideLayouts/slideLayout9.xml"/><Relationship Id="rId4" Type="http://schemas.openxmlformats.org/officeDocument/2006/relationships/image" Target="../media/image344.png"/></Relationships>
</file>

<file path=ppt/slides/_rels/slide218.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345.png"/><Relationship Id="rId1" Type="http://schemas.openxmlformats.org/officeDocument/2006/relationships/slideLayout" Target="../slideLayouts/slideLayout9.xml"/><Relationship Id="rId4" Type="http://schemas.openxmlformats.org/officeDocument/2006/relationships/image" Target="../media/image346.png"/></Relationships>
</file>

<file path=ppt/slides/_rels/slide219.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347.png"/><Relationship Id="rId1" Type="http://schemas.openxmlformats.org/officeDocument/2006/relationships/slideLayout" Target="../slideLayouts/slideLayout9.xml"/><Relationship Id="rId4" Type="http://schemas.openxmlformats.org/officeDocument/2006/relationships/image" Target="../media/image3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349.png"/><Relationship Id="rId1" Type="http://schemas.openxmlformats.org/officeDocument/2006/relationships/slideLayout" Target="../slideLayouts/slideLayout9.xml"/><Relationship Id="rId4" Type="http://schemas.openxmlformats.org/officeDocument/2006/relationships/image" Target="../media/image350.png"/></Relationships>
</file>

<file path=ppt/slides/_rels/slide221.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51.jpg"/><Relationship Id="rId1" Type="http://schemas.openxmlformats.org/officeDocument/2006/relationships/slideLayout" Target="../slideLayouts/slideLayout9.xml"/><Relationship Id="rId5" Type="http://schemas.openxmlformats.org/officeDocument/2006/relationships/image" Target="../media/image352.png"/><Relationship Id="rId4" Type="http://schemas.openxmlformats.org/officeDocument/2006/relationships/customXml" Target="../ink/ink195.xml"/></Relationships>
</file>

<file path=ppt/slides/_rels/slide22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customXml" Target="../ink/ink196.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customXml" Target="../ink/ink197.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image" Target="../media/image356.emf"/><Relationship Id="rId2" Type="http://schemas.openxmlformats.org/officeDocument/2006/relationships/image" Target="../media/image355.png"/><Relationship Id="rId1" Type="http://schemas.openxmlformats.org/officeDocument/2006/relationships/slideLayout" Target="../slideLayouts/slideLayout9.xml"/><Relationship Id="rId5" Type="http://schemas.openxmlformats.org/officeDocument/2006/relationships/image" Target="../media/image357.png"/><Relationship Id="rId4" Type="http://schemas.openxmlformats.org/officeDocument/2006/relationships/customXml" Target="../ink/ink198.xml"/></Relationships>
</file>

<file path=ppt/slides/_rels/slide225.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358.png"/><Relationship Id="rId1" Type="http://schemas.openxmlformats.org/officeDocument/2006/relationships/slideLayout" Target="../slideLayouts/slideLayout9.xml"/><Relationship Id="rId4" Type="http://schemas.openxmlformats.org/officeDocument/2006/relationships/image" Target="../media/image359.png"/></Relationships>
</file>

<file path=ppt/slides/_rels/slide2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5.png"/><Relationship Id="rId1" Type="http://schemas.openxmlformats.org/officeDocument/2006/relationships/slideLayout" Target="../slideLayouts/slideLayout9.xml"/><Relationship Id="rId5" Type="http://schemas.openxmlformats.org/officeDocument/2006/relationships/image" Target="../media/image361.png"/><Relationship Id="rId4" Type="http://schemas.openxmlformats.org/officeDocument/2006/relationships/customXml" Target="../ink/ink200.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0.png"/><Relationship Id="rId2" Type="http://schemas.openxmlformats.org/officeDocument/2006/relationships/customXml" Target="../ink/ink201.xml"/><Relationship Id="rId1" Type="http://schemas.openxmlformats.org/officeDocument/2006/relationships/slideLayout" Target="../slideLayouts/slideLayout9.xml"/><Relationship Id="rId6" Type="http://schemas.openxmlformats.org/officeDocument/2006/relationships/image" Target="../media/image363.png"/><Relationship Id="rId5" Type="http://schemas.openxmlformats.org/officeDocument/2006/relationships/customXml" Target="../ink/ink202.xml"/><Relationship Id="rId4" Type="http://schemas.openxmlformats.org/officeDocument/2006/relationships/image" Target="../media/image362.emf"/></Relationships>
</file>

<file path=ppt/slides/_rels/slide228.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customXml" Target="../ink/ink203.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5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365.png"/><Relationship Id="rId1" Type="http://schemas.openxmlformats.org/officeDocument/2006/relationships/slideLayout" Target="../slideLayouts/slideLayout9.xml"/><Relationship Id="rId4" Type="http://schemas.openxmlformats.org/officeDocument/2006/relationships/image" Target="../media/image366.png"/></Relationships>
</file>

<file path=ppt/slides/_rels/slide231.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367.png"/><Relationship Id="rId1" Type="http://schemas.openxmlformats.org/officeDocument/2006/relationships/slideLayout" Target="../slideLayouts/slideLayout9.xml"/><Relationship Id="rId4" Type="http://schemas.openxmlformats.org/officeDocument/2006/relationships/image" Target="../media/image368.png"/></Relationships>
</file>

<file path=ppt/slides/_rels/slide232.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369.png"/><Relationship Id="rId1" Type="http://schemas.openxmlformats.org/officeDocument/2006/relationships/slideLayout" Target="../slideLayouts/slideLayout9.xml"/><Relationship Id="rId6" Type="http://schemas.openxmlformats.org/officeDocument/2006/relationships/image" Target="../media/image370.png"/><Relationship Id="rId5" Type="http://schemas.openxmlformats.org/officeDocument/2006/relationships/customXml" Target="../ink/ink207.xml"/><Relationship Id="rId4" Type="http://schemas.openxmlformats.org/officeDocument/2006/relationships/image" Target="../media/image2420.png"/></Relationships>
</file>

<file path=ppt/slides/_rels/slide233.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371.png"/><Relationship Id="rId1" Type="http://schemas.openxmlformats.org/officeDocument/2006/relationships/slideLayout" Target="../slideLayouts/slideLayout9.xml"/><Relationship Id="rId4" Type="http://schemas.openxmlformats.org/officeDocument/2006/relationships/image" Target="../media/image372.png"/></Relationships>
</file>

<file path=ppt/slides/_rels/slide23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customXml" Target="../ink/ink209.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10.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customXml" Target="../ink/ink211.xml"/><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customXml" Target="../ink/ink212.xml"/><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9.xml"/><Relationship Id="rId5" Type="http://schemas.openxmlformats.org/officeDocument/2006/relationships/image" Target="../media/image379.png"/><Relationship Id="rId4" Type="http://schemas.openxmlformats.org/officeDocument/2006/relationships/customXml" Target="../ink/ink213.xml"/></Relationships>
</file>

<file path=ppt/slides/_rels/slide239.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380.png"/><Relationship Id="rId1" Type="http://schemas.openxmlformats.org/officeDocument/2006/relationships/slideLayout" Target="../slideLayouts/slideLayout9.xml"/><Relationship Id="rId4" Type="http://schemas.openxmlformats.org/officeDocument/2006/relationships/image" Target="../media/image381.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383.png"/><Relationship Id="rId7" Type="http://schemas.openxmlformats.org/officeDocument/2006/relationships/image" Target="../media/image385.png"/><Relationship Id="rId2" Type="http://schemas.openxmlformats.org/officeDocument/2006/relationships/image" Target="../media/image382.png"/><Relationship Id="rId1" Type="http://schemas.openxmlformats.org/officeDocument/2006/relationships/slideLayout" Target="../slideLayouts/slideLayout9.xml"/><Relationship Id="rId6" Type="http://schemas.openxmlformats.org/officeDocument/2006/relationships/customXml" Target="../ink/ink216.xml"/><Relationship Id="rId5" Type="http://schemas.openxmlformats.org/officeDocument/2006/relationships/image" Target="../media/image384.png"/><Relationship Id="rId4" Type="http://schemas.openxmlformats.org/officeDocument/2006/relationships/customXml" Target="../ink/ink215.xml"/></Relationships>
</file>

<file path=ppt/slides/_rels/slide241.xml.rels><?xml version="1.0" encoding="UTF-8" standalone="yes"?>
<Relationships xmlns="http://schemas.openxmlformats.org/package/2006/relationships"><Relationship Id="rId8" Type="http://schemas.openxmlformats.org/officeDocument/2006/relationships/customXml" Target="../ink/ink219.xml"/><Relationship Id="rId3" Type="http://schemas.openxmlformats.org/officeDocument/2006/relationships/customXml" Target="../ink/ink217.xml"/><Relationship Id="rId7" Type="http://schemas.openxmlformats.org/officeDocument/2006/relationships/image" Target="../media/image388.emf"/><Relationship Id="rId2" Type="http://schemas.openxmlformats.org/officeDocument/2006/relationships/image" Target="../media/image386.png"/><Relationship Id="rId1" Type="http://schemas.openxmlformats.org/officeDocument/2006/relationships/slideLayout" Target="../slideLayouts/slideLayout9.xml"/><Relationship Id="rId6" Type="http://schemas.openxmlformats.org/officeDocument/2006/relationships/image" Target="../media/image387.png"/><Relationship Id="rId5" Type="http://schemas.openxmlformats.org/officeDocument/2006/relationships/customXml" Target="../ink/ink218.xml"/><Relationship Id="rId4" Type="http://schemas.openxmlformats.org/officeDocument/2006/relationships/image" Target="../media/image2500.png"/><Relationship Id="rId9" Type="http://schemas.openxmlformats.org/officeDocument/2006/relationships/image" Target="../media/image389.png"/></Relationships>
</file>

<file path=ppt/slides/_rels/slide2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220.xml"/><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391.png"/><Relationship Id="rId1" Type="http://schemas.openxmlformats.org/officeDocument/2006/relationships/slideLayout" Target="../slideLayouts/slideLayout9.xml"/><Relationship Id="rId4" Type="http://schemas.openxmlformats.org/officeDocument/2006/relationships/image" Target="../media/image392.png"/></Relationships>
</file>

<file path=ppt/slides/_rels/slide24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14.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2.bin"/><Relationship Id="rId5" Type="http://schemas.openxmlformats.org/officeDocument/2006/relationships/notesSlide" Target="../notesSlides/notesSlide12.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customXml" Target="../ink/ink222.xml"/><Relationship Id="rId1" Type="http://schemas.openxmlformats.org/officeDocument/2006/relationships/slideLayout" Target="../slideLayouts/slideLayout9.xml"/></Relationships>
</file>

<file path=ppt/slides/_rels/slide246.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customXml" Target="../ink/ink223.xml"/><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395.png"/><Relationship Id="rId1" Type="http://schemas.openxmlformats.org/officeDocument/2006/relationships/slideLayout" Target="../slideLayouts/slideLayout9.xml"/><Relationship Id="rId4" Type="http://schemas.openxmlformats.org/officeDocument/2006/relationships/image" Target="../media/image396.png"/></Relationships>
</file>

<file path=ppt/slides/_rels/slide248.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9.xml"/><Relationship Id="rId5" Type="http://schemas.openxmlformats.org/officeDocument/2006/relationships/image" Target="../media/image399.png"/><Relationship Id="rId4" Type="http://schemas.openxmlformats.org/officeDocument/2006/relationships/customXml" Target="../ink/ink225.xml"/></Relationships>
</file>

<file path=ppt/slides/_rels/slide24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9.xml"/><Relationship Id="rId5" Type="http://schemas.openxmlformats.org/officeDocument/2006/relationships/image" Target="../media/image402.png"/><Relationship Id="rId4" Type="http://schemas.openxmlformats.org/officeDocument/2006/relationships/customXml" Target="../ink/ink22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403.emf"/><Relationship Id="rId1" Type="http://schemas.openxmlformats.org/officeDocument/2006/relationships/slideLayout" Target="../slideLayouts/slideLayout9.xml"/><Relationship Id="rId6" Type="http://schemas.openxmlformats.org/officeDocument/2006/relationships/image" Target="../media/image404.png"/><Relationship Id="rId5" Type="http://schemas.openxmlformats.org/officeDocument/2006/relationships/customXml" Target="../ink/ink227.xml"/><Relationship Id="rId4" Type="http://schemas.openxmlformats.org/officeDocument/2006/relationships/image" Target="../media/image398.png"/></Relationships>
</file>

<file path=ppt/slides/_rels/slide25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9.xml"/><Relationship Id="rId5" Type="http://schemas.openxmlformats.org/officeDocument/2006/relationships/image" Target="../media/image407.png"/><Relationship Id="rId4" Type="http://schemas.openxmlformats.org/officeDocument/2006/relationships/customXml" Target="../ink/ink228.xml"/></Relationships>
</file>

<file path=ppt/slides/_rels/slide252.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408.png"/><Relationship Id="rId1" Type="http://schemas.openxmlformats.org/officeDocument/2006/relationships/slideLayout" Target="../slideLayouts/slideLayout9.xml"/><Relationship Id="rId4" Type="http://schemas.openxmlformats.org/officeDocument/2006/relationships/image" Target="../media/image409.png"/></Relationships>
</file>

<file path=ppt/slides/_rels/slide25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9.xml"/><Relationship Id="rId5" Type="http://schemas.openxmlformats.org/officeDocument/2006/relationships/image" Target="../media/image412.png"/><Relationship Id="rId4" Type="http://schemas.openxmlformats.org/officeDocument/2006/relationships/customXml" Target="../ink/ink230.xml"/></Relationships>
</file>

<file path=ppt/slides/_rels/slide254.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customXml" Target="../ink/ink231.xml"/><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15.png"/><Relationship Id="rId4" Type="http://schemas.openxmlformats.org/officeDocument/2006/relationships/customXml" Target="../ink/ink232.xml"/></Relationships>
</file>

<file path=ppt/slides/_rels/slide25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customXml" Target="../ink/ink233.xml"/><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customXml" Target="../ink/ink234.xml"/><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scribbr.com/statistics/standard-deviation/" TargetMode="External"/><Relationship Id="rId2" Type="http://schemas.openxmlformats.org/officeDocument/2006/relationships/hyperlink" Target="https://www.scribbr.com/methodology/population-vs-sample/" TargetMode="External"/><Relationship Id="rId1" Type="http://schemas.openxmlformats.org/officeDocument/2006/relationships/slideLayout" Target="../slideLayouts/slideLayout2.xml"/><Relationship Id="rId5" Type="http://schemas.openxmlformats.org/officeDocument/2006/relationships/image" Target="../media/image418.png"/><Relationship Id="rId4" Type="http://schemas.openxmlformats.org/officeDocument/2006/relationships/hyperlink" Target="https://www.scribbr.com/statistics/variability/"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hyperlink" Target="https://www.statisticshowto.com/probability-and-statistics/probability-main-index/" TargetMode="Externa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8" Type="http://schemas.openxmlformats.org/officeDocument/2006/relationships/hyperlink" Target="https://365datascience.com/" TargetMode="External"/><Relationship Id="rId13" Type="http://schemas.openxmlformats.org/officeDocument/2006/relationships/hyperlink" Target="https://probabilityandstatistics.com/white-papers/" TargetMode="External"/><Relationship Id="rId3" Type="http://schemas.openxmlformats.org/officeDocument/2006/relationships/hyperlink" Target="https://datascience.foundation/sciencewhitepaper" TargetMode="External"/><Relationship Id="rId7" Type="http://schemas.openxmlformats.org/officeDocument/2006/relationships/hyperlink" Target="https://www.scribbr.com/" TargetMode="External"/><Relationship Id="rId12" Type="http://schemas.openxmlformats.org/officeDocument/2006/relationships/hyperlink" Target="https://support.minitab.com/" TargetMode="External"/><Relationship Id="rId2" Type="http://schemas.openxmlformats.org/officeDocument/2006/relationships/hyperlink" Target="https://www.statisticshowto.com/" TargetMode="External"/><Relationship Id="rId1" Type="http://schemas.openxmlformats.org/officeDocument/2006/relationships/slideLayout" Target="../slideLayouts/slideLayout5.xml"/><Relationship Id="rId6" Type="http://schemas.openxmlformats.org/officeDocument/2006/relationships/hyperlink" Target="https://www.investopedia.com/" TargetMode="External"/><Relationship Id="rId11" Type="http://schemas.openxmlformats.org/officeDocument/2006/relationships/hyperlink" Target="https://www.montana.edu/rotella/documents/502/BinomDist.html" TargetMode="External"/><Relationship Id="rId5" Type="http://schemas.openxmlformats.org/officeDocument/2006/relationships/hyperlink" Target="https://www.mathsisfun.com/" TargetMode="External"/><Relationship Id="rId10" Type="http://schemas.openxmlformats.org/officeDocument/2006/relationships/hyperlink" Target="https://www.bluepiit.com/whitepaper/" TargetMode="External"/><Relationship Id="rId4" Type="http://schemas.openxmlformats.org/officeDocument/2006/relationships/hyperlink" Target="https://towardsdatascience.com/" TargetMode="External"/><Relationship Id="rId9" Type="http://schemas.openxmlformats.org/officeDocument/2006/relationships/hyperlink" Target="https://www.analyticsvidhya.com/" TargetMode="External"/></Relationships>
</file>

<file path=ppt/slides/_rels/slide27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16.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2.bin"/><Relationship Id="rId5" Type="http://schemas.openxmlformats.org/officeDocument/2006/relationships/notesSlide" Target="../notesSlides/notesSlide1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72.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10.xml"/><Relationship Id="rId42" Type="http://schemas.openxmlformats.org/officeDocument/2006/relationships/image" Target="../media/image5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3.png"/><Relationship Id="rId2" Type="http://schemas.openxmlformats.org/officeDocument/2006/relationships/image" Target="../media/image33.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64" Type="http://schemas.openxmlformats.org/officeDocument/2006/relationships/image" Target="../media/image61.png"/><Relationship Id="rId69" Type="http://schemas.openxmlformats.org/officeDocument/2006/relationships/customXml" Target="../ink/ink34.xml"/><Relationship Id="rId8" Type="http://schemas.openxmlformats.org/officeDocument/2006/relationships/image" Target="../media/image330.png"/><Relationship Id="rId51" Type="http://schemas.openxmlformats.org/officeDocument/2006/relationships/customXml" Target="../ink/ink25.xml"/><Relationship Id="rId72" Type="http://schemas.openxmlformats.org/officeDocument/2006/relationships/image" Target="../media/image65.png"/><Relationship Id="rId3" Type="http://schemas.openxmlformats.org/officeDocument/2006/relationships/customXml" Target="../ink/ink1.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37.xml"/><Relationship Id="rId1" Type="http://schemas.openxmlformats.org/officeDocument/2006/relationships/slideLayout" Target="../slideLayouts/slideLayout3.xml"/><Relationship Id="rId6" Type="http://schemas.openxmlformats.org/officeDocument/2006/relationships/image" Target="../media/image3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3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8.png"/><Relationship Id="rId39" Type="http://schemas.openxmlformats.org/officeDocument/2006/relationships/customXml" Target="../ink/ink19.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27.xml"/><Relationship Id="rId76" Type="http://schemas.openxmlformats.org/officeDocument/2006/relationships/image" Target="../media/image67.png"/><Relationship Id="rId7" Type="http://schemas.openxmlformats.org/officeDocument/2006/relationships/customXml" Target="../ink/ink3.xml"/><Relationship Id="rId71" Type="http://schemas.openxmlformats.org/officeDocument/2006/relationships/customXml" Target="../ink/ink3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6" Type="http://schemas.openxmlformats.org/officeDocument/2006/relationships/customXml" Target="../ink/ink50.xml"/><Relationship Id="rId21" Type="http://schemas.openxmlformats.org/officeDocument/2006/relationships/image" Target="../media/image80.png"/><Relationship Id="rId42" Type="http://schemas.openxmlformats.org/officeDocument/2006/relationships/customXml" Target="../ink/ink58.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71.xml"/><Relationship Id="rId84" Type="http://schemas.openxmlformats.org/officeDocument/2006/relationships/customXml" Target="../ink/ink80.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45.xml"/><Relationship Id="rId107" Type="http://schemas.openxmlformats.org/officeDocument/2006/relationships/customXml" Target="../ink/ink92.xml"/><Relationship Id="rId11" Type="http://schemas.openxmlformats.org/officeDocument/2006/relationships/image" Target="../media/image75.png"/><Relationship Id="rId32" Type="http://schemas.openxmlformats.org/officeDocument/2006/relationships/customXml" Target="../ink/ink53.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66.xml"/><Relationship Id="rId74" Type="http://schemas.openxmlformats.org/officeDocument/2006/relationships/customXml" Target="../ink/ink74.xml"/><Relationship Id="rId79" Type="http://schemas.openxmlformats.org/officeDocument/2006/relationships/customXml" Target="../ink/ink77.xml"/><Relationship Id="rId102" Type="http://schemas.openxmlformats.org/officeDocument/2006/relationships/customXml" Target="../ink/ink89.xml"/><Relationship Id="rId5" Type="http://schemas.openxmlformats.org/officeDocument/2006/relationships/image" Target="../media/image72.png"/><Relationship Id="rId90" Type="http://schemas.openxmlformats.org/officeDocument/2006/relationships/customXml" Target="../ink/ink83.xml"/><Relationship Id="rId95" Type="http://schemas.openxmlformats.org/officeDocument/2006/relationships/image" Target="../media/image116.png"/><Relationship Id="rId22" Type="http://schemas.openxmlformats.org/officeDocument/2006/relationships/customXml" Target="../ink/ink48.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61.xml"/><Relationship Id="rId64" Type="http://schemas.openxmlformats.org/officeDocument/2006/relationships/customXml" Target="../ink/ink69.xml"/><Relationship Id="rId69" Type="http://schemas.openxmlformats.org/officeDocument/2006/relationships/image" Target="../media/image104.png"/><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43.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56.xml"/><Relationship Id="rId59" Type="http://schemas.openxmlformats.org/officeDocument/2006/relationships/image" Target="../media/image99.png"/><Relationship Id="rId103" Type="http://schemas.openxmlformats.org/officeDocument/2006/relationships/customXml" Target="../ink/ink90.xml"/><Relationship Id="rId108" Type="http://schemas.openxmlformats.org/officeDocument/2006/relationships/image" Target="../media/image122.png"/><Relationship Id="rId54" Type="http://schemas.openxmlformats.org/officeDocument/2006/relationships/customXml" Target="../ink/ink64.xml"/><Relationship Id="rId70" Type="http://schemas.openxmlformats.org/officeDocument/2006/relationships/customXml" Target="../ink/ink72.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86.xml"/><Relationship Id="rId1" Type="http://schemas.openxmlformats.org/officeDocument/2006/relationships/slideLayout" Target="../slideLayouts/slideLayout3.xml"/><Relationship Id="rId6" Type="http://schemas.openxmlformats.org/officeDocument/2006/relationships/customXml" Target="../ink/ink40.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0" Type="http://schemas.openxmlformats.org/officeDocument/2006/relationships/customXml" Target="../ink/ink42.xml"/><Relationship Id="rId31" Type="http://schemas.openxmlformats.org/officeDocument/2006/relationships/image" Target="../media/image85.png"/><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76.xml"/><Relationship Id="rId81" Type="http://schemas.openxmlformats.org/officeDocument/2006/relationships/customXml" Target="../ink/ink78.xml"/><Relationship Id="rId86" Type="http://schemas.openxmlformats.org/officeDocument/2006/relationships/customXml" Target="../ink/ink81.xml"/><Relationship Id="rId94" Type="http://schemas.openxmlformats.org/officeDocument/2006/relationships/customXml" Target="../ink/ink85.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39.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46.xml"/><Relationship Id="rId39" Type="http://schemas.openxmlformats.org/officeDocument/2006/relationships/image" Target="../media/image89.png"/><Relationship Id="rId109" Type="http://schemas.openxmlformats.org/officeDocument/2006/relationships/customXml" Target="../ink/ink93.xml"/><Relationship Id="rId34" Type="http://schemas.openxmlformats.org/officeDocument/2006/relationships/customXml" Target="../ink/ink54.xml"/><Relationship Id="rId50" Type="http://schemas.openxmlformats.org/officeDocument/2006/relationships/customXml" Target="../ink/ink62.xml"/><Relationship Id="rId55" Type="http://schemas.openxmlformats.org/officeDocument/2006/relationships/image" Target="../media/image97.png"/><Relationship Id="rId76" Type="http://schemas.openxmlformats.org/officeDocument/2006/relationships/customXml" Target="../ink/ink75.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png"/><Relationship Id="rId71" Type="http://schemas.openxmlformats.org/officeDocument/2006/relationships/image" Target="../media/image105.png"/><Relationship Id="rId92" Type="http://schemas.openxmlformats.org/officeDocument/2006/relationships/customXml" Target="../ink/ink84.xml"/><Relationship Id="rId2" Type="http://schemas.openxmlformats.org/officeDocument/2006/relationships/customXml" Target="../ink/ink38.xml"/><Relationship Id="rId29" Type="http://schemas.openxmlformats.org/officeDocument/2006/relationships/image" Target="../media/image84.png"/><Relationship Id="rId24" Type="http://schemas.openxmlformats.org/officeDocument/2006/relationships/customXml" Target="../ink/ink49.xml"/><Relationship Id="rId40" Type="http://schemas.openxmlformats.org/officeDocument/2006/relationships/customXml" Target="../ink/ink57.xml"/><Relationship Id="rId45" Type="http://schemas.openxmlformats.org/officeDocument/2006/relationships/image" Target="../media/image92.png"/><Relationship Id="rId66" Type="http://schemas.openxmlformats.org/officeDocument/2006/relationships/customXml" Target="../ink/ink70.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44.xml"/><Relationship Id="rId30" Type="http://schemas.openxmlformats.org/officeDocument/2006/relationships/customXml" Target="../ink/ink52.xml"/><Relationship Id="rId35" Type="http://schemas.openxmlformats.org/officeDocument/2006/relationships/image" Target="../media/image87.png"/><Relationship Id="rId56" Type="http://schemas.openxmlformats.org/officeDocument/2006/relationships/customXml" Target="../ink/ink65.xml"/><Relationship Id="rId77" Type="http://schemas.openxmlformats.org/officeDocument/2006/relationships/image" Target="../media/image108.png"/><Relationship Id="rId100" Type="http://schemas.openxmlformats.org/officeDocument/2006/relationships/customXml" Target="../ink/ink88.xml"/><Relationship Id="rId105" Type="http://schemas.openxmlformats.org/officeDocument/2006/relationships/customXml" Target="../ink/ink91.xml"/><Relationship Id="rId8" Type="http://schemas.openxmlformats.org/officeDocument/2006/relationships/customXml" Target="../ink/ink41.xml"/><Relationship Id="rId51" Type="http://schemas.openxmlformats.org/officeDocument/2006/relationships/image" Target="../media/image95.png"/><Relationship Id="rId72" Type="http://schemas.openxmlformats.org/officeDocument/2006/relationships/customXml" Target="../ink/ink73.xml"/><Relationship Id="rId93" Type="http://schemas.openxmlformats.org/officeDocument/2006/relationships/image" Target="../media/image115.png"/><Relationship Id="rId98" Type="http://schemas.openxmlformats.org/officeDocument/2006/relationships/customXml" Target="../ink/ink87.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60.xml"/><Relationship Id="rId67" Type="http://schemas.openxmlformats.org/officeDocument/2006/relationships/image" Target="../media/image103.png"/><Relationship Id="rId20" Type="http://schemas.openxmlformats.org/officeDocument/2006/relationships/customXml" Target="../ink/ink47.xml"/><Relationship Id="rId41" Type="http://schemas.openxmlformats.org/officeDocument/2006/relationships/image" Target="../media/image90.png"/><Relationship Id="rId62" Type="http://schemas.openxmlformats.org/officeDocument/2006/relationships/customXml" Target="../ink/ink68.xml"/><Relationship Id="rId83" Type="http://schemas.openxmlformats.org/officeDocument/2006/relationships/customXml" Target="../ink/ink79.xml"/><Relationship Id="rId88" Type="http://schemas.openxmlformats.org/officeDocument/2006/relationships/customXml" Target="../ink/ink82.xml"/><Relationship Id="rId111" Type="http://schemas.openxmlformats.org/officeDocument/2006/relationships/customXml" Target="../ink/ink94.xml"/></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34.jpe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38.png"/><Relationship Id="rId1" Type="http://schemas.openxmlformats.org/officeDocument/2006/relationships/slideLayout" Target="../slideLayouts/slideLayout9.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39.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39"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6437654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extLst>
              <p:ext uri="{D42A27DB-BD31-4B8C-83A1-F6EECF244321}">
                <p14:modId xmlns:p14="http://schemas.microsoft.com/office/powerpoint/2010/main" val="2877825890"/>
              </p:ext>
            </p:extLst>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p:spTree>
    <p:extLst>
      <p:ext uri="{BB962C8B-B14F-4D97-AF65-F5344CB8AC3E}">
        <p14:creationId xmlns:p14="http://schemas.microsoft.com/office/powerpoint/2010/main" val="3141678141"/>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7787756" cy="3200400"/>
          </a:xfrm>
        </p:spPr>
        <p:txBody>
          <a:bodyPr/>
          <a:lstStyle/>
          <a:p>
            <a:endParaRPr lang="en-US"/>
          </a:p>
        </p:txBody>
      </p:sp>
    </p:spTree>
    <p:extLst>
      <p:ext uri="{BB962C8B-B14F-4D97-AF65-F5344CB8AC3E}">
        <p14:creationId xmlns:p14="http://schemas.microsoft.com/office/powerpoint/2010/main" val="242324198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p:spTree>
    <p:extLst>
      <p:ext uri="{BB962C8B-B14F-4D97-AF65-F5344CB8AC3E}">
        <p14:creationId xmlns:p14="http://schemas.microsoft.com/office/powerpoint/2010/main" val="633646377"/>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p:spTree>
    <p:extLst>
      <p:ext uri="{BB962C8B-B14F-4D97-AF65-F5344CB8AC3E}">
        <p14:creationId xmlns:p14="http://schemas.microsoft.com/office/powerpoint/2010/main" val="2357723908"/>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p:spTree>
    <p:extLst>
      <p:ext uri="{BB962C8B-B14F-4D97-AF65-F5344CB8AC3E}">
        <p14:creationId xmlns:p14="http://schemas.microsoft.com/office/powerpoint/2010/main" val="25553969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p:spTree>
    <p:extLst>
      <p:ext uri="{BB962C8B-B14F-4D97-AF65-F5344CB8AC3E}">
        <p14:creationId xmlns:p14="http://schemas.microsoft.com/office/powerpoint/2010/main" val="3302442963"/>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p:spTree>
    <p:extLst>
      <p:ext uri="{BB962C8B-B14F-4D97-AF65-F5344CB8AC3E}">
        <p14:creationId xmlns:p14="http://schemas.microsoft.com/office/powerpoint/2010/main" val="366475324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p:spTree>
    <p:extLst>
      <p:ext uri="{BB962C8B-B14F-4D97-AF65-F5344CB8AC3E}">
        <p14:creationId xmlns:p14="http://schemas.microsoft.com/office/powerpoint/2010/main" val="2343888370"/>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p:spTree>
    <p:extLst>
      <p:ext uri="{BB962C8B-B14F-4D97-AF65-F5344CB8AC3E}">
        <p14:creationId xmlns:p14="http://schemas.microsoft.com/office/powerpoint/2010/main" val="110353803"/>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p:spTree>
    <p:extLst>
      <p:ext uri="{BB962C8B-B14F-4D97-AF65-F5344CB8AC3E}">
        <p14:creationId xmlns:p14="http://schemas.microsoft.com/office/powerpoint/2010/main" val="4038918390"/>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p:spTree>
    <p:extLst>
      <p:ext uri="{BB962C8B-B14F-4D97-AF65-F5344CB8AC3E}">
        <p14:creationId xmlns:p14="http://schemas.microsoft.com/office/powerpoint/2010/main" val="835954562"/>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p:spTree>
    <p:extLst>
      <p:ext uri="{BB962C8B-B14F-4D97-AF65-F5344CB8AC3E}">
        <p14:creationId xmlns:p14="http://schemas.microsoft.com/office/powerpoint/2010/main" val="3240609061"/>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p:spTree>
    <p:extLst>
      <p:ext uri="{BB962C8B-B14F-4D97-AF65-F5344CB8AC3E}">
        <p14:creationId xmlns:p14="http://schemas.microsoft.com/office/powerpoint/2010/main" val="30657556"/>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p:spTree>
    <p:extLst>
      <p:ext uri="{BB962C8B-B14F-4D97-AF65-F5344CB8AC3E}">
        <p14:creationId xmlns:p14="http://schemas.microsoft.com/office/powerpoint/2010/main" val="427251251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1367373909"/>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p:spTree>
    <p:extLst>
      <p:ext uri="{BB962C8B-B14F-4D97-AF65-F5344CB8AC3E}">
        <p14:creationId xmlns:p14="http://schemas.microsoft.com/office/powerpoint/2010/main" val="309105211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p:spTree>
    <p:extLst>
      <p:ext uri="{BB962C8B-B14F-4D97-AF65-F5344CB8AC3E}">
        <p14:creationId xmlns:p14="http://schemas.microsoft.com/office/powerpoint/2010/main" val="3429128477"/>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p:spTree>
    <p:extLst>
      <p:ext uri="{BB962C8B-B14F-4D97-AF65-F5344CB8AC3E}">
        <p14:creationId xmlns:p14="http://schemas.microsoft.com/office/powerpoint/2010/main" val="1473195285"/>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p:spTree>
    <p:extLst>
      <p:ext uri="{BB962C8B-B14F-4D97-AF65-F5344CB8AC3E}">
        <p14:creationId xmlns:p14="http://schemas.microsoft.com/office/powerpoint/2010/main" val="131504099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p:spTree>
    <p:extLst>
      <p:ext uri="{BB962C8B-B14F-4D97-AF65-F5344CB8AC3E}">
        <p14:creationId xmlns:p14="http://schemas.microsoft.com/office/powerpoint/2010/main" val="407315811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p:spTree>
    <p:extLst>
      <p:ext uri="{BB962C8B-B14F-4D97-AF65-F5344CB8AC3E}">
        <p14:creationId xmlns:p14="http://schemas.microsoft.com/office/powerpoint/2010/main" val="2829562172"/>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p:spTree>
    <p:extLst>
      <p:ext uri="{BB962C8B-B14F-4D97-AF65-F5344CB8AC3E}">
        <p14:creationId xmlns:p14="http://schemas.microsoft.com/office/powerpoint/2010/main" val="1035050059"/>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p:spTree>
    <p:extLst>
      <p:ext uri="{BB962C8B-B14F-4D97-AF65-F5344CB8AC3E}">
        <p14:creationId xmlns:p14="http://schemas.microsoft.com/office/powerpoint/2010/main" val="370771468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p:spTree>
    <p:extLst>
      <p:ext uri="{BB962C8B-B14F-4D97-AF65-F5344CB8AC3E}">
        <p14:creationId xmlns:p14="http://schemas.microsoft.com/office/powerpoint/2010/main" val="133418310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3470328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p:spTree>
    <p:extLst>
      <p:ext uri="{BB962C8B-B14F-4D97-AF65-F5344CB8AC3E}">
        <p14:creationId xmlns:p14="http://schemas.microsoft.com/office/powerpoint/2010/main" val="203343172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p:spTree>
    <p:extLst>
      <p:ext uri="{BB962C8B-B14F-4D97-AF65-F5344CB8AC3E}">
        <p14:creationId xmlns:p14="http://schemas.microsoft.com/office/powerpoint/2010/main" val="2074760393"/>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87175450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p:spTree>
    <p:extLst>
      <p:ext uri="{BB962C8B-B14F-4D97-AF65-F5344CB8AC3E}">
        <p14:creationId xmlns:p14="http://schemas.microsoft.com/office/powerpoint/2010/main" val="2852821484"/>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p:spTree>
    <p:extLst>
      <p:ext uri="{BB962C8B-B14F-4D97-AF65-F5344CB8AC3E}">
        <p14:creationId xmlns:p14="http://schemas.microsoft.com/office/powerpoint/2010/main" val="75530985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p:spTree>
    <p:extLst>
      <p:ext uri="{BB962C8B-B14F-4D97-AF65-F5344CB8AC3E}">
        <p14:creationId xmlns:p14="http://schemas.microsoft.com/office/powerpoint/2010/main" val="383622476"/>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11582162"/>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p:spTree>
    <p:extLst>
      <p:ext uri="{BB962C8B-B14F-4D97-AF65-F5344CB8AC3E}">
        <p14:creationId xmlns:p14="http://schemas.microsoft.com/office/powerpoint/2010/main" val="208417209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p:spTree>
    <p:extLst>
      <p:ext uri="{BB962C8B-B14F-4D97-AF65-F5344CB8AC3E}">
        <p14:creationId xmlns:p14="http://schemas.microsoft.com/office/powerpoint/2010/main" val="41609576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p:spTree>
    <p:extLst>
      <p:ext uri="{BB962C8B-B14F-4D97-AF65-F5344CB8AC3E}">
        <p14:creationId xmlns:p14="http://schemas.microsoft.com/office/powerpoint/2010/main" val="530449741"/>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p:spTree>
    <p:extLst>
      <p:ext uri="{BB962C8B-B14F-4D97-AF65-F5344CB8AC3E}">
        <p14:creationId xmlns:p14="http://schemas.microsoft.com/office/powerpoint/2010/main" val="1439727634"/>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8696-9149-47EB-8E43-B196679F66E4}"/>
              </a:ext>
            </a:extLst>
          </p:cNvPr>
          <p:cNvSpPr>
            <a:spLocks noGrp="1"/>
          </p:cNvSpPr>
          <p:nvPr>
            <p:ph type="title"/>
          </p:nvPr>
        </p:nvSpPr>
        <p:spPr>
          <a:xfrm>
            <a:off x="0" y="0"/>
            <a:ext cx="8403280" cy="640080"/>
          </a:xfrm>
        </p:spPr>
        <p:txBody>
          <a:bodyPr/>
          <a:lstStyle/>
          <a:p>
            <a:r>
              <a:rPr lang="en-US" dirty="0"/>
              <a:t>Conditional Probability </a:t>
            </a:r>
          </a:p>
        </p:txBody>
      </p:sp>
      <p:sp>
        <p:nvSpPr>
          <p:cNvPr id="3" name="Content Placeholder 2">
            <a:extLst>
              <a:ext uri="{FF2B5EF4-FFF2-40B4-BE49-F238E27FC236}">
                <a16:creationId xmlns:a16="http://schemas.microsoft.com/office/drawing/2014/main" id="{26AD090B-12C7-4967-A976-4F12D11DC926}"/>
              </a:ext>
            </a:extLst>
          </p:cNvPr>
          <p:cNvSpPr>
            <a:spLocks noGrp="1"/>
          </p:cNvSpPr>
          <p:nvPr>
            <p:ph sz="half" idx="13"/>
          </p:nvPr>
        </p:nvSpPr>
        <p:spPr>
          <a:xfrm>
            <a:off x="50955" y="755165"/>
            <a:ext cx="8403279" cy="3200400"/>
          </a:xfrm>
        </p:spPr>
        <p:txBody>
          <a:bodyPr>
            <a:normAutofit/>
          </a:bodyPr>
          <a:lstStyle/>
          <a:p>
            <a:pPr marL="0" indent="0">
              <a:buNone/>
            </a:pPr>
            <a:r>
              <a:rPr lang="en-US" dirty="0"/>
              <a:t>Conditional probability is defined as the likelihood of an event or outcome occurring, based on the occurrence of a previous event or outcome. </a:t>
            </a:r>
          </a:p>
          <a:p>
            <a:pPr marL="0" indent="0">
              <a:buNone/>
            </a:pPr>
            <a:r>
              <a:rPr lang="en-US" dirty="0"/>
              <a:t>Conditional probability is calculated by multiplying the probability of the preceding event by the updated probability of the succeeding, or conditional, event.</a:t>
            </a:r>
          </a:p>
          <a:p>
            <a:pPr marL="0" indent="0">
              <a:buNone/>
            </a:pPr>
            <a:r>
              <a:rPr lang="en-US" b="1" i="1" dirty="0"/>
              <a:t>For example 1:</a:t>
            </a:r>
          </a:p>
          <a:p>
            <a:r>
              <a:rPr lang="en-US" dirty="0"/>
              <a:t>Event A is that an individual applying for college will be accepted. There is an 80% chance that this individual will be accepted to college.</a:t>
            </a:r>
          </a:p>
          <a:p>
            <a:r>
              <a:rPr lang="en-US" dirty="0"/>
              <a:t>Event B is that this individual will be given dormitory housing. Dormitory housing will only be provided for 60% of all of the accepted students.</a:t>
            </a:r>
          </a:p>
          <a:p>
            <a:r>
              <a:rPr lang="en-US" dirty="0"/>
              <a:t>P (Accepted and dormitory housing) = P (Dormitory Housing | Accepted) P (Accepted) = (0.60)*(0.80) = 0.48.</a:t>
            </a:r>
          </a:p>
        </p:txBody>
      </p:sp>
    </p:spTree>
    <p:extLst>
      <p:ext uri="{BB962C8B-B14F-4D97-AF65-F5344CB8AC3E}">
        <p14:creationId xmlns:p14="http://schemas.microsoft.com/office/powerpoint/2010/main" val="4208994390"/>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9964-4109-42D4-96B6-0A1C7BEE0B40}"/>
              </a:ext>
            </a:extLst>
          </p:cNvPr>
          <p:cNvSpPr>
            <a:spLocks noGrp="1"/>
          </p:cNvSpPr>
          <p:nvPr>
            <p:ph type="title"/>
          </p:nvPr>
        </p:nvSpPr>
        <p:spPr>
          <a:xfrm>
            <a:off x="0" y="0"/>
            <a:ext cx="8480061" cy="640080"/>
          </a:xfrm>
        </p:spPr>
        <p:txBody>
          <a:bodyPr/>
          <a:lstStyle/>
          <a:p>
            <a:r>
              <a:rPr lang="en-US" dirty="0"/>
              <a:t>Conditional Probability – Example 2  </a:t>
            </a:r>
          </a:p>
        </p:txBody>
      </p:sp>
      <p:sp>
        <p:nvSpPr>
          <p:cNvPr id="3" name="Content Placeholder 2">
            <a:extLst>
              <a:ext uri="{FF2B5EF4-FFF2-40B4-BE49-F238E27FC236}">
                <a16:creationId xmlns:a16="http://schemas.microsoft.com/office/drawing/2014/main" id="{7DEBAB6C-F80A-4991-ADF3-C0346E2F5407}"/>
              </a:ext>
            </a:extLst>
          </p:cNvPr>
          <p:cNvSpPr>
            <a:spLocks noGrp="1"/>
          </p:cNvSpPr>
          <p:nvPr>
            <p:ph sz="half" idx="13"/>
          </p:nvPr>
        </p:nvSpPr>
        <p:spPr>
          <a:xfrm>
            <a:off x="169617" y="651510"/>
            <a:ext cx="7920379" cy="3840480"/>
          </a:xfrm>
        </p:spPr>
        <p:txBody>
          <a:bodyPr/>
          <a:lstStyle/>
          <a:p>
            <a:pPr algn="l"/>
            <a:r>
              <a:rPr lang="en-US" b="0" i="0" dirty="0">
                <a:solidFill>
                  <a:srgbClr val="333333"/>
                </a:solidFill>
                <a:effectLst/>
                <a:latin typeface="Verdana" panose="020B0604030504040204" pitchFamily="34" charset="0"/>
              </a:rPr>
              <a:t>Example: Drawing 2 Kings from a Deck</a:t>
            </a:r>
          </a:p>
          <a:p>
            <a:pPr algn="l"/>
            <a:r>
              <a:rPr lang="en-US" b="1" i="0" dirty="0">
                <a:solidFill>
                  <a:srgbClr val="333333"/>
                </a:solidFill>
                <a:effectLst/>
                <a:latin typeface="Verdana" panose="020B0604030504040204" pitchFamily="34" charset="0"/>
              </a:rPr>
              <a:t>Event A</a:t>
            </a:r>
            <a:r>
              <a:rPr lang="en-US" b="0" i="0" dirty="0">
                <a:solidFill>
                  <a:srgbClr val="333333"/>
                </a:solidFill>
                <a:effectLst/>
                <a:latin typeface="Verdana" panose="020B0604030504040204" pitchFamily="34" charset="0"/>
              </a:rPr>
              <a:t> is drawing a King first, and </a:t>
            </a:r>
            <a:r>
              <a:rPr lang="en-US" b="1" i="0" dirty="0">
                <a:solidFill>
                  <a:srgbClr val="333333"/>
                </a:solidFill>
                <a:effectLst/>
                <a:latin typeface="Verdana" panose="020B0604030504040204" pitchFamily="34" charset="0"/>
              </a:rPr>
              <a:t>Event B</a:t>
            </a:r>
            <a:r>
              <a:rPr lang="en-US" b="0" i="0" dirty="0">
                <a:solidFill>
                  <a:srgbClr val="333333"/>
                </a:solidFill>
                <a:effectLst/>
                <a:latin typeface="Verdana" panose="020B0604030504040204" pitchFamily="34" charset="0"/>
              </a:rPr>
              <a:t> is drawing a King second.</a:t>
            </a:r>
          </a:p>
          <a:p>
            <a:pPr algn="l"/>
            <a:r>
              <a:rPr lang="en-US" b="0" i="0" dirty="0">
                <a:solidFill>
                  <a:srgbClr val="333333"/>
                </a:solidFill>
                <a:effectLst/>
                <a:latin typeface="Verdana" panose="020B0604030504040204" pitchFamily="34" charset="0"/>
              </a:rPr>
              <a:t>For the first card the chance of drawing a King is 4 out of 52 (there are 4 Kings in a deck of 52 cards):</a:t>
            </a:r>
          </a:p>
          <a:p>
            <a:r>
              <a:rPr lang="en-US" dirty="0"/>
              <a:t>P(A)</a:t>
            </a:r>
          </a:p>
          <a:p>
            <a:endParaRPr lang="en-US" dirty="0"/>
          </a:p>
          <a:p>
            <a:r>
              <a:rPr lang="en-US" dirty="0"/>
              <a:t>P(B|A) </a:t>
            </a:r>
          </a:p>
          <a:p>
            <a:endParaRPr lang="en-US" dirty="0"/>
          </a:p>
          <a:p>
            <a:r>
              <a:rPr lang="en-US" dirty="0"/>
              <a:t>So P(A and B) = P(A) x P(B|A) = </a:t>
            </a:r>
          </a:p>
          <a:p>
            <a:endParaRPr lang="en-US" dirty="0"/>
          </a:p>
          <a:p>
            <a:r>
              <a:rPr lang="en-US" dirty="0"/>
              <a:t>So the chance of getting 2 kings is 1 in 221 or about 0.5%</a:t>
            </a:r>
          </a:p>
        </p:txBody>
      </p:sp>
    </p:spTree>
    <p:extLst>
      <p:ext uri="{BB962C8B-B14F-4D97-AF65-F5344CB8AC3E}">
        <p14:creationId xmlns:p14="http://schemas.microsoft.com/office/powerpoint/2010/main" val="1225009534"/>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E3D1-25CE-4C5A-B60B-A6104E3A7DE8}"/>
              </a:ext>
            </a:extLst>
          </p:cNvPr>
          <p:cNvSpPr>
            <a:spLocks noGrp="1"/>
          </p:cNvSpPr>
          <p:nvPr>
            <p:ph type="title"/>
          </p:nvPr>
        </p:nvSpPr>
        <p:spPr>
          <a:xfrm>
            <a:off x="0" y="0"/>
            <a:ext cx="698630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842FE6C6-F76D-482F-B871-FE650489DF41}"/>
              </a:ext>
            </a:extLst>
          </p:cNvPr>
          <p:cNvSpPr>
            <a:spLocks noGrp="1"/>
          </p:cNvSpPr>
          <p:nvPr>
            <p:ph sz="half" idx="13"/>
          </p:nvPr>
        </p:nvSpPr>
        <p:spPr>
          <a:xfrm>
            <a:off x="141697" y="554224"/>
            <a:ext cx="8213546" cy="2565904"/>
          </a:xfrm>
        </p:spPr>
        <p:txBody>
          <a:bodyPr/>
          <a:lstStyle/>
          <a:p>
            <a:r>
              <a:rPr lang="en-US" dirty="0"/>
              <a:t>Using Algebra, we can also "change the subject" of the formula, like this:</a:t>
            </a:r>
          </a:p>
          <a:p>
            <a:pPr marL="0" indent="0">
              <a:buNone/>
            </a:pPr>
            <a:endParaRPr lang="en-US" dirty="0"/>
          </a:p>
          <a:p>
            <a:r>
              <a:rPr lang="en-US" dirty="0"/>
              <a:t>Start with:	 	P(A and B) = P(A) x P(B|A)</a:t>
            </a:r>
          </a:p>
          <a:p>
            <a:r>
              <a:rPr lang="en-US" dirty="0"/>
              <a:t>Swap sides:	 	P(A) x P(B|A) = P(A and B)</a:t>
            </a:r>
          </a:p>
          <a:p>
            <a:r>
              <a:rPr lang="en-US" dirty="0"/>
              <a:t>Divide by P(A):	 	P(B|A) = P(A and B) / P(A)</a:t>
            </a:r>
          </a:p>
          <a:p>
            <a:r>
              <a:rPr lang="en-US" dirty="0"/>
              <a:t>And we have another useful formula:</a:t>
            </a:r>
          </a:p>
        </p:txBody>
      </p:sp>
      <p:pic>
        <p:nvPicPr>
          <p:cNvPr id="9" name="Picture 8">
            <a:extLst>
              <a:ext uri="{FF2B5EF4-FFF2-40B4-BE49-F238E27FC236}">
                <a16:creationId xmlns:a16="http://schemas.microsoft.com/office/drawing/2014/main" id="{EC2A5FF6-041D-40AF-B60C-369C1F090A28}"/>
              </a:ext>
            </a:extLst>
          </p:cNvPr>
          <p:cNvPicPr>
            <a:picLocks noChangeAspect="1"/>
          </p:cNvPicPr>
          <p:nvPr/>
        </p:nvPicPr>
        <p:blipFill>
          <a:blip r:embed="rId2"/>
          <a:stretch>
            <a:fillRect/>
          </a:stretch>
        </p:blipFill>
        <p:spPr>
          <a:xfrm>
            <a:off x="2112150" y="2992994"/>
            <a:ext cx="4514850" cy="1209675"/>
          </a:xfrm>
          <a:prstGeom prst="rect">
            <a:avLst/>
          </a:prstGeom>
        </p:spPr>
      </p:pic>
    </p:spTree>
    <p:extLst>
      <p:ext uri="{BB962C8B-B14F-4D97-AF65-F5344CB8AC3E}">
        <p14:creationId xmlns:p14="http://schemas.microsoft.com/office/powerpoint/2010/main" val="3950949611"/>
      </p:ext>
    </p:extLst>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179B-85F5-4BD9-9E6D-1DFAEDA053DA}"/>
              </a:ext>
            </a:extLst>
          </p:cNvPr>
          <p:cNvSpPr>
            <a:spLocks noGrp="1"/>
          </p:cNvSpPr>
          <p:nvPr>
            <p:ph type="title"/>
          </p:nvPr>
        </p:nvSpPr>
        <p:spPr>
          <a:xfrm>
            <a:off x="0" y="22860"/>
            <a:ext cx="429521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608194AB-29D1-44FC-B8C1-7D368129B071}"/>
              </a:ext>
            </a:extLst>
          </p:cNvPr>
          <p:cNvSpPr>
            <a:spLocks noGrp="1"/>
          </p:cNvSpPr>
          <p:nvPr>
            <p:ph sz="half" idx="13"/>
          </p:nvPr>
        </p:nvSpPr>
        <p:spPr>
          <a:xfrm>
            <a:off x="204517" y="889272"/>
            <a:ext cx="8534633" cy="3200400"/>
          </a:xfrm>
        </p:spPr>
        <p:txBody>
          <a:bodyPr/>
          <a:lstStyle/>
          <a:p>
            <a:pPr algn="l"/>
            <a:r>
              <a:rPr lang="en-US" b="0" i="0" dirty="0">
                <a:solidFill>
                  <a:srgbClr val="333333"/>
                </a:solidFill>
                <a:effectLst/>
                <a:latin typeface="Verdana" panose="020B0604030504040204" pitchFamily="34" charset="0"/>
              </a:rPr>
              <a:t>Example: Ice Cream</a:t>
            </a:r>
          </a:p>
          <a:p>
            <a:pPr algn="l"/>
            <a:r>
              <a:rPr lang="en-US" b="0" i="0" dirty="0">
                <a:solidFill>
                  <a:srgbClr val="333333"/>
                </a:solidFill>
                <a:effectLst/>
                <a:latin typeface="Verdana" panose="020B0604030504040204" pitchFamily="34" charset="0"/>
              </a:rPr>
              <a:t>70% of your friends like Chocolate, and 35% like Chocolate AND like Strawberry.</a:t>
            </a:r>
          </a:p>
          <a:p>
            <a:pPr algn="l"/>
            <a:r>
              <a:rPr lang="en-US" b="0" i="0" dirty="0">
                <a:solidFill>
                  <a:srgbClr val="333333"/>
                </a:solidFill>
                <a:effectLst/>
                <a:latin typeface="Verdana" panose="020B0604030504040204" pitchFamily="34" charset="0"/>
              </a:rPr>
              <a:t>What percent of those who like Chocolate also like Strawberry?</a:t>
            </a:r>
          </a:p>
          <a:p>
            <a:pPr algn="l"/>
            <a:r>
              <a:rPr lang="en-US" b="0" i="0" dirty="0">
                <a:effectLst/>
                <a:latin typeface="Verdana" panose="020B0604030504040204" pitchFamily="34" charset="0"/>
              </a:rPr>
              <a:t>P(</a:t>
            </a:r>
            <a:r>
              <a:rPr lang="en-US" b="0" i="0" dirty="0" err="1">
                <a:effectLst/>
                <a:latin typeface="Verdana" panose="020B0604030504040204" pitchFamily="34" charset="0"/>
              </a:rPr>
              <a:t>Strawberry|Chocolate</a:t>
            </a:r>
            <a:r>
              <a:rPr lang="en-US" b="0" i="0" dirty="0">
                <a:effectLst/>
                <a:latin typeface="Verdana" panose="020B0604030504040204" pitchFamily="34" charset="0"/>
              </a:rPr>
              <a:t>) = P(Chocolate and Strawberry) / P(Chocolate)</a:t>
            </a:r>
          </a:p>
          <a:p>
            <a:pPr algn="l"/>
            <a:endParaRPr lang="en-US" b="0" i="0" dirty="0">
              <a:solidFill>
                <a:srgbClr val="333333"/>
              </a:solidFill>
              <a:effectLst/>
              <a:latin typeface="Verdana" panose="020B0604030504040204" pitchFamily="34" charset="0"/>
            </a:endParaRPr>
          </a:p>
          <a:p>
            <a:pPr algn="l"/>
            <a:endParaRPr lang="en-US" dirty="0">
              <a:solidFill>
                <a:srgbClr val="333333"/>
              </a:solidFill>
              <a:latin typeface="Verdana" panose="020B0604030504040204" pitchFamily="34" charset="0"/>
            </a:endParaRPr>
          </a:p>
          <a:p>
            <a:endParaRPr lang="en-US" dirty="0"/>
          </a:p>
        </p:txBody>
      </p:sp>
    </p:spTree>
    <p:extLst>
      <p:ext uri="{BB962C8B-B14F-4D97-AF65-F5344CB8AC3E}">
        <p14:creationId xmlns:p14="http://schemas.microsoft.com/office/powerpoint/2010/main" val="982626990"/>
      </p:ext>
    </p:extLst>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p:spTree>
    <p:extLst>
      <p:ext uri="{BB962C8B-B14F-4D97-AF65-F5344CB8AC3E}">
        <p14:creationId xmlns:p14="http://schemas.microsoft.com/office/powerpoint/2010/main" val="2910173245"/>
      </p:ext>
    </p:extLst>
  </p:cSld>
  <p:clrMapOvr>
    <a:masterClrMapping/>
  </p:clrMapOvr>
  <p:transition spd="med">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p:spTree>
    <p:extLst>
      <p:ext uri="{BB962C8B-B14F-4D97-AF65-F5344CB8AC3E}">
        <p14:creationId xmlns:p14="http://schemas.microsoft.com/office/powerpoint/2010/main" val="3860074758"/>
      </p:ext>
    </p:extLst>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p:spTree>
    <p:extLst>
      <p:ext uri="{BB962C8B-B14F-4D97-AF65-F5344CB8AC3E}">
        <p14:creationId xmlns:p14="http://schemas.microsoft.com/office/powerpoint/2010/main" val="2405493443"/>
      </p:ext>
    </p:extLst>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040-41EE-4244-A027-A4BBE5A176EB}"/>
              </a:ext>
            </a:extLst>
          </p:cNvPr>
          <p:cNvSpPr>
            <a:spLocks noGrp="1"/>
          </p:cNvSpPr>
          <p:nvPr>
            <p:ph type="title"/>
          </p:nvPr>
        </p:nvSpPr>
        <p:spPr>
          <a:xfrm>
            <a:off x="0" y="256784"/>
            <a:ext cx="4295219" cy="640080"/>
          </a:xfrm>
        </p:spPr>
        <p:txBody>
          <a:bodyPr/>
          <a:lstStyle/>
          <a:p>
            <a:r>
              <a:rPr lang="en-US" dirty="0"/>
              <a:t>Question :  </a:t>
            </a:r>
          </a:p>
        </p:txBody>
      </p:sp>
      <p:sp>
        <p:nvSpPr>
          <p:cNvPr id="3" name="Content Placeholder 2">
            <a:extLst>
              <a:ext uri="{FF2B5EF4-FFF2-40B4-BE49-F238E27FC236}">
                <a16:creationId xmlns:a16="http://schemas.microsoft.com/office/drawing/2014/main" id="{CAF3CC83-1E6B-4293-B4C2-AC02D7CDEE08}"/>
              </a:ext>
            </a:extLst>
          </p:cNvPr>
          <p:cNvSpPr>
            <a:spLocks noGrp="1"/>
          </p:cNvSpPr>
          <p:nvPr>
            <p:ph sz="half" idx="13"/>
          </p:nvPr>
        </p:nvSpPr>
        <p:spPr>
          <a:xfrm>
            <a:off x="62630" y="797908"/>
            <a:ext cx="8807049" cy="3200400"/>
          </a:xfrm>
        </p:spPr>
        <p:txBody>
          <a:bodyPr/>
          <a:lstStyle/>
          <a:p>
            <a:endParaRPr lang="en-US" b="0" i="0" dirty="0">
              <a:solidFill>
                <a:schemeClr val="bg2">
                  <a:lumMod val="50000"/>
                  <a:lumOff val="50000"/>
                </a:schemeClr>
              </a:solidFill>
              <a:effectLst/>
              <a:latin typeface="Verdana" panose="020B0604030504040204" pitchFamily="34" charset="0"/>
            </a:endParaRPr>
          </a:p>
          <a:p>
            <a:pPr marL="0" indent="0">
              <a:buNone/>
            </a:pPr>
            <a:r>
              <a:rPr lang="en-US" sz="2000" b="0" i="0" dirty="0">
                <a:solidFill>
                  <a:schemeClr val="bg2">
                    <a:lumMod val="50000"/>
                    <a:lumOff val="50000"/>
                  </a:schemeClr>
                </a:solidFill>
                <a:effectLst/>
                <a:latin typeface="Verdana" panose="020B0604030504040204" pitchFamily="34" charset="0"/>
              </a:rPr>
              <a:t>If 1% of the population have the allergy, and </a:t>
            </a:r>
            <a:r>
              <a:rPr lang="en-US" sz="2000" b="1" i="0" dirty="0">
                <a:solidFill>
                  <a:schemeClr val="bg2">
                    <a:lumMod val="50000"/>
                    <a:lumOff val="50000"/>
                  </a:schemeClr>
                </a:solidFill>
                <a:effectLst/>
                <a:latin typeface="Verdana" panose="020B0604030504040204" pitchFamily="34" charset="0"/>
              </a:rPr>
              <a:t>Hunter's test says "Yes"</a:t>
            </a:r>
            <a:r>
              <a:rPr lang="en-US" sz="2000" b="0" i="0" dirty="0">
                <a:solidFill>
                  <a:schemeClr val="bg2">
                    <a:lumMod val="50000"/>
                    <a:lumOff val="50000"/>
                  </a:schemeClr>
                </a:solidFill>
                <a:effectLst/>
                <a:latin typeface="Verdana" panose="020B0604030504040204" pitchFamily="34" charset="0"/>
              </a:rPr>
              <a:t>, what are the chances that Hunter really has the allergy?</a:t>
            </a:r>
          </a:p>
          <a:p>
            <a:pPr marL="0" indent="0">
              <a:buNone/>
            </a:pPr>
            <a:endParaRPr lang="en-US" b="0" i="0" dirty="0">
              <a:solidFill>
                <a:schemeClr val="bg2">
                  <a:lumMod val="50000"/>
                  <a:lumOff val="50000"/>
                </a:schemeClr>
              </a:solidFill>
              <a:effectLst/>
              <a:latin typeface="Verdana" panose="020B0604030504040204" pitchFamily="34" charset="0"/>
            </a:endParaRPr>
          </a:p>
          <a:p>
            <a:r>
              <a:rPr lang="en-US" dirty="0">
                <a:solidFill>
                  <a:schemeClr val="bg2">
                    <a:lumMod val="50000"/>
                    <a:lumOff val="50000"/>
                  </a:schemeClr>
                </a:solidFill>
              </a:rPr>
              <a:t>There are three different ways to solve this:</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"Imagine a 1000",</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"Tree Diagrams" </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"Bayes' Theorem",</a:t>
            </a:r>
          </a:p>
        </p:txBody>
      </p:sp>
    </p:spTree>
    <p:extLst>
      <p:ext uri="{BB962C8B-B14F-4D97-AF65-F5344CB8AC3E}">
        <p14:creationId xmlns:p14="http://schemas.microsoft.com/office/powerpoint/2010/main" val="1190503812"/>
      </p:ext>
    </p:extLst>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5AEE-CB56-4AEE-87EC-192943000399}"/>
              </a:ext>
            </a:extLst>
          </p:cNvPr>
          <p:cNvSpPr>
            <a:spLocks noGrp="1"/>
          </p:cNvSpPr>
          <p:nvPr>
            <p:ph type="title"/>
          </p:nvPr>
        </p:nvSpPr>
        <p:spPr>
          <a:xfrm>
            <a:off x="0" y="0"/>
            <a:ext cx="7718555" cy="640080"/>
          </a:xfrm>
        </p:spPr>
        <p:txBody>
          <a:bodyPr/>
          <a:lstStyle/>
          <a:p>
            <a:r>
              <a:rPr lang="en-US" dirty="0"/>
              <a:t>Solution 1 : Imagine a thousand people</a:t>
            </a:r>
          </a:p>
        </p:txBody>
      </p:sp>
      <p:pic>
        <p:nvPicPr>
          <p:cNvPr id="5" name="Content Placeholder 4">
            <a:extLst>
              <a:ext uri="{FF2B5EF4-FFF2-40B4-BE49-F238E27FC236}">
                <a16:creationId xmlns:a16="http://schemas.microsoft.com/office/drawing/2014/main" id="{B8929DDE-659B-458B-B433-3A6D3FF33843}"/>
              </a:ext>
            </a:extLst>
          </p:cNvPr>
          <p:cNvPicPr>
            <a:picLocks noGrp="1" noChangeAspect="1"/>
          </p:cNvPicPr>
          <p:nvPr>
            <p:ph sz="half" idx="13"/>
          </p:nvPr>
        </p:nvPicPr>
        <p:blipFill>
          <a:blip r:embed="rId2"/>
          <a:stretch>
            <a:fillRect/>
          </a:stretch>
        </p:blipFill>
        <p:spPr>
          <a:xfrm>
            <a:off x="819019" y="635518"/>
            <a:ext cx="6502443" cy="1269288"/>
          </a:xfrm>
        </p:spPr>
      </p:pic>
      <p:sp>
        <p:nvSpPr>
          <p:cNvPr id="6" name="TextBox 5">
            <a:extLst>
              <a:ext uri="{FF2B5EF4-FFF2-40B4-BE49-F238E27FC236}">
                <a16:creationId xmlns:a16="http://schemas.microsoft.com/office/drawing/2014/main" id="{4C09B935-BFE9-4B1E-AABB-2C5E8905F073}"/>
              </a:ext>
            </a:extLst>
          </p:cNvPr>
          <p:cNvSpPr txBox="1"/>
          <p:nvPr/>
        </p:nvSpPr>
        <p:spPr>
          <a:xfrm>
            <a:off x="966779" y="2338157"/>
            <a:ext cx="7718555"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So, 107 people get a "Yes" but only 8 of those really have the allergy:</a:t>
            </a:r>
          </a:p>
          <a:p>
            <a:pPr algn="l"/>
            <a:endParaRPr lang="en-US" sz="1100" b="0" i="0" dirty="0">
              <a:solidFill>
                <a:srgbClr val="333333"/>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effectLst/>
                <a:latin typeface="Verdana" panose="020B0604030504040204" pitchFamily="34" charset="0"/>
              </a:rPr>
              <a:t>8 / 107 = about 7%</a:t>
            </a:r>
          </a:p>
          <a:p>
            <a:pPr algn="ctr"/>
            <a:endParaRPr lang="en-US" sz="1100" b="0" i="0" dirty="0">
              <a:effectLst/>
              <a:latin typeface="Verdana" panose="020B0604030504040204" pitchFamily="34" charset="0"/>
            </a:endParaRPr>
          </a:p>
          <a:p>
            <a:pPr algn="ctr"/>
            <a:endParaRPr lang="en-US" sz="1100" b="0" i="0" dirty="0">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even though Hunter's test said "Yes", it is still only </a:t>
            </a:r>
            <a:r>
              <a:rPr lang="en-US" sz="1100" b="1" i="0" dirty="0">
                <a:solidFill>
                  <a:srgbClr val="333333"/>
                </a:solidFill>
                <a:effectLst/>
                <a:latin typeface="Verdana" panose="020B0604030504040204" pitchFamily="34" charset="0"/>
              </a:rPr>
              <a:t>7% likely</a:t>
            </a:r>
            <a:r>
              <a:rPr lang="en-US" sz="1100" b="0" i="0" dirty="0">
                <a:solidFill>
                  <a:srgbClr val="333333"/>
                </a:solidFill>
                <a:effectLst/>
                <a:latin typeface="Verdana" panose="020B0604030504040204" pitchFamily="34" charset="0"/>
              </a:rPr>
              <a:t> that Hunter has a Cat Allergy.</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Why so small? Well, the allergy is so rare that those who actually have it are greatly </a:t>
            </a:r>
            <a:r>
              <a:rPr lang="en-US" sz="1100" b="1" i="0" dirty="0">
                <a:solidFill>
                  <a:srgbClr val="333333"/>
                </a:solidFill>
                <a:effectLst/>
                <a:latin typeface="Verdana" panose="020B0604030504040204" pitchFamily="34" charset="0"/>
              </a:rPr>
              <a:t>outnumbered</a:t>
            </a:r>
            <a:r>
              <a:rPr lang="en-US" sz="1100" b="0" i="0" dirty="0">
                <a:solidFill>
                  <a:srgbClr val="333333"/>
                </a:solidFill>
                <a:effectLst/>
                <a:latin typeface="Verdana" panose="020B0604030504040204" pitchFamily="34" charset="0"/>
              </a:rPr>
              <a:t> by those with a false positive.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832576474"/>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989-CA75-4E36-B717-BC31C8DEBCF6}"/>
              </a:ext>
            </a:extLst>
          </p:cNvPr>
          <p:cNvSpPr>
            <a:spLocks noGrp="1"/>
          </p:cNvSpPr>
          <p:nvPr>
            <p:ph type="title"/>
          </p:nvPr>
        </p:nvSpPr>
        <p:spPr>
          <a:xfrm>
            <a:off x="0" y="22860"/>
            <a:ext cx="4295219" cy="640080"/>
          </a:xfrm>
        </p:spPr>
        <p:txBody>
          <a:bodyPr/>
          <a:lstStyle/>
          <a:p>
            <a:r>
              <a:rPr lang="en-US" dirty="0"/>
              <a:t>Solution 2 : Tree Diagram </a:t>
            </a:r>
          </a:p>
        </p:txBody>
      </p:sp>
      <p:pic>
        <p:nvPicPr>
          <p:cNvPr id="5" name="Content Placeholder 4">
            <a:extLst>
              <a:ext uri="{FF2B5EF4-FFF2-40B4-BE49-F238E27FC236}">
                <a16:creationId xmlns:a16="http://schemas.microsoft.com/office/drawing/2014/main" id="{EE0EC353-F20B-4BA1-8A7B-1D29B7E36C38}"/>
              </a:ext>
            </a:extLst>
          </p:cNvPr>
          <p:cNvPicPr>
            <a:picLocks noGrp="1" noChangeAspect="1"/>
          </p:cNvPicPr>
          <p:nvPr>
            <p:ph sz="half" idx="13"/>
          </p:nvPr>
        </p:nvPicPr>
        <p:blipFill>
          <a:blip r:embed="rId2"/>
          <a:stretch>
            <a:fillRect/>
          </a:stretch>
        </p:blipFill>
        <p:spPr>
          <a:xfrm>
            <a:off x="1214090" y="581520"/>
            <a:ext cx="5681488" cy="1898381"/>
          </a:xfrm>
        </p:spPr>
      </p:pic>
      <p:sp>
        <p:nvSpPr>
          <p:cNvPr id="6" name="TextBox 5">
            <a:extLst>
              <a:ext uri="{FF2B5EF4-FFF2-40B4-BE49-F238E27FC236}">
                <a16:creationId xmlns:a16="http://schemas.microsoft.com/office/drawing/2014/main" id="{6B9D5C1D-650F-4FA4-9532-929A463528B3}"/>
              </a:ext>
            </a:extLst>
          </p:cNvPr>
          <p:cNvSpPr txBox="1"/>
          <p:nvPr/>
        </p:nvSpPr>
        <p:spPr>
          <a:xfrm>
            <a:off x="325677" y="2523995"/>
            <a:ext cx="6851737"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First, let's check that all the percentages add up:</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 + 0.2% + 9.9% + 89.1% = </a:t>
            </a:r>
            <a:r>
              <a:rPr lang="en-US" sz="1100" b="1" i="0" dirty="0">
                <a:solidFill>
                  <a:srgbClr val="333333"/>
                </a:solidFill>
                <a:effectLst/>
                <a:latin typeface="Verdana" panose="020B0604030504040204" pitchFamily="34" charset="0"/>
              </a:rPr>
              <a:t>100%</a:t>
            </a:r>
            <a:r>
              <a:rPr lang="en-US" sz="1100" b="0" i="0" dirty="0">
                <a:solidFill>
                  <a:srgbClr val="333333"/>
                </a:solidFill>
                <a:effectLst/>
                <a:latin typeface="Verdana" panose="020B0604030504040204" pitchFamily="34" charset="0"/>
              </a:rPr>
              <a:t> (good!)</a:t>
            </a:r>
          </a:p>
          <a:p>
            <a:pPr algn="ctr"/>
            <a:endParaRPr lang="en-US" sz="1100" dirty="0">
              <a:solidFill>
                <a:srgbClr val="333333"/>
              </a:solidFill>
              <a:latin typeface="Verdana" panose="020B0604030504040204" pitchFamily="34" charset="0"/>
            </a:endParaRPr>
          </a:p>
          <a:p>
            <a:pPr algn="ctr"/>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And the two "Yes" answers add up to 0.8% + 9.9% = </a:t>
            </a:r>
            <a:r>
              <a:rPr lang="en-US" sz="1100" b="1" i="0" dirty="0">
                <a:solidFill>
                  <a:srgbClr val="333333"/>
                </a:solidFill>
                <a:effectLst/>
                <a:latin typeface="Verdana" panose="020B0604030504040204" pitchFamily="34" charset="0"/>
              </a:rPr>
              <a:t>10.7%</a:t>
            </a:r>
            <a:r>
              <a:rPr lang="en-US" sz="1100" b="0" i="0" dirty="0">
                <a:solidFill>
                  <a:srgbClr val="333333"/>
                </a:solidFill>
                <a:effectLst/>
                <a:latin typeface="Verdana" panose="020B0604030504040204" pitchFamily="34" charset="0"/>
              </a:rPr>
              <a:t>, but only 0.8% are correct.</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0.8/10.7 = </a:t>
            </a:r>
            <a:r>
              <a:rPr lang="en-US" sz="1100" b="1" i="0" dirty="0">
                <a:solidFill>
                  <a:srgbClr val="333333"/>
                </a:solidFill>
                <a:effectLst/>
                <a:latin typeface="Verdana" panose="020B0604030504040204" pitchFamily="34" charset="0"/>
              </a:rPr>
              <a:t>7%</a:t>
            </a:r>
            <a:r>
              <a:rPr lang="en-US" sz="1100" b="0" i="0" dirty="0">
                <a:solidFill>
                  <a:srgbClr val="333333"/>
                </a:solidFill>
                <a:effectLst/>
                <a:latin typeface="Verdana" panose="020B0604030504040204" pitchFamily="34" charset="0"/>
              </a:rPr>
              <a:t> (same answer as above)</a:t>
            </a:r>
          </a:p>
          <a:p>
            <a:pPr algn="ctr"/>
            <a:r>
              <a:rPr lang="en-US" sz="1100" b="0" i="0" dirty="0">
                <a:solidFill>
                  <a:srgbClr val="333333"/>
                </a:solidFill>
                <a:effectLst/>
                <a:latin typeface="Verdana" panose="020B0604030504040204" pitchFamily="34" charset="0"/>
              </a:rPr>
              <a:t> </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531776241"/>
      </p:ext>
    </p:extLst>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BDF1-3031-402A-82E9-14EE471DEE72}"/>
              </a:ext>
            </a:extLst>
          </p:cNvPr>
          <p:cNvSpPr>
            <a:spLocks noGrp="1"/>
          </p:cNvSpPr>
          <p:nvPr>
            <p:ph type="title"/>
          </p:nvPr>
        </p:nvSpPr>
        <p:spPr>
          <a:xfrm>
            <a:off x="0" y="0"/>
            <a:ext cx="4295219" cy="640080"/>
          </a:xfrm>
        </p:spPr>
        <p:txBody>
          <a:bodyPr/>
          <a:lstStyle/>
          <a:p>
            <a:r>
              <a:rPr lang="en-US" dirty="0"/>
              <a:t>Bayes theorem</a:t>
            </a:r>
          </a:p>
        </p:txBody>
      </p:sp>
      <p:sp>
        <p:nvSpPr>
          <p:cNvPr id="6" name="TextBox 5">
            <a:extLst>
              <a:ext uri="{FF2B5EF4-FFF2-40B4-BE49-F238E27FC236}">
                <a16:creationId xmlns:a16="http://schemas.microsoft.com/office/drawing/2014/main" id="{7DF8D651-CBEB-4571-BE27-D8DC9E893C53}"/>
              </a:ext>
            </a:extLst>
          </p:cNvPr>
          <p:cNvSpPr txBox="1"/>
          <p:nvPr/>
        </p:nvSpPr>
        <p:spPr>
          <a:xfrm>
            <a:off x="0" y="640080"/>
            <a:ext cx="8983457" cy="1815882"/>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In Probability theory and statistics, Bayes theorem (alternatively Bayes law or Bayes rule) describe the probability of an event, based on conditions that might be related to the event </a:t>
            </a:r>
          </a:p>
        </p:txBody>
      </p:sp>
      <p:pic>
        <p:nvPicPr>
          <p:cNvPr id="10" name="Picture 9">
            <a:extLst>
              <a:ext uri="{FF2B5EF4-FFF2-40B4-BE49-F238E27FC236}">
                <a16:creationId xmlns:a16="http://schemas.microsoft.com/office/drawing/2014/main" id="{3D2C4696-8262-4E4D-8358-2DFE889B585B}"/>
              </a:ext>
            </a:extLst>
          </p:cNvPr>
          <p:cNvPicPr>
            <a:picLocks noChangeAspect="1"/>
          </p:cNvPicPr>
          <p:nvPr/>
        </p:nvPicPr>
        <p:blipFill>
          <a:blip r:embed="rId2"/>
          <a:stretch>
            <a:fillRect/>
          </a:stretch>
        </p:blipFill>
        <p:spPr>
          <a:xfrm>
            <a:off x="1713944" y="2687539"/>
            <a:ext cx="5162550" cy="1819275"/>
          </a:xfrm>
          <a:prstGeom prst="rect">
            <a:avLst/>
          </a:prstGeom>
        </p:spPr>
      </p:pic>
      <p:sp>
        <p:nvSpPr>
          <p:cNvPr id="11" name="TextBox 10">
            <a:extLst>
              <a:ext uri="{FF2B5EF4-FFF2-40B4-BE49-F238E27FC236}">
                <a16:creationId xmlns:a16="http://schemas.microsoft.com/office/drawing/2014/main" id="{7CA9157D-06A5-4AB9-8909-4A3C6AC7C89E}"/>
              </a:ext>
            </a:extLst>
          </p:cNvPr>
          <p:cNvSpPr txBox="1"/>
          <p:nvPr/>
        </p:nvSpPr>
        <p:spPr>
          <a:xfrm>
            <a:off x="1990725" y="4701903"/>
            <a:ext cx="5954071" cy="461665"/>
          </a:xfrm>
          <a:prstGeom prst="rect">
            <a:avLst/>
          </a:prstGeom>
          <a:noFill/>
        </p:spPr>
        <p:txBody>
          <a:bodyPr wrap="square" rtlCol="0">
            <a:spAutoFit/>
          </a:bodyPr>
          <a:lstStyle/>
          <a:p>
            <a:pPr>
              <a:spcBef>
                <a:spcPts val="0"/>
              </a:spcBef>
              <a:spcAft>
                <a:spcPts val="0"/>
              </a:spcAft>
              <a:buClr>
                <a:schemeClr val="bg1"/>
              </a:buClr>
            </a:pPr>
            <a:r>
              <a:rPr lang="en-US" sz="1000" dirty="0"/>
              <a:t>The bayes theorem was developed and name for Thomas Bayes (1702 – 1761)</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210167574"/>
      </p:ext>
    </p:extLst>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682-AF4E-4F0D-BA1C-384E4E1E6823}"/>
              </a:ext>
            </a:extLst>
          </p:cNvPr>
          <p:cNvSpPr>
            <a:spLocks noGrp="1"/>
          </p:cNvSpPr>
          <p:nvPr>
            <p:ph type="title"/>
          </p:nvPr>
        </p:nvSpPr>
        <p:spPr>
          <a:xfrm>
            <a:off x="0" y="0"/>
            <a:ext cx="7831731" cy="640080"/>
          </a:xfrm>
        </p:spPr>
        <p:txBody>
          <a:bodyPr/>
          <a:lstStyle/>
          <a:p>
            <a:r>
              <a:rPr lang="en-US" dirty="0"/>
              <a:t>Bayes Theorem – When to apply ? </a:t>
            </a:r>
          </a:p>
        </p:txBody>
      </p:sp>
      <p:sp>
        <p:nvSpPr>
          <p:cNvPr id="3" name="Content Placeholder 2">
            <a:extLst>
              <a:ext uri="{FF2B5EF4-FFF2-40B4-BE49-F238E27FC236}">
                <a16:creationId xmlns:a16="http://schemas.microsoft.com/office/drawing/2014/main" id="{BF60AA7F-1175-41AB-AA9A-828D1C867EFB}"/>
              </a:ext>
            </a:extLst>
          </p:cNvPr>
          <p:cNvSpPr>
            <a:spLocks noGrp="1"/>
          </p:cNvSpPr>
          <p:nvPr>
            <p:ph sz="half" idx="13"/>
          </p:nvPr>
        </p:nvSpPr>
        <p:spPr>
          <a:xfrm>
            <a:off x="153563" y="640080"/>
            <a:ext cx="8480885" cy="3840480"/>
          </a:xfrm>
        </p:spPr>
        <p:txBody>
          <a:bodyPr>
            <a:normAutofit/>
          </a:bodyPr>
          <a:lstStyle/>
          <a:p>
            <a:r>
              <a:rPr lang="en-US" sz="2000" dirty="0"/>
              <a:t>Part of the challenge in applying Bayes theorem involves recognizing the types of problems that warrant its use. You should consider Bayes theorem when the following conditions exit.</a:t>
            </a:r>
          </a:p>
          <a:p>
            <a:endParaRPr lang="en-US" sz="2000" dirty="0"/>
          </a:p>
          <a:p>
            <a:pPr lvl="1"/>
            <a:r>
              <a:rPr lang="en-US" sz="1800" dirty="0"/>
              <a:t>Within the sample space, there exists an event B, for which P(B) &gt; 0</a:t>
            </a:r>
          </a:p>
          <a:p>
            <a:pPr lvl="1"/>
            <a:r>
              <a:rPr lang="en-US" sz="1800" dirty="0"/>
              <a:t>The analytical goal is to compute a conditional probability of the form :           P (A | B)</a:t>
            </a:r>
          </a:p>
          <a:p>
            <a:pPr lvl="1"/>
            <a:r>
              <a:rPr lang="en-US" sz="1800" dirty="0"/>
              <a:t>You know at least one of the two set of probabilities described below :</a:t>
            </a:r>
          </a:p>
          <a:p>
            <a:pPr lvl="1"/>
            <a:endParaRPr lang="en-US" sz="1800" dirty="0"/>
          </a:p>
          <a:p>
            <a:pPr lvl="2"/>
            <a:r>
              <a:rPr lang="en-US" sz="1200" dirty="0"/>
              <a:t>P ( A n B) for each A</a:t>
            </a:r>
          </a:p>
          <a:p>
            <a:pPr lvl="2"/>
            <a:r>
              <a:rPr lang="en-US" sz="1200" dirty="0"/>
              <a:t>P (A) and P (B | A) for each A</a:t>
            </a:r>
          </a:p>
        </p:txBody>
      </p:sp>
    </p:spTree>
    <p:extLst>
      <p:ext uri="{BB962C8B-B14F-4D97-AF65-F5344CB8AC3E}">
        <p14:creationId xmlns:p14="http://schemas.microsoft.com/office/powerpoint/2010/main" val="533771919"/>
      </p:ext>
    </p:extLst>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A3F-A47C-4BF4-90D5-E884D6E8945B}"/>
              </a:ext>
            </a:extLst>
          </p:cNvPr>
          <p:cNvSpPr>
            <a:spLocks noGrp="1"/>
          </p:cNvSpPr>
          <p:nvPr>
            <p:ph type="title"/>
          </p:nvPr>
        </p:nvSpPr>
        <p:spPr>
          <a:xfrm>
            <a:off x="0" y="22860"/>
            <a:ext cx="4295219" cy="640080"/>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8C07FA60-EC69-4D57-9740-31C1A9ED291B}"/>
              </a:ext>
            </a:extLst>
          </p:cNvPr>
          <p:cNvSpPr>
            <a:spLocks noGrp="1"/>
          </p:cNvSpPr>
          <p:nvPr>
            <p:ph sz="half" idx="13"/>
          </p:nvPr>
        </p:nvSpPr>
        <p:spPr>
          <a:xfrm>
            <a:off x="141696" y="1021894"/>
            <a:ext cx="8541613" cy="3200400"/>
          </a:xfrm>
        </p:spPr>
        <p:txBody>
          <a:bodyPr>
            <a:normAutofit/>
          </a:bodyPr>
          <a:lstStyle/>
          <a:p>
            <a:r>
              <a:rPr lang="en-US" sz="2400" dirty="0"/>
              <a:t>Where A and B are events: </a:t>
            </a:r>
          </a:p>
          <a:p>
            <a:pPr lvl="1"/>
            <a:endParaRPr lang="en-US" sz="2000" dirty="0"/>
          </a:p>
          <a:p>
            <a:pPr lvl="1"/>
            <a:r>
              <a:rPr lang="en-US" sz="2000" dirty="0"/>
              <a:t>P(A) and P(B) are the probabilities of A and B without regard to each other</a:t>
            </a:r>
          </a:p>
          <a:p>
            <a:pPr lvl="1"/>
            <a:endParaRPr lang="en-US" sz="2000" dirty="0"/>
          </a:p>
          <a:p>
            <a:pPr lvl="1"/>
            <a:r>
              <a:rPr lang="en-US" sz="2000" dirty="0"/>
              <a:t>P (A | B) : a conditional probability is the probability of observing event A given the B is true.</a:t>
            </a:r>
          </a:p>
          <a:p>
            <a:pPr lvl="1"/>
            <a:endParaRPr lang="en-US" sz="2000" dirty="0"/>
          </a:p>
          <a:p>
            <a:pPr lvl="1"/>
            <a:r>
              <a:rPr lang="en-US" sz="2000" dirty="0"/>
              <a:t>P(B | A) is the probability of observing event B given that A is true. </a:t>
            </a:r>
          </a:p>
        </p:txBody>
      </p:sp>
    </p:spTree>
    <p:extLst>
      <p:ext uri="{BB962C8B-B14F-4D97-AF65-F5344CB8AC3E}">
        <p14:creationId xmlns:p14="http://schemas.microsoft.com/office/powerpoint/2010/main" val="2648337320"/>
      </p:ext>
    </p:extLst>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1 </a:t>
            </a:r>
          </a:p>
        </p:txBody>
      </p:sp>
      <p:sp>
        <p:nvSpPr>
          <p:cNvPr id="10" name="Rectangle 9">
            <a:extLst>
              <a:ext uri="{FF2B5EF4-FFF2-40B4-BE49-F238E27FC236}">
                <a16:creationId xmlns:a16="http://schemas.microsoft.com/office/drawing/2014/main" id="{87FED99B-1138-44B7-ACD0-9AFB1963DDBB}"/>
              </a:ext>
            </a:extLst>
          </p:cNvPr>
          <p:cNvSpPr/>
          <p:nvPr/>
        </p:nvSpPr>
        <p:spPr>
          <a:xfrm>
            <a:off x="279206" y="826528"/>
            <a:ext cx="486394" cy="3267075"/>
          </a:xfrm>
          <a:prstGeom prst="rect">
            <a:avLst/>
          </a:prstGeom>
          <a:solidFill>
            <a:schemeClr val="tx1">
              <a:lumMod val="40000"/>
              <a:lumOff val="60000"/>
            </a:schemeClr>
          </a:solidFill>
          <a:ln w="12700" cmpd="sng">
            <a:solidFill>
              <a:schemeClr val="bg2">
                <a:lumMod val="50000"/>
                <a:lumOff val="5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12" name="Picture 11">
            <a:extLst>
              <a:ext uri="{FF2B5EF4-FFF2-40B4-BE49-F238E27FC236}">
                <a16:creationId xmlns:a16="http://schemas.microsoft.com/office/drawing/2014/main" id="{90A5448B-748B-47A9-BEBA-BF2C060EC263}"/>
              </a:ext>
            </a:extLst>
          </p:cNvPr>
          <p:cNvPicPr>
            <a:picLocks noChangeAspect="1"/>
          </p:cNvPicPr>
          <p:nvPr/>
        </p:nvPicPr>
        <p:blipFill>
          <a:blip r:embed="rId2"/>
          <a:stretch>
            <a:fillRect/>
          </a:stretch>
        </p:blipFill>
        <p:spPr>
          <a:xfrm>
            <a:off x="765600" y="831290"/>
            <a:ext cx="7296150" cy="3257550"/>
          </a:xfrm>
          <a:prstGeom prst="rect">
            <a:avLst/>
          </a:prstGeom>
        </p:spPr>
      </p:pic>
    </p:spTree>
    <p:extLst>
      <p:ext uri="{BB962C8B-B14F-4D97-AF65-F5344CB8AC3E}">
        <p14:creationId xmlns:p14="http://schemas.microsoft.com/office/powerpoint/2010/main" val="3403247477"/>
      </p:ext>
    </p:extLst>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8FF3D8-143E-41B0-9971-ECB21407DADF}"/>
              </a:ext>
            </a:extLst>
          </p:cNvPr>
          <p:cNvSpPr>
            <a:spLocks noGrp="1"/>
          </p:cNvSpPr>
          <p:nvPr>
            <p:ph type="title"/>
          </p:nvPr>
        </p:nvSpPr>
        <p:spPr>
          <a:xfrm>
            <a:off x="274319" y="271886"/>
            <a:ext cx="7955280" cy="640080"/>
          </a:xfrm>
        </p:spPr>
        <p:txBody>
          <a:bodyPr/>
          <a:lstStyle/>
          <a:p>
            <a:r>
              <a:rPr lang="en-US" dirty="0"/>
              <a:t>Bayes theorem – Example 1 </a:t>
            </a:r>
          </a:p>
        </p:txBody>
      </p:sp>
      <p:pic>
        <p:nvPicPr>
          <p:cNvPr id="5" name="Picture 4" descr="Text&#10;&#10;Description automatically generated">
            <a:extLst>
              <a:ext uri="{FF2B5EF4-FFF2-40B4-BE49-F238E27FC236}">
                <a16:creationId xmlns:a16="http://schemas.microsoft.com/office/drawing/2014/main" id="{A829A4B6-AC89-40CE-A6DE-D500F6A10890}"/>
              </a:ext>
            </a:extLst>
          </p:cNvPr>
          <p:cNvPicPr>
            <a:picLocks noChangeAspect="1"/>
          </p:cNvPicPr>
          <p:nvPr/>
        </p:nvPicPr>
        <p:blipFill>
          <a:blip r:embed="rId2"/>
          <a:stretch>
            <a:fillRect/>
          </a:stretch>
        </p:blipFill>
        <p:spPr>
          <a:xfrm>
            <a:off x="1003232" y="1273180"/>
            <a:ext cx="5740627" cy="3200400"/>
          </a:xfrm>
          <a:prstGeom prst="rect">
            <a:avLst/>
          </a:prstGeom>
          <a:noFill/>
        </p:spPr>
      </p:pic>
    </p:spTree>
    <p:extLst>
      <p:ext uri="{BB962C8B-B14F-4D97-AF65-F5344CB8AC3E}">
        <p14:creationId xmlns:p14="http://schemas.microsoft.com/office/powerpoint/2010/main" val="58607925"/>
      </p:ext>
    </p:extLst>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8A0D-803B-4E5A-90FF-3AD3879ADAA3}"/>
              </a:ext>
            </a:extLst>
          </p:cNvPr>
          <p:cNvSpPr>
            <a:spLocks noGrp="1"/>
          </p:cNvSpPr>
          <p:nvPr>
            <p:ph type="title"/>
          </p:nvPr>
        </p:nvSpPr>
        <p:spPr>
          <a:xfrm>
            <a:off x="0" y="0"/>
            <a:ext cx="7955280" cy="640080"/>
          </a:xfrm>
        </p:spPr>
        <p:txBody>
          <a:bodyPr/>
          <a:lstStyle/>
          <a:p>
            <a:r>
              <a:rPr lang="en-US" dirty="0"/>
              <a:t>Bayes theorem – Example 1 </a:t>
            </a:r>
          </a:p>
        </p:txBody>
      </p:sp>
      <p:pic>
        <p:nvPicPr>
          <p:cNvPr id="5" name="Picture 4">
            <a:extLst>
              <a:ext uri="{FF2B5EF4-FFF2-40B4-BE49-F238E27FC236}">
                <a16:creationId xmlns:a16="http://schemas.microsoft.com/office/drawing/2014/main" id="{F0D53095-B16A-4541-A27A-5779EEB0824F}"/>
              </a:ext>
            </a:extLst>
          </p:cNvPr>
          <p:cNvPicPr>
            <a:picLocks noChangeAspect="1"/>
          </p:cNvPicPr>
          <p:nvPr/>
        </p:nvPicPr>
        <p:blipFill>
          <a:blip r:embed="rId2"/>
          <a:stretch>
            <a:fillRect/>
          </a:stretch>
        </p:blipFill>
        <p:spPr>
          <a:xfrm>
            <a:off x="571500" y="924268"/>
            <a:ext cx="7008946" cy="3838232"/>
          </a:xfrm>
          <a:prstGeom prst="rect">
            <a:avLst/>
          </a:prstGeom>
        </p:spPr>
      </p:pic>
    </p:spTree>
    <p:extLst>
      <p:ext uri="{BB962C8B-B14F-4D97-AF65-F5344CB8AC3E}">
        <p14:creationId xmlns:p14="http://schemas.microsoft.com/office/powerpoint/2010/main" val="1832144962"/>
      </p:ext>
    </p:extLst>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6FFD-114F-4F2A-AAFC-EDC3C3B33B69}"/>
              </a:ext>
            </a:extLst>
          </p:cNvPr>
          <p:cNvSpPr>
            <a:spLocks noGrp="1"/>
          </p:cNvSpPr>
          <p:nvPr>
            <p:ph type="title"/>
          </p:nvPr>
        </p:nvSpPr>
        <p:spPr>
          <a:xfrm>
            <a:off x="0" y="-5628"/>
            <a:ext cx="7955280" cy="640080"/>
          </a:xfrm>
        </p:spPr>
        <p:txBody>
          <a:bodyPr/>
          <a:lstStyle/>
          <a:p>
            <a:r>
              <a:rPr lang="en-US" dirty="0"/>
              <a:t>Bayes theorem – Example 1 </a:t>
            </a:r>
          </a:p>
        </p:txBody>
      </p:sp>
      <p:sp>
        <p:nvSpPr>
          <p:cNvPr id="6" name="TextBox 5">
            <a:extLst>
              <a:ext uri="{FF2B5EF4-FFF2-40B4-BE49-F238E27FC236}">
                <a16:creationId xmlns:a16="http://schemas.microsoft.com/office/drawing/2014/main" id="{5A5B0A8A-D4B8-4CD1-B8F0-4886A59A0A41}"/>
              </a:ext>
            </a:extLst>
          </p:cNvPr>
          <p:cNvSpPr txBox="1"/>
          <p:nvPr/>
        </p:nvSpPr>
        <p:spPr>
          <a:xfrm>
            <a:off x="606829" y="1421476"/>
            <a:ext cx="72403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want to know P (A1 | B). The probability it will rain on the day of Marie’s wedding, given the forecast for rain by the weatherman. The answer can be determined from Bayes Theorem</a:t>
            </a:r>
          </a:p>
        </p:txBody>
      </p:sp>
      <p:pic>
        <p:nvPicPr>
          <p:cNvPr id="8" name="Picture 7">
            <a:extLst>
              <a:ext uri="{FF2B5EF4-FFF2-40B4-BE49-F238E27FC236}">
                <a16:creationId xmlns:a16="http://schemas.microsoft.com/office/drawing/2014/main" id="{012FACDC-2A82-4E64-8F2B-9A0E4AD07DB9}"/>
              </a:ext>
            </a:extLst>
          </p:cNvPr>
          <p:cNvPicPr>
            <a:picLocks noChangeAspect="1"/>
          </p:cNvPicPr>
          <p:nvPr/>
        </p:nvPicPr>
        <p:blipFill>
          <a:blip r:embed="rId2"/>
          <a:stretch>
            <a:fillRect/>
          </a:stretch>
        </p:blipFill>
        <p:spPr>
          <a:xfrm>
            <a:off x="771525" y="2346873"/>
            <a:ext cx="7600950" cy="2162175"/>
          </a:xfrm>
          <a:prstGeom prst="rect">
            <a:avLst/>
          </a:prstGeom>
        </p:spPr>
      </p:pic>
    </p:spTree>
    <p:extLst>
      <p:ext uri="{BB962C8B-B14F-4D97-AF65-F5344CB8AC3E}">
        <p14:creationId xmlns:p14="http://schemas.microsoft.com/office/powerpoint/2010/main" val="11086699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2 </a:t>
            </a:r>
          </a:p>
        </p:txBody>
      </p:sp>
      <p:sp>
        <p:nvSpPr>
          <p:cNvPr id="5" name="Content Placeholder 4">
            <a:extLst>
              <a:ext uri="{FF2B5EF4-FFF2-40B4-BE49-F238E27FC236}">
                <a16:creationId xmlns:a16="http://schemas.microsoft.com/office/drawing/2014/main" id="{BA291E01-D420-4356-9228-7F04F940A10F}"/>
              </a:ext>
            </a:extLst>
          </p:cNvPr>
          <p:cNvSpPr>
            <a:spLocks noGrp="1"/>
          </p:cNvSpPr>
          <p:nvPr>
            <p:ph sz="half" idx="13"/>
          </p:nvPr>
        </p:nvSpPr>
        <p:spPr>
          <a:xfrm>
            <a:off x="113776" y="640080"/>
            <a:ext cx="8499732" cy="3200400"/>
          </a:xfrm>
        </p:spPr>
        <p:txBody>
          <a:bodyPr/>
          <a:lstStyle/>
          <a:p>
            <a:pPr marL="0" indent="0">
              <a:buNone/>
            </a:pPr>
            <a:r>
              <a:rPr lang="en-US" b="0" i="0" dirty="0">
                <a:solidFill>
                  <a:srgbClr val="373D3F"/>
                </a:solidFill>
                <a:effectLst/>
                <a:latin typeface="proxima-nova"/>
              </a:rPr>
              <a:t>Suppose someone told you they had a nice conversation with someone on the train. Not knowing anything else about this conversation, the probability that they were speaking to a woman is 50%. Now suppose they also told you that this person had long hair. It is now more likely they were speaking to a woman, since women in in this city are more likely to have long hair than men. Bayes theorem can be used to calculate the probability that the person is a woman.</a:t>
            </a:r>
            <a:endParaRPr lang="en-US" dirty="0"/>
          </a:p>
        </p:txBody>
      </p:sp>
    </p:spTree>
    <p:extLst>
      <p:ext uri="{BB962C8B-B14F-4D97-AF65-F5344CB8AC3E}">
        <p14:creationId xmlns:p14="http://schemas.microsoft.com/office/powerpoint/2010/main" val="1946313221"/>
      </p:ext>
    </p:extLst>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231-42A7-4FCF-9943-7C634BD3AF5F}"/>
              </a:ext>
            </a:extLst>
          </p:cNvPr>
          <p:cNvSpPr>
            <a:spLocks noGrp="1"/>
          </p:cNvSpPr>
          <p:nvPr>
            <p:ph type="title"/>
          </p:nvPr>
        </p:nvSpPr>
        <p:spPr>
          <a:xfrm>
            <a:off x="0" y="0"/>
            <a:ext cx="6710210" cy="640080"/>
          </a:xfrm>
        </p:spPr>
        <p:txBody>
          <a:bodyPr/>
          <a:lstStyle/>
          <a:p>
            <a:r>
              <a:rPr lang="en-US" dirty="0"/>
              <a:t>Solution 3: Hunter’s test &gt; Bayes Theorem</a:t>
            </a:r>
          </a:p>
        </p:txBody>
      </p:sp>
      <p:sp>
        <p:nvSpPr>
          <p:cNvPr id="3" name="Content Placeholder 2">
            <a:extLst>
              <a:ext uri="{FF2B5EF4-FFF2-40B4-BE49-F238E27FC236}">
                <a16:creationId xmlns:a16="http://schemas.microsoft.com/office/drawing/2014/main" id="{F3773CD6-14F8-4F51-A62F-68C9F4F6C075}"/>
              </a:ext>
            </a:extLst>
          </p:cNvPr>
          <p:cNvSpPr>
            <a:spLocks noGrp="1"/>
          </p:cNvSpPr>
          <p:nvPr>
            <p:ph sz="half" idx="13"/>
          </p:nvPr>
        </p:nvSpPr>
        <p:spPr>
          <a:xfrm>
            <a:off x="117745" y="321293"/>
            <a:ext cx="8644212" cy="3229210"/>
          </a:xfrm>
        </p:spPr>
        <p:txBody>
          <a:bodyPr/>
          <a:lstStyle/>
          <a:p>
            <a:endParaRPr lang="en-US" dirty="0"/>
          </a:p>
          <a:p>
            <a:endParaRPr lang="en-US" dirty="0"/>
          </a:p>
          <a:p>
            <a:r>
              <a:rPr lang="en-US" dirty="0"/>
              <a:t>Bayes' Theorem has a special formula for this kind of thing:</a:t>
            </a:r>
          </a:p>
        </p:txBody>
      </p:sp>
      <p:pic>
        <p:nvPicPr>
          <p:cNvPr id="5" name="Picture 4">
            <a:extLst>
              <a:ext uri="{FF2B5EF4-FFF2-40B4-BE49-F238E27FC236}">
                <a16:creationId xmlns:a16="http://schemas.microsoft.com/office/drawing/2014/main" id="{BCF99EB0-DD8A-422E-9CBF-BFFB72C0B053}"/>
              </a:ext>
            </a:extLst>
          </p:cNvPr>
          <p:cNvPicPr>
            <a:picLocks noChangeAspect="1"/>
          </p:cNvPicPr>
          <p:nvPr/>
        </p:nvPicPr>
        <p:blipFill>
          <a:blip r:embed="rId2"/>
          <a:stretch>
            <a:fillRect/>
          </a:stretch>
        </p:blipFill>
        <p:spPr>
          <a:xfrm>
            <a:off x="675999" y="1780133"/>
            <a:ext cx="6652531" cy="2601108"/>
          </a:xfrm>
          <a:prstGeom prst="rect">
            <a:avLst/>
          </a:prstGeom>
        </p:spPr>
      </p:pic>
    </p:spTree>
    <p:extLst>
      <p:ext uri="{BB962C8B-B14F-4D97-AF65-F5344CB8AC3E}">
        <p14:creationId xmlns:p14="http://schemas.microsoft.com/office/powerpoint/2010/main" val="1293524733"/>
      </p:ext>
    </p:extLst>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33B3-9B3A-4B8D-BBBE-41290548FF50}"/>
              </a:ext>
            </a:extLst>
          </p:cNvPr>
          <p:cNvSpPr>
            <a:spLocks noGrp="1"/>
          </p:cNvSpPr>
          <p:nvPr>
            <p:ph type="title"/>
          </p:nvPr>
        </p:nvSpPr>
        <p:spPr>
          <a:xfrm>
            <a:off x="0" y="22860"/>
            <a:ext cx="6503531" cy="640080"/>
          </a:xfrm>
        </p:spPr>
        <p:txBody>
          <a:bodyPr/>
          <a:lstStyle/>
          <a:p>
            <a:r>
              <a:rPr lang="en-US" dirty="0"/>
              <a:t>Solution 3 : Bayes Theorem</a:t>
            </a:r>
          </a:p>
        </p:txBody>
      </p:sp>
      <p:sp>
        <p:nvSpPr>
          <p:cNvPr id="3" name="Content Placeholder 2">
            <a:extLst>
              <a:ext uri="{FF2B5EF4-FFF2-40B4-BE49-F238E27FC236}">
                <a16:creationId xmlns:a16="http://schemas.microsoft.com/office/drawing/2014/main" id="{9BBA02B3-EC48-4383-8C2B-381F173A5F2B}"/>
              </a:ext>
            </a:extLst>
          </p:cNvPr>
          <p:cNvSpPr>
            <a:spLocks noGrp="1"/>
          </p:cNvSpPr>
          <p:nvPr>
            <p:ph sz="half" idx="13"/>
          </p:nvPr>
        </p:nvSpPr>
        <p:spPr>
          <a:xfrm>
            <a:off x="130269" y="923168"/>
            <a:ext cx="8243379" cy="3200400"/>
          </a:xfrm>
        </p:spPr>
        <p:txBody>
          <a:bodyPr/>
          <a:lstStyle/>
          <a:p>
            <a:r>
              <a:rPr lang="en-US" b="0" i="0" dirty="0">
                <a:solidFill>
                  <a:srgbClr val="333333"/>
                </a:solidFill>
                <a:effectLst/>
                <a:latin typeface="Verdana" panose="020B0604030504040204" pitchFamily="34" charset="0"/>
              </a:rPr>
              <a:t>To be clearer, let's change A to </a:t>
            </a:r>
            <a:r>
              <a:rPr lang="en-US" b="1" i="0" dirty="0">
                <a:solidFill>
                  <a:srgbClr val="333333"/>
                </a:solidFill>
                <a:effectLst/>
                <a:latin typeface="Verdana" panose="020B0604030504040204" pitchFamily="34" charset="0"/>
              </a:rPr>
              <a:t>has</a:t>
            </a:r>
            <a:r>
              <a:rPr lang="en-US" b="0" i="0" dirty="0">
                <a:solidFill>
                  <a:srgbClr val="333333"/>
                </a:solidFill>
                <a:effectLst/>
                <a:latin typeface="Verdana" panose="020B0604030504040204" pitchFamily="34" charset="0"/>
              </a:rPr>
              <a:t> (actually has allergy) and B to </a:t>
            </a:r>
            <a:r>
              <a:rPr lang="en-US" b="1" i="0" dirty="0">
                <a:solidFill>
                  <a:srgbClr val="333333"/>
                </a:solidFill>
                <a:effectLst/>
                <a:latin typeface="Verdana" panose="020B0604030504040204" pitchFamily="34" charset="0"/>
              </a:rPr>
              <a:t>Yes</a:t>
            </a:r>
            <a:r>
              <a:rPr lang="en-US" b="0" i="0" dirty="0">
                <a:solidFill>
                  <a:srgbClr val="333333"/>
                </a:solidFill>
                <a:effectLst/>
                <a:latin typeface="Verdana" panose="020B0604030504040204" pitchFamily="34" charset="0"/>
              </a:rPr>
              <a:t> (test says yes):</a:t>
            </a:r>
            <a:endParaRPr lang="en-US" dirty="0"/>
          </a:p>
        </p:txBody>
      </p:sp>
      <p:pic>
        <p:nvPicPr>
          <p:cNvPr id="5" name="Picture 4">
            <a:extLst>
              <a:ext uri="{FF2B5EF4-FFF2-40B4-BE49-F238E27FC236}">
                <a16:creationId xmlns:a16="http://schemas.microsoft.com/office/drawing/2014/main" id="{FA3029F4-C309-4934-9FCA-0794F7AE6BAA}"/>
              </a:ext>
            </a:extLst>
          </p:cNvPr>
          <p:cNvPicPr>
            <a:picLocks noChangeAspect="1"/>
          </p:cNvPicPr>
          <p:nvPr/>
        </p:nvPicPr>
        <p:blipFill>
          <a:blip r:embed="rId2"/>
          <a:stretch>
            <a:fillRect/>
          </a:stretch>
        </p:blipFill>
        <p:spPr>
          <a:xfrm>
            <a:off x="256783" y="1428242"/>
            <a:ext cx="7615825" cy="1894369"/>
          </a:xfrm>
          <a:prstGeom prst="rect">
            <a:avLst/>
          </a:prstGeom>
        </p:spPr>
      </p:pic>
      <p:sp>
        <p:nvSpPr>
          <p:cNvPr id="6" name="TextBox 5">
            <a:extLst>
              <a:ext uri="{FF2B5EF4-FFF2-40B4-BE49-F238E27FC236}">
                <a16:creationId xmlns:a16="http://schemas.microsoft.com/office/drawing/2014/main" id="{E8F15BDB-9867-4E7B-9387-B67555A69FC9}"/>
              </a:ext>
            </a:extLst>
          </p:cNvPr>
          <p:cNvSpPr txBox="1"/>
          <p:nvPr/>
        </p:nvSpPr>
        <p:spPr>
          <a:xfrm>
            <a:off x="394569" y="3961227"/>
            <a:ext cx="452815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Which is about </a:t>
            </a:r>
            <a:r>
              <a:rPr lang="en-US" sz="1100" b="1" i="0" dirty="0">
                <a:solidFill>
                  <a:srgbClr val="333333"/>
                </a:solidFill>
                <a:effectLst/>
                <a:latin typeface="Verdana" panose="020B0604030504040204" pitchFamily="34" charset="0"/>
              </a:rPr>
              <a:t>7%</a:t>
            </a: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2AAC618C-0748-49F7-804E-8BE6FB003D43}"/>
              </a:ext>
            </a:extLst>
          </p:cNvPr>
          <p:cNvPicPr>
            <a:picLocks noChangeAspect="1"/>
          </p:cNvPicPr>
          <p:nvPr/>
        </p:nvPicPr>
        <p:blipFill>
          <a:blip r:embed="rId3"/>
          <a:stretch>
            <a:fillRect/>
          </a:stretch>
        </p:blipFill>
        <p:spPr>
          <a:xfrm>
            <a:off x="4789431" y="157866"/>
            <a:ext cx="3982314" cy="505074"/>
          </a:xfrm>
          <a:prstGeom prst="rect">
            <a:avLst/>
          </a:prstGeom>
        </p:spPr>
      </p:pic>
    </p:spTree>
    <p:extLst>
      <p:ext uri="{BB962C8B-B14F-4D97-AF65-F5344CB8AC3E}">
        <p14:creationId xmlns:p14="http://schemas.microsoft.com/office/powerpoint/2010/main" val="1273406365"/>
      </p:ext>
    </p:extLst>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CBC5-2437-4054-8F86-4F31AD8304CB}"/>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CED66632-0F03-4190-ABBA-037F4DD70FC9}"/>
              </a:ext>
            </a:extLst>
          </p:cNvPr>
          <p:cNvSpPr>
            <a:spLocks noGrp="1"/>
          </p:cNvSpPr>
          <p:nvPr>
            <p:ph sz="half" idx="13"/>
          </p:nvPr>
        </p:nvSpPr>
        <p:spPr>
          <a:xfrm>
            <a:off x="67641" y="741541"/>
            <a:ext cx="7178666" cy="3200400"/>
          </a:xfrm>
        </p:spPr>
        <p:txBody>
          <a:bodyPr/>
          <a:lstStyle/>
          <a:p>
            <a:r>
              <a:rPr lang="en-US" b="0" i="0" dirty="0">
                <a:solidFill>
                  <a:srgbClr val="333333"/>
                </a:solidFill>
                <a:effectLst/>
                <a:latin typeface="Verdana" panose="020B0604030504040204" pitchFamily="34" charset="0"/>
              </a:rPr>
              <a:t>A Random Variable is a set of </a:t>
            </a:r>
            <a:r>
              <a:rPr lang="en-US" b="1" i="0" dirty="0">
                <a:solidFill>
                  <a:srgbClr val="333333"/>
                </a:solidFill>
                <a:effectLst/>
                <a:latin typeface="Verdana" panose="020B0604030504040204" pitchFamily="34" charset="0"/>
              </a:rPr>
              <a:t>possible values</a:t>
            </a:r>
            <a:r>
              <a:rPr lang="en-US" b="0" i="0" dirty="0">
                <a:solidFill>
                  <a:srgbClr val="333333"/>
                </a:solidFill>
                <a:effectLst/>
                <a:latin typeface="Verdana" panose="020B0604030504040204" pitchFamily="34" charset="0"/>
              </a:rPr>
              <a:t> from a random experiment.</a:t>
            </a:r>
            <a:endParaRPr lang="en-US" dirty="0">
              <a:solidFill>
                <a:srgbClr val="333333"/>
              </a:solidFill>
              <a:latin typeface="Verdana" panose="020B0604030504040204" pitchFamily="34" charset="0"/>
            </a:endParaRPr>
          </a:p>
          <a:p>
            <a:pPr marL="0" indent="0">
              <a:buNone/>
            </a:pPr>
            <a:r>
              <a:rPr lang="en-US" b="0" i="0" dirty="0">
                <a:solidFill>
                  <a:srgbClr val="333333"/>
                </a:solidFill>
                <a:effectLst/>
                <a:latin typeface="Verdana" panose="020B0604030504040204" pitchFamily="34" charset="0"/>
              </a:rPr>
              <a:t>Example: Tossing a coin: we could get Heads or Tails.</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give them the values </a:t>
            </a:r>
            <a:r>
              <a:rPr lang="en-US" b="1" i="0" dirty="0">
                <a:solidFill>
                  <a:srgbClr val="333333"/>
                </a:solidFill>
                <a:effectLst/>
                <a:latin typeface="Verdana" panose="020B0604030504040204" pitchFamily="34" charset="0"/>
              </a:rPr>
              <a:t>Heads=0</a:t>
            </a:r>
            <a:r>
              <a:rPr lang="en-US" b="0" i="0" dirty="0">
                <a:solidFill>
                  <a:srgbClr val="333333"/>
                </a:solidFill>
                <a:effectLst/>
                <a:latin typeface="Verdana" panose="020B0604030504040204" pitchFamily="34" charset="0"/>
              </a:rPr>
              <a:t> and </a:t>
            </a:r>
            <a:r>
              <a:rPr lang="en-US" b="1" i="0" dirty="0">
                <a:solidFill>
                  <a:srgbClr val="333333"/>
                </a:solidFill>
                <a:effectLst/>
                <a:latin typeface="Verdana" panose="020B0604030504040204" pitchFamily="34" charset="0"/>
              </a:rPr>
              <a:t>Tails=1</a:t>
            </a:r>
            <a:r>
              <a:rPr lang="en-US" b="0" i="0" dirty="0">
                <a:solidFill>
                  <a:srgbClr val="333333"/>
                </a:solidFill>
                <a:effectLst/>
                <a:latin typeface="Verdana" panose="020B0604030504040204" pitchFamily="34" charset="0"/>
              </a:rPr>
              <a:t> and we have a Random Variable "X":</a:t>
            </a:r>
          </a:p>
        </p:txBody>
      </p:sp>
      <p:pic>
        <p:nvPicPr>
          <p:cNvPr id="5" name="Picture 4">
            <a:extLst>
              <a:ext uri="{FF2B5EF4-FFF2-40B4-BE49-F238E27FC236}">
                <a16:creationId xmlns:a16="http://schemas.microsoft.com/office/drawing/2014/main" id="{F86CBFC3-2AC5-4330-B4E0-E9E11E206B1A}"/>
              </a:ext>
            </a:extLst>
          </p:cNvPr>
          <p:cNvPicPr>
            <a:picLocks noChangeAspect="1"/>
          </p:cNvPicPr>
          <p:nvPr/>
        </p:nvPicPr>
        <p:blipFill>
          <a:blip r:embed="rId2"/>
          <a:stretch>
            <a:fillRect/>
          </a:stretch>
        </p:blipFill>
        <p:spPr>
          <a:xfrm>
            <a:off x="2084566" y="2079217"/>
            <a:ext cx="3101209" cy="1501042"/>
          </a:xfrm>
          <a:prstGeom prst="rect">
            <a:avLst/>
          </a:prstGeom>
        </p:spPr>
      </p:pic>
      <p:sp>
        <p:nvSpPr>
          <p:cNvPr id="6" name="TextBox 5">
            <a:extLst>
              <a:ext uri="{FF2B5EF4-FFF2-40B4-BE49-F238E27FC236}">
                <a16:creationId xmlns:a16="http://schemas.microsoft.com/office/drawing/2014/main" id="{FAB17ED0-9FA2-48E5-9A36-4FD3B8813D7C}"/>
              </a:ext>
            </a:extLst>
          </p:cNvPr>
          <p:cNvSpPr txBox="1"/>
          <p:nvPr/>
        </p:nvSpPr>
        <p:spPr>
          <a:xfrm>
            <a:off x="295615" y="3860522"/>
            <a:ext cx="4546947" cy="64633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In short:</a:t>
            </a:r>
          </a:p>
          <a:p>
            <a:pPr algn="ctr"/>
            <a:r>
              <a:rPr lang="en-US" sz="1100" b="0" i="0" dirty="0">
                <a:effectLst/>
                <a:latin typeface="Verdana" panose="020B0604030504040204" pitchFamily="34" charset="0"/>
              </a:rPr>
              <a:t>X = {0, 1}</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464802808"/>
      </p:ext>
    </p:extLst>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FAE-9231-47DC-BDE6-8E6025E68C53}"/>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0F90162C-0BDB-4A97-A976-5E709F850FC7}"/>
              </a:ext>
            </a:extLst>
          </p:cNvPr>
          <p:cNvSpPr>
            <a:spLocks noGrp="1"/>
          </p:cNvSpPr>
          <p:nvPr>
            <p:ph sz="half" idx="13"/>
          </p:nvPr>
        </p:nvSpPr>
        <p:spPr>
          <a:xfrm>
            <a:off x="117744" y="754067"/>
            <a:ext cx="7592025" cy="3200400"/>
          </a:xfrm>
        </p:spPr>
        <p:txBody>
          <a:bodyPr/>
          <a:lstStyle/>
          <a:p>
            <a:pPr marL="0" indent="0">
              <a:buNone/>
            </a:pPr>
            <a:r>
              <a:rPr lang="en-US" b="1" dirty="0">
                <a:solidFill>
                  <a:srgbClr val="FF0000"/>
                </a:solidFill>
                <a:effectLst/>
                <a:latin typeface="champ"/>
              </a:rPr>
              <a:t>Not Like an Algebra Variable</a:t>
            </a:r>
          </a:p>
          <a:p>
            <a:r>
              <a:rPr lang="en-US" b="0" i="0" dirty="0">
                <a:solidFill>
                  <a:srgbClr val="333333"/>
                </a:solidFill>
                <a:effectLst/>
                <a:latin typeface="Verdana" panose="020B0604030504040204" pitchFamily="34" charset="0"/>
              </a:rPr>
              <a:t>In </a:t>
            </a:r>
            <a:r>
              <a:rPr lang="en-US" b="0" i="0" dirty="0">
                <a:effectLst/>
                <a:latin typeface="Verdana" panose="020B0604030504040204" pitchFamily="34" charset="0"/>
                <a:hlinkClick r:id="rId2"/>
              </a:rPr>
              <a:t>Algebra</a:t>
            </a:r>
            <a:r>
              <a:rPr lang="en-US" b="0" i="0" dirty="0">
                <a:solidFill>
                  <a:srgbClr val="333333"/>
                </a:solidFill>
                <a:effectLst/>
                <a:latin typeface="Verdana" panose="020B0604030504040204" pitchFamily="34" charset="0"/>
              </a:rPr>
              <a:t> a variable, like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an unknown value</a:t>
            </a:r>
          </a:p>
          <a:p>
            <a:pPr marL="0" indent="0">
              <a:buNone/>
            </a:pPr>
            <a:endParaRPr lang="en-US" b="0" i="0" dirty="0">
              <a:solidFill>
                <a:srgbClr val="333333"/>
              </a:solidFill>
              <a:effectLst/>
              <a:latin typeface="Verdana" panose="020B0604030504040204" pitchFamily="34" charset="0"/>
            </a:endParaRPr>
          </a:p>
          <a:p>
            <a:pPr lvl="1"/>
            <a:r>
              <a:rPr lang="en-US" dirty="0">
                <a:solidFill>
                  <a:srgbClr val="333333"/>
                </a:solidFill>
                <a:latin typeface="Verdana" panose="020B0604030504040204" pitchFamily="34" charset="0"/>
              </a:rPr>
              <a:t>Example: x + 2 = 6</a:t>
            </a:r>
          </a:p>
          <a:p>
            <a:pPr lvl="2"/>
            <a:r>
              <a:rPr lang="en-US" b="0" i="0" dirty="0">
                <a:solidFill>
                  <a:srgbClr val="333333"/>
                </a:solidFill>
                <a:effectLst/>
                <a:latin typeface="Verdana" panose="020B0604030504040204" pitchFamily="34" charset="0"/>
              </a:rPr>
              <a:t>In this case we can find that x=4</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But a Random Variable is different ...</a:t>
            </a:r>
          </a:p>
          <a:p>
            <a:pPr lvl="1"/>
            <a:r>
              <a:rPr lang="en-US" b="0" i="0" dirty="0">
                <a:solidFill>
                  <a:srgbClr val="333333"/>
                </a:solidFill>
                <a:effectLst/>
                <a:latin typeface="Verdana" panose="020B0604030504040204" pitchFamily="34" charset="0"/>
              </a:rPr>
              <a:t>A Random Variable has a whole set of values and it could take on any of those values, randomly.</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Example: X = {0, 1, 2, 3}</a:t>
            </a:r>
          </a:p>
          <a:p>
            <a:pPr lvl="2"/>
            <a:r>
              <a:rPr lang="en-US" b="0" i="0" dirty="0">
                <a:solidFill>
                  <a:srgbClr val="333333"/>
                </a:solidFill>
                <a:effectLst/>
                <a:latin typeface="Verdana" panose="020B0604030504040204" pitchFamily="34" charset="0"/>
              </a:rPr>
              <a:t>X could be 0, 1, 2, or 3 randomly.</a:t>
            </a:r>
          </a:p>
          <a:p>
            <a:pPr lvl="2"/>
            <a:r>
              <a:rPr lang="en-US" b="0" i="0" dirty="0">
                <a:solidFill>
                  <a:srgbClr val="333333"/>
                </a:solidFill>
                <a:effectLst/>
                <a:latin typeface="Verdana" panose="020B0604030504040204" pitchFamily="34" charset="0"/>
              </a:rPr>
              <a:t>And they might each have a different probability.</a:t>
            </a: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p>
        </p:txBody>
      </p:sp>
    </p:spTree>
    <p:extLst>
      <p:ext uri="{BB962C8B-B14F-4D97-AF65-F5344CB8AC3E}">
        <p14:creationId xmlns:p14="http://schemas.microsoft.com/office/powerpoint/2010/main" val="3190387872"/>
      </p:ext>
    </p:extLst>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0C86-6EF2-42D9-AD35-A59BE45030B1}"/>
              </a:ext>
            </a:extLst>
          </p:cNvPr>
          <p:cNvSpPr>
            <a:spLocks noGrp="1"/>
          </p:cNvSpPr>
          <p:nvPr>
            <p:ph type="title"/>
          </p:nvPr>
        </p:nvSpPr>
        <p:spPr>
          <a:xfrm>
            <a:off x="0" y="0"/>
            <a:ext cx="4295219" cy="640080"/>
          </a:xfrm>
        </p:spPr>
        <p:txBody>
          <a:bodyPr/>
          <a:lstStyle/>
          <a:p>
            <a:r>
              <a:rPr lang="en-US" dirty="0"/>
              <a:t>Sample Space</a:t>
            </a:r>
          </a:p>
        </p:txBody>
      </p:sp>
      <p:sp>
        <p:nvSpPr>
          <p:cNvPr id="3" name="Content Placeholder 2">
            <a:extLst>
              <a:ext uri="{FF2B5EF4-FFF2-40B4-BE49-F238E27FC236}">
                <a16:creationId xmlns:a16="http://schemas.microsoft.com/office/drawing/2014/main" id="{D509752D-5C17-4DF1-8520-6E7BAEE564B0}"/>
              </a:ext>
            </a:extLst>
          </p:cNvPr>
          <p:cNvSpPr>
            <a:spLocks noGrp="1"/>
          </p:cNvSpPr>
          <p:nvPr>
            <p:ph sz="half" idx="13"/>
          </p:nvPr>
        </p:nvSpPr>
        <p:spPr>
          <a:xfrm>
            <a:off x="124007" y="791645"/>
            <a:ext cx="8431269" cy="3200400"/>
          </a:xfrm>
        </p:spPr>
        <p:txBody>
          <a:bodyPr/>
          <a:lstStyle/>
          <a:p>
            <a:r>
              <a:rPr lang="en-US" dirty="0"/>
              <a:t>A Random Variable's set of values is the Sample Space.</a:t>
            </a:r>
          </a:p>
          <a:p>
            <a:r>
              <a:rPr lang="en-US" dirty="0"/>
              <a:t>Ex : Throw a dice once</a:t>
            </a:r>
          </a:p>
          <a:p>
            <a:pPr marL="0" indent="0">
              <a:buNone/>
            </a:pPr>
            <a:endParaRPr lang="en-US" dirty="0"/>
          </a:p>
          <a:p>
            <a:pPr lvl="1"/>
            <a:r>
              <a:rPr lang="en-US" b="0" i="0" dirty="0">
                <a:solidFill>
                  <a:srgbClr val="333333"/>
                </a:solidFill>
                <a:effectLst/>
                <a:latin typeface="Verdana" panose="020B0604030504040204" pitchFamily="34" charset="0"/>
              </a:rPr>
              <a:t>Random Variable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 </a:t>
            </a:r>
            <a:endParaRPr lang="en-US" dirty="0"/>
          </a:p>
        </p:txBody>
      </p:sp>
      <p:pic>
        <p:nvPicPr>
          <p:cNvPr id="5" name="Picture 4" descr="A close up of a dice&#10;&#10;Description automatically generated with medium confidence">
            <a:extLst>
              <a:ext uri="{FF2B5EF4-FFF2-40B4-BE49-F238E27FC236}">
                <a16:creationId xmlns:a16="http://schemas.microsoft.com/office/drawing/2014/main" id="{DF364605-096B-46EF-AB6B-C408064A03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93144" y="1504139"/>
            <a:ext cx="3723380" cy="2786026"/>
          </a:xfrm>
          <a:prstGeom prst="rect">
            <a:avLst/>
          </a:prstGeom>
        </p:spPr>
      </p:pic>
    </p:spTree>
    <p:extLst>
      <p:ext uri="{BB962C8B-B14F-4D97-AF65-F5344CB8AC3E}">
        <p14:creationId xmlns:p14="http://schemas.microsoft.com/office/powerpoint/2010/main" val="3826745495"/>
      </p:ext>
    </p:extLst>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9546-9706-4A9D-85B4-721535D7ED74}"/>
              </a:ext>
            </a:extLst>
          </p:cNvPr>
          <p:cNvSpPr>
            <a:spLocks noGrp="1"/>
          </p:cNvSpPr>
          <p:nvPr>
            <p:ph type="title"/>
          </p:nvPr>
        </p:nvSpPr>
        <p:spPr>
          <a:xfrm>
            <a:off x="0" y="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36C30D74-4857-4A22-A1F4-C5BD94F32E85}"/>
              </a:ext>
            </a:extLst>
          </p:cNvPr>
          <p:cNvSpPr>
            <a:spLocks noGrp="1"/>
          </p:cNvSpPr>
          <p:nvPr>
            <p:ph sz="half" idx="13"/>
          </p:nvPr>
        </p:nvSpPr>
        <p:spPr>
          <a:xfrm>
            <a:off x="105219" y="665891"/>
            <a:ext cx="7723548" cy="930684"/>
          </a:xfrm>
        </p:spPr>
        <p:txBody>
          <a:bodyPr/>
          <a:lstStyle/>
          <a:p>
            <a:pPr algn="l"/>
            <a:r>
              <a:rPr lang="en-US" b="0" i="0" dirty="0">
                <a:solidFill>
                  <a:srgbClr val="333333"/>
                </a:solidFill>
                <a:effectLst/>
                <a:latin typeface="Verdana" panose="020B0604030504040204" pitchFamily="34" charset="0"/>
              </a:rPr>
              <a:t>We can show the probability of any one value using this style:</a:t>
            </a:r>
          </a:p>
          <a:p>
            <a:pPr lvl="3"/>
            <a:endParaRPr lang="en-US" dirty="0">
              <a:solidFill>
                <a:srgbClr val="333333"/>
              </a:solidFill>
              <a:latin typeface="Verdana" panose="020B0604030504040204" pitchFamily="34" charset="0"/>
            </a:endParaRPr>
          </a:p>
          <a:p>
            <a:pPr marL="1371600" lvl="4" indent="0">
              <a:buNone/>
            </a:pPr>
            <a:r>
              <a:rPr lang="en-US" sz="1400" dirty="0">
                <a:solidFill>
                  <a:schemeClr val="bg1"/>
                </a:solidFill>
                <a:latin typeface="Verdana" panose="020B0604030504040204" pitchFamily="34" charset="0"/>
                <a:cs typeface="Arial" panose="020B0604020202020204" pitchFamily="34" charset="0"/>
              </a:rPr>
              <a:t>P(X = value) = probability of that value</a:t>
            </a:r>
          </a:p>
          <a:p>
            <a:pPr marL="1371600" lvl="4" indent="0">
              <a:buNone/>
            </a:pPr>
            <a:endParaRPr lang="en-US" dirty="0">
              <a:latin typeface="Verdana" panose="020B0604030504040204" pitchFamily="34" charset="0"/>
            </a:endParaRPr>
          </a:p>
          <a:p>
            <a:pPr marL="1371600" lvl="4" indent="0">
              <a:buNone/>
            </a:pPr>
            <a:endParaRPr lang="en-US" b="0" i="0" dirty="0">
              <a:effectLst/>
              <a:latin typeface="Verdana" panose="020B0604030504040204" pitchFamily="34" charset="0"/>
            </a:endParaRPr>
          </a:p>
          <a:p>
            <a:pPr marL="1371600" lvl="4" indent="0">
              <a:buNone/>
            </a:pPr>
            <a:endParaRPr lang="en-US" b="0" i="0" dirty="0">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7B05C952-4CFC-4F44-A4A8-14749D9EE107}"/>
              </a:ext>
            </a:extLst>
          </p:cNvPr>
          <p:cNvSpPr txBox="1"/>
          <p:nvPr/>
        </p:nvSpPr>
        <p:spPr>
          <a:xfrm>
            <a:off x="105219" y="1572016"/>
            <a:ext cx="7141088" cy="523220"/>
          </a:xfrm>
          <a:prstGeom prst="rect">
            <a:avLst/>
          </a:prstGeom>
          <a:noFill/>
        </p:spPr>
        <p:txBody>
          <a:bodyPr wrap="square" rtlCol="0">
            <a:spAutoFit/>
          </a:bodyPr>
          <a:lstStyle/>
          <a:p>
            <a:pPr>
              <a:spcBef>
                <a:spcPts val="0"/>
              </a:spcBef>
              <a:spcAft>
                <a:spcPts val="0"/>
              </a:spcAft>
              <a:buClr>
                <a:schemeClr val="bg1"/>
              </a:buClr>
            </a:pPr>
            <a:r>
              <a:rPr lang="en-US" sz="1400" b="1" i="0" dirty="0">
                <a:solidFill>
                  <a:srgbClr val="333333"/>
                </a:solidFill>
                <a:effectLst/>
                <a:latin typeface="Verdana" panose="020B0604030504040204" pitchFamily="34" charset="0"/>
              </a:rPr>
              <a:t>Example (continued): Throw a die once</a:t>
            </a:r>
          </a:p>
          <a:p>
            <a:pPr>
              <a:spcBef>
                <a:spcPts val="0"/>
              </a:spcBef>
              <a:spcAft>
                <a:spcPts val="0"/>
              </a:spcAft>
              <a:buClr>
                <a:schemeClr val="bg1"/>
              </a:buClr>
            </a:pPr>
            <a:endParaRPr lang="en-US" sz="1400" dirty="0" err="1">
              <a:solidFill>
                <a:schemeClr val="bg2"/>
              </a:solidFill>
              <a:latin typeface="+mn-lt"/>
            </a:endParaRPr>
          </a:p>
        </p:txBody>
      </p:sp>
      <p:sp>
        <p:nvSpPr>
          <p:cNvPr id="5" name="TextBox 4">
            <a:extLst>
              <a:ext uri="{FF2B5EF4-FFF2-40B4-BE49-F238E27FC236}">
                <a16:creationId xmlns:a16="http://schemas.microsoft.com/office/drawing/2014/main" id="{CF6C7415-39BF-48B3-A331-D80E7925995E}"/>
              </a:ext>
            </a:extLst>
          </p:cNvPr>
          <p:cNvSpPr txBox="1"/>
          <p:nvPr/>
        </p:nvSpPr>
        <p:spPr>
          <a:xfrm>
            <a:off x="244257" y="1962828"/>
            <a:ext cx="5661765" cy="2339102"/>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X = {1, 2, 3, 4, 5, 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In this case they are all equally likely, so the probability of any one is 1/6</a:t>
            </a:r>
          </a:p>
          <a:p>
            <a:pPr algn="l"/>
            <a:endParaRPr lang="en-US" sz="11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1)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2)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3)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4)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5)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6) = 1/6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Note that the sum of the probabilities = </a:t>
            </a:r>
            <a:r>
              <a:rPr lang="en-US" sz="1100" b="1" i="0" dirty="0">
                <a:solidFill>
                  <a:srgbClr val="333333"/>
                </a:solidFill>
                <a:effectLst/>
                <a:latin typeface="Verdana" panose="020B0604030504040204" pitchFamily="34" charset="0"/>
              </a:rPr>
              <a:t>1</a:t>
            </a:r>
            <a:r>
              <a:rPr lang="en-US" sz="1100" b="0" i="0" dirty="0">
                <a:solidFill>
                  <a:srgbClr val="333333"/>
                </a:solidFill>
                <a:effectLst/>
                <a:latin typeface="Verdana" panose="020B0604030504040204" pitchFamily="34" charset="0"/>
              </a:rPr>
              <a:t>, as it should be.</a:t>
            </a:r>
          </a:p>
          <a:p>
            <a:pPr>
              <a:spcBef>
                <a:spcPts val="0"/>
              </a:spcBef>
              <a:spcAft>
                <a:spcPts val="0"/>
              </a:spcAft>
              <a:buClr>
                <a:schemeClr val="bg1"/>
              </a:buClr>
            </a:pPr>
            <a:endParaRPr lang="en-US" sz="1400" dirty="0" err="1">
              <a:solidFill>
                <a:schemeClr val="bg2"/>
              </a:solidFill>
              <a:latin typeface="+mn-lt"/>
            </a:endParaRPr>
          </a:p>
        </p:txBody>
      </p:sp>
      <p:pic>
        <p:nvPicPr>
          <p:cNvPr id="7" name="Picture 6" descr="A close up of a dice&#10;&#10;Description automatically generated with medium confidence">
            <a:extLst>
              <a:ext uri="{FF2B5EF4-FFF2-40B4-BE49-F238E27FC236}">
                <a16:creationId xmlns:a16="http://schemas.microsoft.com/office/drawing/2014/main" id="{793A5AAE-7B73-4D34-A2B8-6AC4751C2E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022" y="2384899"/>
            <a:ext cx="2174893" cy="1627368"/>
          </a:xfrm>
          <a:prstGeom prst="rect">
            <a:avLst/>
          </a:prstGeom>
        </p:spPr>
      </p:pic>
    </p:spTree>
    <p:extLst>
      <p:ext uri="{BB962C8B-B14F-4D97-AF65-F5344CB8AC3E}">
        <p14:creationId xmlns:p14="http://schemas.microsoft.com/office/powerpoint/2010/main" val="3651491739"/>
      </p:ext>
    </p:extLst>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C428-BF25-4414-957E-3C43A94B1691}"/>
              </a:ext>
            </a:extLst>
          </p:cNvPr>
          <p:cNvSpPr>
            <a:spLocks noGrp="1"/>
          </p:cNvSpPr>
          <p:nvPr>
            <p:ph type="title"/>
          </p:nvPr>
        </p:nvSpPr>
        <p:spPr>
          <a:xfrm>
            <a:off x="0" y="22860"/>
            <a:ext cx="8000391" cy="640080"/>
          </a:xfrm>
        </p:spPr>
        <p:txBody>
          <a:bodyPr/>
          <a:lstStyle/>
          <a:p>
            <a:r>
              <a:rPr lang="en-US" dirty="0"/>
              <a:t>Probability - Continued</a:t>
            </a:r>
          </a:p>
        </p:txBody>
      </p:sp>
      <p:sp>
        <p:nvSpPr>
          <p:cNvPr id="3" name="Content Placeholder 2">
            <a:extLst>
              <a:ext uri="{FF2B5EF4-FFF2-40B4-BE49-F238E27FC236}">
                <a16:creationId xmlns:a16="http://schemas.microsoft.com/office/drawing/2014/main" id="{35EADB4C-D732-46A9-988C-E85EDAE7DC34}"/>
              </a:ext>
            </a:extLst>
          </p:cNvPr>
          <p:cNvSpPr>
            <a:spLocks noGrp="1"/>
          </p:cNvSpPr>
          <p:nvPr>
            <p:ph sz="half" idx="13"/>
          </p:nvPr>
        </p:nvSpPr>
        <p:spPr>
          <a:xfrm>
            <a:off x="48851" y="662940"/>
            <a:ext cx="5306026" cy="3200400"/>
          </a:xfrm>
        </p:spPr>
        <p:txBody>
          <a:bodyPr>
            <a:normAutofit/>
          </a:bodyPr>
          <a:lstStyle/>
          <a:p>
            <a:pPr marL="0" indent="0">
              <a:buNone/>
            </a:pPr>
            <a:r>
              <a:rPr lang="en-US" b="1" dirty="0"/>
              <a:t>Example: How many heads when we toss 3 coins?</a:t>
            </a:r>
          </a:p>
          <a:p>
            <a:r>
              <a:rPr lang="en-US" dirty="0"/>
              <a:t>X = "The number of Heads" is the Random Variable.</a:t>
            </a:r>
          </a:p>
          <a:p>
            <a:r>
              <a:rPr lang="en-US" dirty="0"/>
              <a:t>In this case, there could be 0 Heads (if all the coins land Tails up), 1 Head, 2 Heads or 3 Heads.</a:t>
            </a:r>
          </a:p>
          <a:p>
            <a:r>
              <a:rPr lang="en-US" dirty="0"/>
              <a:t>So, the Sample Space = {0, 1, 2, 3}</a:t>
            </a:r>
          </a:p>
          <a:p>
            <a:r>
              <a:rPr lang="en-US" dirty="0"/>
              <a:t>But this time the outcomes are NOT all equally likely.</a:t>
            </a:r>
          </a:p>
          <a:p>
            <a:r>
              <a:rPr lang="en-US" dirty="0"/>
              <a:t>The three coins can land in eight possible ways:</a:t>
            </a:r>
          </a:p>
        </p:txBody>
      </p:sp>
      <p:pic>
        <p:nvPicPr>
          <p:cNvPr id="7" name="Picture 6">
            <a:extLst>
              <a:ext uri="{FF2B5EF4-FFF2-40B4-BE49-F238E27FC236}">
                <a16:creationId xmlns:a16="http://schemas.microsoft.com/office/drawing/2014/main" id="{584268B2-2C9B-4B7F-8809-62912C5FA4D4}"/>
              </a:ext>
            </a:extLst>
          </p:cNvPr>
          <p:cNvPicPr>
            <a:picLocks noChangeAspect="1"/>
          </p:cNvPicPr>
          <p:nvPr/>
        </p:nvPicPr>
        <p:blipFill>
          <a:blip r:embed="rId2"/>
          <a:stretch>
            <a:fillRect/>
          </a:stretch>
        </p:blipFill>
        <p:spPr>
          <a:xfrm>
            <a:off x="6461254" y="1258866"/>
            <a:ext cx="1905327" cy="3861774"/>
          </a:xfrm>
          <a:prstGeom prst="rect">
            <a:avLst/>
          </a:prstGeom>
        </p:spPr>
      </p:pic>
      <p:sp>
        <p:nvSpPr>
          <p:cNvPr id="8" name="TextBox 7">
            <a:extLst>
              <a:ext uri="{FF2B5EF4-FFF2-40B4-BE49-F238E27FC236}">
                <a16:creationId xmlns:a16="http://schemas.microsoft.com/office/drawing/2014/main" id="{20E2614F-18E1-47BF-9F2E-8FDCA666A8BB}"/>
              </a:ext>
            </a:extLst>
          </p:cNvPr>
          <p:cNvSpPr txBox="1"/>
          <p:nvPr/>
        </p:nvSpPr>
        <p:spPr>
          <a:xfrm>
            <a:off x="6237962" y="853704"/>
            <a:ext cx="221084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296BC2"/>
                </a:solidFill>
                <a:effectLst/>
                <a:latin typeface="Verdana" panose="020B0604030504040204" pitchFamily="34" charset="0"/>
              </a:rPr>
              <a:t>X =  "Number of Heads"</a:t>
            </a:r>
            <a:endParaRPr lang="en-US" sz="1400" dirty="0">
              <a:solidFill>
                <a:schemeClr val="bg2"/>
              </a:solidFill>
              <a:latin typeface="+mn-lt"/>
            </a:endParaRPr>
          </a:p>
        </p:txBody>
      </p:sp>
      <p:sp>
        <p:nvSpPr>
          <p:cNvPr id="9" name="Arrow: Right 8">
            <a:extLst>
              <a:ext uri="{FF2B5EF4-FFF2-40B4-BE49-F238E27FC236}">
                <a16:creationId xmlns:a16="http://schemas.microsoft.com/office/drawing/2014/main" id="{10FDD0E1-2586-4A27-9BD3-DE6F123F9AC5}"/>
              </a:ext>
            </a:extLst>
          </p:cNvPr>
          <p:cNvSpPr/>
          <p:nvPr/>
        </p:nvSpPr>
        <p:spPr>
          <a:xfrm>
            <a:off x="4208745" y="2698184"/>
            <a:ext cx="2116899" cy="252869"/>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0D29ABF0-EE4C-4814-8AAE-C67AFCE43760}"/>
              </a:ext>
            </a:extLst>
          </p:cNvPr>
          <p:cNvSpPr txBox="1"/>
          <p:nvPr/>
        </p:nvSpPr>
        <p:spPr>
          <a:xfrm>
            <a:off x="156574" y="3377882"/>
            <a:ext cx="6169069" cy="1492716"/>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Looking at the table we see just 1 case of Three Heads, but 3 cases of Two Heads, 3 cases of One Head, and 1 case of Zero Heads. So:.</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P(X = 3) = 1/8</a:t>
            </a:r>
          </a:p>
          <a:p>
            <a:pPr algn="l"/>
            <a:r>
              <a:rPr lang="en-US" sz="1100" b="0" i="0" dirty="0">
                <a:solidFill>
                  <a:srgbClr val="333333"/>
                </a:solidFill>
                <a:effectLst/>
                <a:latin typeface="Verdana" panose="020B0604030504040204" pitchFamily="34" charset="0"/>
              </a:rPr>
              <a:t>P(X = 2) = 3/8</a:t>
            </a:r>
          </a:p>
          <a:p>
            <a:pPr algn="l"/>
            <a:r>
              <a:rPr lang="en-US" sz="1100" b="0" i="0" dirty="0">
                <a:solidFill>
                  <a:srgbClr val="333333"/>
                </a:solidFill>
                <a:effectLst/>
                <a:latin typeface="Verdana" panose="020B0604030504040204" pitchFamily="34" charset="0"/>
              </a:rPr>
              <a:t>P(X = 1) = 3/8</a:t>
            </a:r>
          </a:p>
          <a:p>
            <a:pPr algn="l"/>
            <a:r>
              <a:rPr lang="en-US" sz="1100" b="0" i="0" dirty="0">
                <a:solidFill>
                  <a:srgbClr val="333333"/>
                </a:solidFill>
                <a:effectLst/>
                <a:latin typeface="Verdana" panose="020B0604030504040204" pitchFamily="34" charset="0"/>
              </a:rPr>
              <a:t>P(X = 0) = 1/8</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609554052"/>
      </p:ext>
    </p:extLst>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3905-3DDD-49FC-A037-D98D8EC26E77}"/>
              </a:ext>
            </a:extLst>
          </p:cNvPr>
          <p:cNvSpPr>
            <a:spLocks noGrp="1"/>
          </p:cNvSpPr>
          <p:nvPr>
            <p:ph type="title"/>
          </p:nvPr>
        </p:nvSpPr>
        <p:spPr>
          <a:xfrm>
            <a:off x="0" y="0"/>
            <a:ext cx="7161147" cy="640080"/>
          </a:xfrm>
        </p:spPr>
        <p:txBody>
          <a:bodyPr/>
          <a:lstStyle/>
          <a:p>
            <a:r>
              <a:rPr lang="en-US" dirty="0"/>
              <a:t>Random Variable – Discrete data</a:t>
            </a:r>
          </a:p>
        </p:txBody>
      </p:sp>
      <p:sp>
        <p:nvSpPr>
          <p:cNvPr id="3" name="Content Placeholder 2">
            <a:extLst>
              <a:ext uri="{FF2B5EF4-FFF2-40B4-BE49-F238E27FC236}">
                <a16:creationId xmlns:a16="http://schemas.microsoft.com/office/drawing/2014/main" id="{80BD8A89-D4BB-459A-A464-A6D6E62C8A48}"/>
              </a:ext>
            </a:extLst>
          </p:cNvPr>
          <p:cNvSpPr>
            <a:spLocks noGrp="1"/>
          </p:cNvSpPr>
          <p:nvPr>
            <p:ph sz="half" idx="13"/>
          </p:nvPr>
        </p:nvSpPr>
        <p:spPr>
          <a:xfrm>
            <a:off x="255531" y="971550"/>
            <a:ext cx="7510606" cy="3200400"/>
          </a:xfrm>
        </p:spPr>
        <p:txBody>
          <a:bodyPr/>
          <a:lstStyle/>
          <a:p>
            <a:r>
              <a:rPr lang="en-US" dirty="0"/>
              <a:t>Type of Random Variables</a:t>
            </a:r>
          </a:p>
          <a:p>
            <a:r>
              <a:rPr lang="en-US" dirty="0"/>
              <a:t>Discrete Data can only take certain values (such as 1,2,3,4,5)</a:t>
            </a:r>
          </a:p>
          <a:p>
            <a:r>
              <a:rPr lang="en-US" dirty="0"/>
              <a:t>Discrete data is counted</a:t>
            </a:r>
          </a:p>
          <a:p>
            <a:endParaRPr lang="en-US" dirty="0"/>
          </a:p>
          <a:p>
            <a:r>
              <a:rPr lang="en-US" dirty="0"/>
              <a:t>Example 1:</a:t>
            </a:r>
          </a:p>
          <a:p>
            <a:endParaRPr lang="en-US" dirty="0"/>
          </a:p>
          <a:p>
            <a:endParaRPr lang="en-US" dirty="0"/>
          </a:p>
          <a:p>
            <a:r>
              <a:rPr lang="en-US" dirty="0"/>
              <a:t>Example 2 : </a:t>
            </a:r>
          </a:p>
        </p:txBody>
      </p:sp>
    </p:spTree>
    <p:extLst>
      <p:ext uri="{BB962C8B-B14F-4D97-AF65-F5344CB8AC3E}">
        <p14:creationId xmlns:p14="http://schemas.microsoft.com/office/powerpoint/2010/main" val="1870432331"/>
      </p:ext>
    </p:extLst>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E41-7B26-4CA8-A659-8BDA8675EDA5}"/>
              </a:ext>
            </a:extLst>
          </p:cNvPr>
          <p:cNvSpPr>
            <a:spLocks noGrp="1"/>
          </p:cNvSpPr>
          <p:nvPr>
            <p:ph type="title"/>
          </p:nvPr>
        </p:nvSpPr>
        <p:spPr>
          <a:xfrm>
            <a:off x="0" y="22860"/>
            <a:ext cx="7674714" cy="640080"/>
          </a:xfrm>
        </p:spPr>
        <p:txBody>
          <a:bodyPr/>
          <a:lstStyle/>
          <a:p>
            <a:r>
              <a:rPr lang="en-US" dirty="0"/>
              <a:t>Random Variable – Continuous data</a:t>
            </a:r>
          </a:p>
        </p:txBody>
      </p:sp>
      <p:sp>
        <p:nvSpPr>
          <p:cNvPr id="3" name="Content Placeholder 2">
            <a:extLst>
              <a:ext uri="{FF2B5EF4-FFF2-40B4-BE49-F238E27FC236}">
                <a16:creationId xmlns:a16="http://schemas.microsoft.com/office/drawing/2014/main" id="{EE612399-F008-4C1A-B214-C3F21F098966}"/>
              </a:ext>
            </a:extLst>
          </p:cNvPr>
          <p:cNvSpPr>
            <a:spLocks noGrp="1"/>
          </p:cNvSpPr>
          <p:nvPr>
            <p:ph sz="half" idx="13"/>
          </p:nvPr>
        </p:nvSpPr>
        <p:spPr>
          <a:xfrm>
            <a:off x="174111" y="848012"/>
            <a:ext cx="8230853" cy="3200400"/>
          </a:xfrm>
        </p:spPr>
        <p:txBody>
          <a:bodyPr/>
          <a:lstStyle/>
          <a:p>
            <a:r>
              <a:rPr lang="en-US" b="0" i="0" dirty="0">
                <a:solidFill>
                  <a:srgbClr val="333333"/>
                </a:solidFill>
                <a:effectLst/>
                <a:latin typeface="Verdana" panose="020B0604030504040204" pitchFamily="34" charset="0"/>
              </a:rPr>
              <a:t>Continuous Data can take any value within a range (such as a person's height)</a:t>
            </a:r>
          </a:p>
          <a:p>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Examples : </a:t>
            </a:r>
          </a:p>
          <a:p>
            <a:endParaRPr lang="en-US" dirty="0"/>
          </a:p>
        </p:txBody>
      </p:sp>
    </p:spTree>
    <p:extLst>
      <p:ext uri="{BB962C8B-B14F-4D97-AF65-F5344CB8AC3E}">
        <p14:creationId xmlns:p14="http://schemas.microsoft.com/office/powerpoint/2010/main" val="28452608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7CF4-92B7-4920-A71A-4B716323EDA4}"/>
              </a:ext>
            </a:extLst>
          </p:cNvPr>
          <p:cNvSpPr>
            <a:spLocks noGrp="1"/>
          </p:cNvSpPr>
          <p:nvPr>
            <p:ph type="title"/>
          </p:nvPr>
        </p:nvSpPr>
        <p:spPr>
          <a:xfrm>
            <a:off x="0" y="22860"/>
            <a:ext cx="4295219" cy="640080"/>
          </a:xfrm>
        </p:spPr>
        <p:txBody>
          <a:bodyPr/>
          <a:lstStyle/>
          <a:p>
            <a:r>
              <a:rPr lang="en-US" dirty="0"/>
              <a:t>Confidence Intervals</a:t>
            </a:r>
          </a:p>
        </p:txBody>
      </p:sp>
      <p:sp>
        <p:nvSpPr>
          <p:cNvPr id="3" name="Content Placeholder 2">
            <a:extLst>
              <a:ext uri="{FF2B5EF4-FFF2-40B4-BE49-F238E27FC236}">
                <a16:creationId xmlns:a16="http://schemas.microsoft.com/office/drawing/2014/main" id="{0C73159A-8F35-43F0-933D-2275023C268F}"/>
              </a:ext>
            </a:extLst>
          </p:cNvPr>
          <p:cNvSpPr>
            <a:spLocks noGrp="1"/>
          </p:cNvSpPr>
          <p:nvPr>
            <p:ph sz="half" idx="13"/>
          </p:nvPr>
        </p:nvSpPr>
        <p:spPr>
          <a:xfrm>
            <a:off x="61376" y="916905"/>
            <a:ext cx="8005386" cy="3200400"/>
          </a:xfrm>
        </p:spPr>
        <p:txBody>
          <a:bodyPr/>
          <a:lstStyle/>
          <a:p>
            <a:r>
              <a:rPr lang="en-US" b="0" i="0" dirty="0">
                <a:solidFill>
                  <a:srgbClr val="333333"/>
                </a:solidFill>
                <a:effectLst/>
                <a:latin typeface="Verdana" panose="020B0604030504040204" pitchFamily="34" charset="0"/>
              </a:rPr>
              <a:t>A Confidence Interval is a </a:t>
            </a:r>
            <a:r>
              <a:rPr lang="en-US" b="1" i="0" dirty="0">
                <a:solidFill>
                  <a:srgbClr val="333333"/>
                </a:solidFill>
                <a:effectLst/>
                <a:latin typeface="Verdana" panose="020B0604030504040204" pitchFamily="34" charset="0"/>
              </a:rPr>
              <a:t>range of values</a:t>
            </a:r>
            <a:r>
              <a:rPr lang="en-US" b="0" i="0" dirty="0">
                <a:solidFill>
                  <a:srgbClr val="333333"/>
                </a:solidFill>
                <a:effectLst/>
                <a:latin typeface="Verdana" panose="020B0604030504040204" pitchFamily="34" charset="0"/>
              </a:rPr>
              <a:t> we are fairly sure our </a:t>
            </a:r>
            <a:r>
              <a:rPr lang="en-US" b="1" i="0" dirty="0">
                <a:solidFill>
                  <a:srgbClr val="333333"/>
                </a:solidFill>
                <a:effectLst/>
                <a:latin typeface="Verdana" panose="020B0604030504040204" pitchFamily="34" charset="0"/>
              </a:rPr>
              <a:t>true value</a:t>
            </a:r>
            <a:r>
              <a:rPr lang="en-US" b="0" i="0" dirty="0">
                <a:solidFill>
                  <a:srgbClr val="333333"/>
                </a:solidFill>
                <a:effectLst/>
                <a:latin typeface="Verdana" panose="020B0604030504040204" pitchFamily="34" charset="0"/>
              </a:rPr>
              <a:t> lies in.</a:t>
            </a:r>
          </a:p>
          <a:p>
            <a:endParaRPr lang="en-US" dirty="0">
              <a:solidFill>
                <a:srgbClr val="333333"/>
              </a:solidFill>
              <a:latin typeface="Verdana" panose="020B0604030504040204" pitchFamily="34" charset="0"/>
            </a:endParaRPr>
          </a:p>
          <a:p>
            <a:pPr algn="l"/>
            <a:r>
              <a:rPr lang="en-US" b="0" i="0" dirty="0">
                <a:effectLst/>
                <a:latin typeface="Verdana" panose="020B0604030504040204" pitchFamily="34" charset="0"/>
              </a:rPr>
              <a:t>Example: Average Height</a:t>
            </a:r>
          </a:p>
          <a:p>
            <a:pPr marL="0" indent="0" algn="l">
              <a:buNone/>
            </a:pPr>
            <a:endParaRPr lang="en-US" b="0" i="0" dirty="0">
              <a:effectLst/>
              <a:latin typeface="Verdana" panose="020B0604030504040204" pitchFamily="34" charset="0"/>
            </a:endParaRPr>
          </a:p>
          <a:p>
            <a:pPr lvl="1"/>
            <a:r>
              <a:rPr lang="en-US" b="0" i="0" dirty="0">
                <a:solidFill>
                  <a:srgbClr val="333333"/>
                </a:solidFill>
                <a:effectLst/>
                <a:latin typeface="Verdana" panose="020B0604030504040204" pitchFamily="34" charset="0"/>
              </a:rPr>
              <a:t>We measure the heights of </a:t>
            </a:r>
            <a:r>
              <a:rPr lang="en-US" b="1" i="0" dirty="0">
                <a:solidFill>
                  <a:srgbClr val="333333"/>
                </a:solidFill>
                <a:effectLst/>
                <a:latin typeface="Verdana" panose="020B0604030504040204" pitchFamily="34" charset="0"/>
              </a:rPr>
              <a:t>40</a:t>
            </a:r>
            <a:r>
              <a:rPr lang="en-US" b="0" i="0" dirty="0">
                <a:solidFill>
                  <a:srgbClr val="333333"/>
                </a:solidFill>
                <a:effectLst/>
                <a:latin typeface="Verdana" panose="020B0604030504040204" pitchFamily="34" charset="0"/>
              </a:rPr>
              <a:t> randomly chosen men, and get a </a:t>
            </a:r>
            <a:r>
              <a:rPr lang="en-US" b="0" i="0" dirty="0">
                <a:solidFill>
                  <a:srgbClr val="333333"/>
                </a:solidFill>
                <a:effectLst/>
                <a:latin typeface="Verdana" panose="020B0604030504040204" pitchFamily="34" charset="0"/>
                <a:hlinkClick r:id="rId2"/>
              </a:rPr>
              <a:t>mean</a:t>
            </a:r>
            <a:r>
              <a:rPr lang="en-US" b="0" i="0" dirty="0">
                <a:solidFill>
                  <a:srgbClr val="333333"/>
                </a:solidFill>
                <a:effectLst/>
                <a:latin typeface="Verdana" panose="020B0604030504040204" pitchFamily="34" charset="0"/>
              </a:rPr>
              <a:t> height of </a:t>
            </a:r>
            <a:r>
              <a:rPr lang="en-US" b="1" i="0" dirty="0">
                <a:solidFill>
                  <a:srgbClr val="333333"/>
                </a:solidFill>
                <a:effectLst/>
                <a:latin typeface="Verdana" panose="020B0604030504040204" pitchFamily="34" charset="0"/>
              </a:rPr>
              <a:t>175cm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We also know the </a:t>
            </a:r>
            <a:r>
              <a:rPr lang="en-US" b="0" i="0" dirty="0">
                <a:solidFill>
                  <a:srgbClr val="333333"/>
                </a:solidFill>
                <a:effectLst/>
                <a:latin typeface="Verdana" panose="020B0604030504040204" pitchFamily="34" charset="0"/>
                <a:hlinkClick r:id="rId3"/>
              </a:rPr>
              <a:t>standard deviation</a:t>
            </a:r>
            <a:r>
              <a:rPr lang="en-US" b="0" i="0" dirty="0">
                <a:solidFill>
                  <a:srgbClr val="333333"/>
                </a:solidFill>
                <a:effectLst/>
                <a:latin typeface="Verdana" panose="020B0604030504040204" pitchFamily="34" charset="0"/>
              </a:rPr>
              <a:t> of men's heights is </a:t>
            </a:r>
            <a:r>
              <a:rPr lang="en-US" b="1" i="0" dirty="0">
                <a:solidFill>
                  <a:srgbClr val="333333"/>
                </a:solidFill>
                <a:effectLst/>
                <a:latin typeface="Verdana" panose="020B0604030504040204" pitchFamily="34" charset="0"/>
              </a:rPr>
              <a:t>20cm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95% Confidence Interval</a:t>
            </a:r>
            <a:r>
              <a:rPr lang="en-US" b="0" i="0" dirty="0">
                <a:solidFill>
                  <a:srgbClr val="333333"/>
                </a:solidFill>
                <a:effectLst/>
                <a:latin typeface="Verdana" panose="020B0604030504040204" pitchFamily="34" charset="0"/>
              </a:rPr>
              <a:t> (we show how to calculate it later) is:</a:t>
            </a:r>
          </a:p>
          <a:p>
            <a:pPr marL="0" indent="0">
              <a:buNone/>
            </a:pPr>
            <a:endParaRPr lang="en-US" dirty="0"/>
          </a:p>
        </p:txBody>
      </p:sp>
    </p:spTree>
    <p:extLst>
      <p:ext uri="{BB962C8B-B14F-4D97-AF65-F5344CB8AC3E}">
        <p14:creationId xmlns:p14="http://schemas.microsoft.com/office/powerpoint/2010/main" val="3970923106"/>
      </p:ext>
    </p:extLst>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DBE-ECD5-4145-AACF-02FE24171615}"/>
              </a:ext>
            </a:extLst>
          </p:cNvPr>
          <p:cNvSpPr>
            <a:spLocks noGrp="1"/>
          </p:cNvSpPr>
          <p:nvPr>
            <p:ph type="title"/>
          </p:nvPr>
        </p:nvSpPr>
        <p:spPr>
          <a:xfrm>
            <a:off x="0" y="0"/>
            <a:ext cx="7092254"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403DBEB0-0428-4278-AA0A-74278D20304C}"/>
              </a:ext>
            </a:extLst>
          </p:cNvPr>
          <p:cNvSpPr>
            <a:spLocks noGrp="1"/>
          </p:cNvSpPr>
          <p:nvPr>
            <p:ph sz="half" idx="13"/>
          </p:nvPr>
        </p:nvSpPr>
        <p:spPr>
          <a:xfrm>
            <a:off x="167847" y="716489"/>
            <a:ext cx="7736075" cy="3191632"/>
          </a:xfrm>
        </p:spPr>
        <p:txBody>
          <a:bodyPr/>
          <a:lstStyle/>
          <a:p>
            <a:pPr algn="l"/>
            <a:r>
              <a:rPr lang="en-US" b="1" i="0" dirty="0">
                <a:solidFill>
                  <a:srgbClr val="333333"/>
                </a:solidFill>
                <a:effectLst/>
                <a:latin typeface="Verdana" panose="020B0604030504040204" pitchFamily="34" charset="0"/>
              </a:rPr>
              <a:t>Step 1</a:t>
            </a:r>
            <a:r>
              <a:rPr lang="en-US" b="0" i="0" dirty="0">
                <a:solidFill>
                  <a:srgbClr val="333333"/>
                </a:solidFill>
                <a:effectLst/>
                <a:latin typeface="Verdana" panose="020B0604030504040204" pitchFamily="34" charset="0"/>
              </a:rPr>
              <a:t>: start with</a:t>
            </a:r>
          </a:p>
          <a:p>
            <a:pPr lvl="1">
              <a:buFont typeface="Arial" panose="020B0604020202020204" pitchFamily="34" charset="0"/>
              <a:buChar char="•"/>
            </a:pPr>
            <a:r>
              <a:rPr lang="en-US" b="0" i="0" dirty="0">
                <a:solidFill>
                  <a:srgbClr val="333333"/>
                </a:solidFill>
                <a:effectLst/>
                <a:latin typeface="Verdana" panose="020B0604030504040204" pitchFamily="34" charset="0"/>
              </a:rPr>
              <a:t>the number of observations </a:t>
            </a:r>
            <a:r>
              <a:rPr lang="en-US" b="1" i="0" dirty="0">
                <a:solidFill>
                  <a:srgbClr val="333333"/>
                </a:solidFill>
                <a:effectLst/>
                <a:latin typeface="Verdana" panose="020B0604030504040204" pitchFamily="34" charset="0"/>
              </a:rPr>
              <a:t>n</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the mean </a:t>
            </a:r>
            <a:r>
              <a:rPr lang="en-US" b="1" i="0" dirty="0">
                <a:solidFill>
                  <a:srgbClr val="333333"/>
                </a:solidFill>
                <a:effectLst/>
                <a:latin typeface="Verdana" panose="020B0604030504040204" pitchFamily="34" charset="0"/>
              </a:rPr>
              <a:t>X</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and the </a:t>
            </a:r>
            <a:r>
              <a:rPr lang="en-US" dirty="0">
                <a:solidFill>
                  <a:srgbClr val="333333"/>
                </a:solidFill>
                <a:latin typeface="Verdana" panose="020B0604030504040204" pitchFamily="34" charset="0"/>
                <a:hlinkClick r:id="rId2">
                  <a:extLst>
                    <a:ext uri="{A12FA001-AC4F-418D-AE19-62706E023703}">
                      <ahyp:hlinkClr xmlns:ahyp="http://schemas.microsoft.com/office/drawing/2018/hyperlinkcolor" val="tx"/>
                    </a:ext>
                  </a:extLst>
                </a:hlinkClick>
              </a:rPr>
              <a:t>standard deviation</a:t>
            </a:r>
            <a:r>
              <a:rPr lang="en-US" dirty="0">
                <a:solidFill>
                  <a:srgbClr val="333333"/>
                </a:solidFill>
                <a:latin typeface="Verdana" panose="020B0604030504040204" pitchFamily="34" charset="0"/>
              </a:rPr>
              <a:t> </a:t>
            </a:r>
            <a:r>
              <a:rPr lang="en-US" b="1" i="0" dirty="0">
                <a:solidFill>
                  <a:srgbClr val="333333"/>
                </a:solidFill>
                <a:effectLst/>
                <a:latin typeface="Verdana" panose="020B0604030504040204" pitchFamily="34" charset="0"/>
              </a:rPr>
              <a:t>s</a:t>
            </a:r>
            <a:endParaRPr lang="en-US" b="0" i="0" dirty="0">
              <a:solidFill>
                <a:srgbClr val="333333"/>
              </a:solidFill>
              <a:effectLst/>
              <a:latin typeface="Verdana" panose="020B0604030504040204" pitchFamily="34" charset="0"/>
            </a:endParaRPr>
          </a:p>
          <a:p>
            <a:pPr marL="0" indent="0">
              <a:buNone/>
            </a:pPr>
            <a:endParaRPr lang="en-US" dirty="0"/>
          </a:p>
        </p:txBody>
      </p:sp>
      <p:sp>
        <p:nvSpPr>
          <p:cNvPr id="4" name="TextBox 3">
            <a:extLst>
              <a:ext uri="{FF2B5EF4-FFF2-40B4-BE49-F238E27FC236}">
                <a16:creationId xmlns:a16="http://schemas.microsoft.com/office/drawing/2014/main" id="{842FB696-E502-40B6-B18A-3CD403E8FAA8}"/>
              </a:ext>
            </a:extLst>
          </p:cNvPr>
          <p:cNvSpPr txBox="1"/>
          <p:nvPr/>
        </p:nvSpPr>
        <p:spPr>
          <a:xfrm>
            <a:off x="1139868" y="1738443"/>
            <a:ext cx="6764054" cy="984885"/>
          </a:xfrm>
          <a:prstGeom prst="rect">
            <a:avLst/>
          </a:prstGeom>
          <a:noFill/>
        </p:spPr>
        <p:txBody>
          <a:bodyPr wrap="square" rtlCol="0">
            <a:spAutoFit/>
          </a:bodyPr>
          <a:lstStyle/>
          <a:p>
            <a:pPr algn="l"/>
            <a:r>
              <a:rPr lang="en-US" sz="1100" b="0" i="1" dirty="0">
                <a:solidFill>
                  <a:schemeClr val="bg1"/>
                </a:solidFill>
                <a:effectLst/>
                <a:latin typeface="Verdana" panose="020B0604030504040204" pitchFamily="34" charset="0"/>
              </a:rPr>
              <a:t>Note: we should use the standard deviation of the entire </a:t>
            </a:r>
            <a:r>
              <a:rPr lang="en-US" sz="1100" b="1" i="1" dirty="0">
                <a:solidFill>
                  <a:schemeClr val="bg1"/>
                </a:solidFill>
                <a:effectLst/>
                <a:latin typeface="Verdana" panose="020B0604030504040204" pitchFamily="34" charset="0"/>
              </a:rPr>
              <a:t>population</a:t>
            </a:r>
            <a:r>
              <a:rPr lang="en-US" sz="1100" b="0" i="1" dirty="0">
                <a:solidFill>
                  <a:schemeClr val="bg1"/>
                </a:solidFill>
                <a:effectLst/>
                <a:latin typeface="Verdana" panose="020B0604030504040204" pitchFamily="34" charset="0"/>
              </a:rPr>
              <a:t>, but in many cases we won't know it.</a:t>
            </a:r>
          </a:p>
          <a:p>
            <a:pPr algn="l"/>
            <a:r>
              <a:rPr lang="en-US" sz="1100" b="0" i="1" dirty="0">
                <a:solidFill>
                  <a:schemeClr val="bg1"/>
                </a:solidFill>
                <a:effectLst/>
                <a:latin typeface="Verdana" panose="020B0604030504040204" pitchFamily="34" charset="0"/>
              </a:rPr>
              <a:t>We can use the standard deviation for the </a:t>
            </a:r>
            <a:r>
              <a:rPr lang="en-US" sz="1100" b="1" i="1" dirty="0">
                <a:solidFill>
                  <a:schemeClr val="bg1"/>
                </a:solidFill>
                <a:effectLst/>
                <a:latin typeface="Verdana" panose="020B0604030504040204" pitchFamily="34" charset="0"/>
              </a:rPr>
              <a:t>sample</a:t>
            </a:r>
            <a:r>
              <a:rPr lang="en-US" sz="1100" b="0" i="1" dirty="0">
                <a:solidFill>
                  <a:schemeClr val="bg1"/>
                </a:solidFill>
                <a:effectLst/>
                <a:latin typeface="Verdana" panose="020B0604030504040204" pitchFamily="34" charset="0"/>
              </a:rPr>
              <a:t> if we have enough observations (at least n=30, hopefully more).</a:t>
            </a: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BE653EAA-3599-4972-A707-159104F60712}"/>
              </a:ext>
            </a:extLst>
          </p:cNvPr>
          <p:cNvSpPr txBox="1"/>
          <p:nvPr/>
        </p:nvSpPr>
        <p:spPr>
          <a:xfrm>
            <a:off x="167847" y="2830368"/>
            <a:ext cx="5492656" cy="1538883"/>
          </a:xfrm>
          <a:prstGeom prst="rect">
            <a:avLst/>
          </a:prstGeom>
          <a:noFill/>
        </p:spPr>
        <p:txBody>
          <a:bodyPr wrap="square" rtlCol="0">
            <a:spAutoFit/>
          </a:bodyPr>
          <a:lstStyle/>
          <a:p>
            <a:pPr marL="171450" indent="-171450">
              <a:spcAft>
                <a:spcPts val="0"/>
              </a:spcAft>
              <a:buClr>
                <a:srgbClr val="AAAAAA"/>
              </a:buClr>
              <a:buFont typeface="Arial" pitchFamily="34" charset="0"/>
              <a:buChar char="•"/>
            </a:pPr>
            <a:r>
              <a:rPr lang="en-US" sz="1600" b="1" dirty="0">
                <a:solidFill>
                  <a:srgbClr val="333333"/>
                </a:solidFill>
                <a:latin typeface="Verdana" panose="020B0604030504040204" pitchFamily="34" charset="0"/>
                <a:cs typeface="Arial" panose="020B0604020202020204" pitchFamily="34" charset="0"/>
              </a:rPr>
              <a:t>Using our example:</a:t>
            </a:r>
          </a:p>
          <a:p>
            <a:pPr marL="171450" indent="-171450">
              <a:spcAft>
                <a:spcPts val="0"/>
              </a:spcAft>
              <a:buClr>
                <a:srgbClr val="AAAAAA"/>
              </a:buClr>
              <a:buFont typeface="Arial" pitchFamily="34" charset="0"/>
              <a:buChar char="•"/>
            </a:pPr>
            <a:endParaRPr lang="en-US" sz="1600" dirty="0">
              <a:solidFill>
                <a:srgbClr val="333333"/>
              </a:solidFill>
              <a:latin typeface="Verdana" panose="020B0604030504040204" pitchFamily="34" charset="0"/>
              <a:cs typeface="Arial" panose="020B0604020202020204" pitchFamily="34" charset="0"/>
            </a:endParaRP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number of observations n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mean X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standard deviation s = </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65839684"/>
      </p:ext>
    </p:extLst>
  </p:cSld>
  <p:clrMapOvr>
    <a:masterClrMapping/>
  </p:clrMapOvr>
  <p:transition spd="med">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DA18-B66A-449B-98BD-B64ACD738D58}"/>
              </a:ext>
            </a:extLst>
          </p:cNvPr>
          <p:cNvSpPr>
            <a:spLocks noGrp="1"/>
          </p:cNvSpPr>
          <p:nvPr>
            <p:ph type="title"/>
          </p:nvPr>
        </p:nvSpPr>
        <p:spPr>
          <a:xfrm>
            <a:off x="0" y="0"/>
            <a:ext cx="7461772"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DEC4DE1-D815-4500-A890-33F936580ADB}"/>
              </a:ext>
            </a:extLst>
          </p:cNvPr>
          <p:cNvSpPr>
            <a:spLocks noGrp="1"/>
          </p:cNvSpPr>
          <p:nvPr>
            <p:ph sz="half" idx="13"/>
          </p:nvPr>
        </p:nvSpPr>
        <p:spPr>
          <a:xfrm>
            <a:off x="68085" y="971550"/>
            <a:ext cx="7203719" cy="3200400"/>
          </a:xfrm>
        </p:spPr>
        <p:txBody>
          <a:bodyPr/>
          <a:lstStyle/>
          <a:p>
            <a:r>
              <a:rPr lang="en-US" b="1" i="0" dirty="0">
                <a:solidFill>
                  <a:srgbClr val="333333"/>
                </a:solidFill>
                <a:effectLst/>
                <a:latin typeface="Verdana" panose="020B0604030504040204" pitchFamily="34" charset="0"/>
              </a:rPr>
              <a:t>Step 2</a:t>
            </a:r>
            <a:r>
              <a:rPr lang="en-US" b="0" i="0" dirty="0">
                <a:solidFill>
                  <a:srgbClr val="333333"/>
                </a:solidFill>
                <a:effectLst/>
                <a:latin typeface="Verdana" panose="020B0604030504040204" pitchFamily="34" charset="0"/>
              </a:rPr>
              <a:t>: decide what Confidence Interval we want: 95% or 99% are common choices. Then find the "Z" value for that Confidence Interval here:</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solidFill>
                  <a:srgbClr val="333333"/>
                </a:solidFill>
                <a:latin typeface="Verdana" panose="020B0604030504040204" pitchFamily="34" charset="0"/>
              </a:rPr>
              <a:t>For 95% the Z value is ? </a:t>
            </a:r>
            <a:endParaRPr lang="en-US" dirty="0"/>
          </a:p>
        </p:txBody>
      </p:sp>
      <p:pic>
        <p:nvPicPr>
          <p:cNvPr id="5" name="Picture 4">
            <a:extLst>
              <a:ext uri="{FF2B5EF4-FFF2-40B4-BE49-F238E27FC236}">
                <a16:creationId xmlns:a16="http://schemas.microsoft.com/office/drawing/2014/main" id="{5DC21A6E-251F-4C38-9C9F-D3F104798D9E}"/>
              </a:ext>
            </a:extLst>
          </p:cNvPr>
          <p:cNvPicPr>
            <a:picLocks noChangeAspect="1"/>
          </p:cNvPicPr>
          <p:nvPr/>
        </p:nvPicPr>
        <p:blipFill>
          <a:blip r:embed="rId2"/>
          <a:stretch>
            <a:fillRect/>
          </a:stretch>
        </p:blipFill>
        <p:spPr>
          <a:xfrm>
            <a:off x="7551941" y="732772"/>
            <a:ext cx="1523974" cy="3471275"/>
          </a:xfrm>
          <a:prstGeom prst="rect">
            <a:avLst/>
          </a:prstGeom>
        </p:spPr>
      </p:pic>
    </p:spTree>
    <p:extLst>
      <p:ext uri="{BB962C8B-B14F-4D97-AF65-F5344CB8AC3E}">
        <p14:creationId xmlns:p14="http://schemas.microsoft.com/office/powerpoint/2010/main" val="3439140784"/>
      </p:ext>
    </p:extLst>
  </p:cSld>
  <p:clrMapOvr>
    <a:masterClrMapping/>
  </p:clrMapOvr>
  <p:transition spd="med">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449-5FDA-4EBA-90F5-626CD9FC0F46}"/>
              </a:ext>
            </a:extLst>
          </p:cNvPr>
          <p:cNvSpPr>
            <a:spLocks noGrp="1"/>
          </p:cNvSpPr>
          <p:nvPr>
            <p:ph type="title"/>
          </p:nvPr>
        </p:nvSpPr>
        <p:spPr>
          <a:xfrm>
            <a:off x="0" y="0"/>
            <a:ext cx="8426276"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E638BA1-5338-40A1-800A-32E33D88D3B6}"/>
              </a:ext>
            </a:extLst>
          </p:cNvPr>
          <p:cNvSpPr>
            <a:spLocks noGrp="1"/>
          </p:cNvSpPr>
          <p:nvPr>
            <p:ph sz="half" idx="13"/>
          </p:nvPr>
        </p:nvSpPr>
        <p:spPr>
          <a:xfrm>
            <a:off x="105219" y="810434"/>
            <a:ext cx="7967806" cy="3200400"/>
          </a:xfrm>
        </p:spPr>
        <p:txBody>
          <a:bodyPr/>
          <a:lstStyle/>
          <a:p>
            <a:pPr algn="l"/>
            <a:r>
              <a:rPr lang="en-US" b="1" i="0" dirty="0">
                <a:solidFill>
                  <a:srgbClr val="333333"/>
                </a:solidFill>
                <a:effectLst/>
                <a:latin typeface="Verdana" panose="020B0604030504040204" pitchFamily="34" charset="0"/>
              </a:rPr>
              <a:t>Step 3</a:t>
            </a:r>
            <a:r>
              <a:rPr lang="en-US" b="0" i="0" dirty="0">
                <a:solidFill>
                  <a:srgbClr val="333333"/>
                </a:solidFill>
                <a:effectLst/>
                <a:latin typeface="Verdana" panose="020B0604030504040204" pitchFamily="34" charset="0"/>
              </a:rPr>
              <a:t>: use that Z value in this formula for the Confidence Interval</a:t>
            </a:r>
          </a:p>
          <a:p>
            <a:endParaRPr lang="en-US" dirty="0"/>
          </a:p>
        </p:txBody>
      </p:sp>
      <p:pic>
        <p:nvPicPr>
          <p:cNvPr id="5" name="Picture 4">
            <a:extLst>
              <a:ext uri="{FF2B5EF4-FFF2-40B4-BE49-F238E27FC236}">
                <a16:creationId xmlns:a16="http://schemas.microsoft.com/office/drawing/2014/main" id="{615A0A7D-ECD1-4608-8DDB-F9DC3A1D6DA4}"/>
              </a:ext>
            </a:extLst>
          </p:cNvPr>
          <p:cNvPicPr>
            <a:picLocks noChangeAspect="1"/>
          </p:cNvPicPr>
          <p:nvPr/>
        </p:nvPicPr>
        <p:blipFill>
          <a:blip r:embed="rId2"/>
          <a:stretch>
            <a:fillRect/>
          </a:stretch>
        </p:blipFill>
        <p:spPr>
          <a:xfrm>
            <a:off x="3360650" y="1177903"/>
            <a:ext cx="1704975" cy="733425"/>
          </a:xfrm>
          <a:prstGeom prst="rect">
            <a:avLst/>
          </a:prstGeom>
        </p:spPr>
      </p:pic>
      <p:sp>
        <p:nvSpPr>
          <p:cNvPr id="6" name="TextBox 5">
            <a:extLst>
              <a:ext uri="{FF2B5EF4-FFF2-40B4-BE49-F238E27FC236}">
                <a16:creationId xmlns:a16="http://schemas.microsoft.com/office/drawing/2014/main" id="{A28B6B34-F37B-4F82-9498-C802902BF85B}"/>
              </a:ext>
            </a:extLst>
          </p:cNvPr>
          <p:cNvSpPr txBox="1"/>
          <p:nvPr/>
        </p:nvSpPr>
        <p:spPr>
          <a:xfrm>
            <a:off x="557407" y="2212377"/>
            <a:ext cx="6181596" cy="1862048"/>
          </a:xfrm>
          <a:prstGeom prst="rect">
            <a:avLst/>
          </a:prstGeom>
          <a:noFill/>
        </p:spPr>
        <p:txBody>
          <a:bodyPr wrap="square" rtlCol="0">
            <a:spAutoFit/>
          </a:bodyPr>
          <a:lstStyle/>
          <a:p>
            <a:pPr algn="l"/>
            <a:r>
              <a:rPr lang="en-US" sz="1100" b="1" i="0" dirty="0">
                <a:solidFill>
                  <a:srgbClr val="333333"/>
                </a:solidFill>
                <a:effectLst/>
                <a:latin typeface="Verdana" panose="020B0604030504040204" pitchFamily="34" charset="0"/>
              </a:rPr>
              <a:t>Where:</a:t>
            </a:r>
          </a:p>
          <a:p>
            <a:pPr algn="l"/>
            <a:endParaRPr lang="en-US" sz="1800" b="0" i="0" dirty="0">
              <a:solidFill>
                <a:srgbClr val="333333"/>
              </a:solidFill>
              <a:effectLst/>
              <a:latin typeface="Verdana" panose="020B0604030504040204" pitchFamily="34" charset="0"/>
            </a:endParaRPr>
          </a:p>
          <a:p>
            <a:pPr algn="l"/>
            <a:r>
              <a:rPr lang="en-US" sz="1800" b="1" i="0" dirty="0">
                <a:solidFill>
                  <a:srgbClr val="333333"/>
                </a:solidFill>
                <a:effectLst/>
                <a:latin typeface="Verdana" panose="020B0604030504040204" pitchFamily="34" charset="0"/>
              </a:rPr>
              <a:t>X</a:t>
            </a:r>
            <a:r>
              <a:rPr lang="en-US" sz="1800" b="0" i="0" dirty="0">
                <a:solidFill>
                  <a:srgbClr val="333333"/>
                </a:solidFill>
                <a:effectLst/>
                <a:latin typeface="Verdana" panose="020B0604030504040204" pitchFamily="34" charset="0"/>
              </a:rPr>
              <a:t> is the mean</a:t>
            </a:r>
          </a:p>
          <a:p>
            <a:pPr algn="l"/>
            <a:r>
              <a:rPr lang="en-US" sz="1800" b="1" i="0" dirty="0">
                <a:solidFill>
                  <a:srgbClr val="333333"/>
                </a:solidFill>
                <a:effectLst/>
                <a:latin typeface="Verdana" panose="020B0604030504040204" pitchFamily="34" charset="0"/>
              </a:rPr>
              <a:t>Z</a:t>
            </a:r>
            <a:r>
              <a:rPr lang="en-US" sz="1800" b="0" i="0" dirty="0">
                <a:solidFill>
                  <a:srgbClr val="333333"/>
                </a:solidFill>
                <a:effectLst/>
                <a:latin typeface="Verdana" panose="020B0604030504040204" pitchFamily="34" charset="0"/>
              </a:rPr>
              <a:t> is the chosen Z-value from the table above</a:t>
            </a:r>
          </a:p>
          <a:p>
            <a:pPr algn="l"/>
            <a:r>
              <a:rPr lang="en-US" sz="1800" b="1" i="0" dirty="0">
                <a:solidFill>
                  <a:srgbClr val="333333"/>
                </a:solidFill>
                <a:effectLst/>
                <a:latin typeface="Verdana" panose="020B0604030504040204" pitchFamily="34" charset="0"/>
              </a:rPr>
              <a:t>s</a:t>
            </a:r>
            <a:r>
              <a:rPr lang="en-US" sz="1800" b="0" i="0" dirty="0">
                <a:solidFill>
                  <a:srgbClr val="333333"/>
                </a:solidFill>
                <a:effectLst/>
                <a:latin typeface="Verdana" panose="020B0604030504040204" pitchFamily="34" charset="0"/>
              </a:rPr>
              <a:t> is the standard deviation</a:t>
            </a:r>
          </a:p>
          <a:p>
            <a:pPr algn="l"/>
            <a:r>
              <a:rPr lang="en-US" sz="1800" b="1" i="0" dirty="0">
                <a:solidFill>
                  <a:srgbClr val="333333"/>
                </a:solidFill>
                <a:effectLst/>
                <a:latin typeface="Verdana" panose="020B0604030504040204" pitchFamily="34" charset="0"/>
              </a:rPr>
              <a:t>n</a:t>
            </a:r>
            <a:r>
              <a:rPr lang="en-US" sz="1800" b="0" i="0" dirty="0">
                <a:solidFill>
                  <a:srgbClr val="333333"/>
                </a:solidFill>
                <a:effectLst/>
                <a:latin typeface="Verdana" panose="020B0604030504040204" pitchFamily="34" charset="0"/>
              </a:rPr>
              <a:t> is the number of observations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707658921"/>
      </p:ext>
    </p:extLst>
  </p:cSld>
  <p:clrMapOvr>
    <a:masterClrMapping/>
  </p:clrMapOvr>
  <p:transition spd="med">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D9C2-670F-4E70-9C53-CE88153C551E}"/>
              </a:ext>
            </a:extLst>
          </p:cNvPr>
          <p:cNvSpPr>
            <a:spLocks noGrp="1"/>
          </p:cNvSpPr>
          <p:nvPr>
            <p:ph type="title"/>
          </p:nvPr>
        </p:nvSpPr>
        <p:spPr>
          <a:xfrm>
            <a:off x="0" y="0"/>
            <a:ext cx="7912709"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627CC880-5417-4365-ADF9-8BC157C06B80}"/>
              </a:ext>
            </a:extLst>
          </p:cNvPr>
          <p:cNvSpPr>
            <a:spLocks noGrp="1"/>
          </p:cNvSpPr>
          <p:nvPr>
            <p:ph sz="half" idx="13"/>
          </p:nvPr>
        </p:nvSpPr>
        <p:spPr>
          <a:xfrm>
            <a:off x="164108" y="971550"/>
            <a:ext cx="7748601" cy="3200400"/>
          </a:xfrm>
        </p:spPr>
        <p:txBody>
          <a:bodyPr/>
          <a:lstStyle/>
          <a:p>
            <a:r>
              <a:rPr lang="en-US" b="0" i="0" dirty="0">
                <a:solidFill>
                  <a:srgbClr val="333333"/>
                </a:solidFill>
                <a:effectLst/>
                <a:latin typeface="Verdana" panose="020B0604030504040204" pitchFamily="34" charset="0"/>
              </a:rPr>
              <a:t>And we have:</a:t>
            </a:r>
          </a:p>
          <a:p>
            <a:pPr marL="0" indent="0">
              <a:buNone/>
            </a:pPr>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t>Which is : </a:t>
            </a:r>
          </a:p>
          <a:p>
            <a:endParaRPr lang="en-US" dirty="0"/>
          </a:p>
          <a:p>
            <a:endParaRPr lang="en-US" dirty="0"/>
          </a:p>
          <a:p>
            <a:r>
              <a:rPr lang="en-US" dirty="0"/>
              <a:t>In other words : from 168.8cm to 181.2cm</a:t>
            </a:r>
          </a:p>
        </p:txBody>
      </p:sp>
    </p:spTree>
    <p:extLst>
      <p:ext uri="{BB962C8B-B14F-4D97-AF65-F5344CB8AC3E}">
        <p14:creationId xmlns:p14="http://schemas.microsoft.com/office/powerpoint/2010/main" val="3796607438"/>
      </p:ext>
    </p:extLst>
  </p:cSld>
  <p:clrMapOvr>
    <a:masterClrMapping/>
  </p:clrMapOvr>
  <p:transition spd="med">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68C2-59B9-4239-9B4A-3A58CCB07C16}"/>
              </a:ext>
            </a:extLst>
          </p:cNvPr>
          <p:cNvSpPr>
            <a:spLocks noGrp="1"/>
          </p:cNvSpPr>
          <p:nvPr>
            <p:ph type="title"/>
          </p:nvPr>
        </p:nvSpPr>
        <p:spPr>
          <a:xfrm>
            <a:off x="0" y="0"/>
            <a:ext cx="8113125" cy="640080"/>
          </a:xfrm>
        </p:spPr>
        <p:txBody>
          <a:bodyPr/>
          <a:lstStyle/>
          <a:p>
            <a:r>
              <a:rPr lang="en-US" dirty="0"/>
              <a:t>Calculating the Confidence Interval</a:t>
            </a:r>
          </a:p>
        </p:txBody>
      </p:sp>
      <p:pic>
        <p:nvPicPr>
          <p:cNvPr id="4" name="Content Placeholder 3">
            <a:extLst>
              <a:ext uri="{FF2B5EF4-FFF2-40B4-BE49-F238E27FC236}">
                <a16:creationId xmlns:a16="http://schemas.microsoft.com/office/drawing/2014/main" id="{03AF548B-15AC-4F77-9770-BB636F1EC721}"/>
              </a:ext>
            </a:extLst>
          </p:cNvPr>
          <p:cNvPicPr>
            <a:picLocks noGrp="1" noChangeAspect="1"/>
          </p:cNvPicPr>
          <p:nvPr>
            <p:ph sz="half" idx="13"/>
          </p:nvPr>
        </p:nvPicPr>
        <p:blipFill>
          <a:blip r:embed="rId2"/>
          <a:stretch>
            <a:fillRect/>
          </a:stretch>
        </p:blipFill>
        <p:spPr>
          <a:xfrm>
            <a:off x="5352420" y="1445559"/>
            <a:ext cx="3133725" cy="1590675"/>
          </a:xfrm>
          <a:prstGeom prst="rect">
            <a:avLst/>
          </a:prstGeom>
        </p:spPr>
      </p:pic>
      <p:sp>
        <p:nvSpPr>
          <p:cNvPr id="5" name="TextBox 4">
            <a:extLst>
              <a:ext uri="{FF2B5EF4-FFF2-40B4-BE49-F238E27FC236}">
                <a16:creationId xmlns:a16="http://schemas.microsoft.com/office/drawing/2014/main" id="{0D904D2C-5E24-4FBF-B493-D48E7F1C2EC7}"/>
              </a:ext>
            </a:extLst>
          </p:cNvPr>
          <p:cNvSpPr txBox="1"/>
          <p:nvPr/>
        </p:nvSpPr>
        <p:spPr>
          <a:xfrm>
            <a:off x="344466" y="1435796"/>
            <a:ext cx="3908120" cy="1600438"/>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95% confidence interval is :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says the true mean of all men (if we could measure all their heights_ is likely to be between 168.8cm and 181.2cm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But is might not be !!</a:t>
            </a:r>
          </a:p>
        </p:txBody>
      </p:sp>
    </p:spTree>
    <p:extLst>
      <p:ext uri="{BB962C8B-B14F-4D97-AF65-F5344CB8AC3E}">
        <p14:creationId xmlns:p14="http://schemas.microsoft.com/office/powerpoint/2010/main" val="1038878434"/>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544-3D95-4BDB-8FAA-6B944EED4ED1}"/>
              </a:ext>
            </a:extLst>
          </p:cNvPr>
          <p:cNvSpPr>
            <a:spLocks noGrp="1"/>
          </p:cNvSpPr>
          <p:nvPr>
            <p:ph type="title"/>
          </p:nvPr>
        </p:nvSpPr>
        <p:spPr>
          <a:xfrm>
            <a:off x="43841" y="136266"/>
            <a:ext cx="6964471" cy="640080"/>
          </a:xfrm>
        </p:spPr>
        <p:txBody>
          <a:bodyPr/>
          <a:lstStyle/>
          <a:p>
            <a:r>
              <a:rPr lang="en-US" dirty="0"/>
              <a:t>Example 2 : Apple Orchid</a:t>
            </a:r>
          </a:p>
        </p:txBody>
      </p:sp>
      <p:pic>
        <p:nvPicPr>
          <p:cNvPr id="5" name="Content Placeholder 4" descr="A pile of green fruit&#10;&#10;Description automatically generated with low confidence">
            <a:extLst>
              <a:ext uri="{FF2B5EF4-FFF2-40B4-BE49-F238E27FC236}">
                <a16:creationId xmlns:a16="http://schemas.microsoft.com/office/drawing/2014/main" id="{17547D13-31EA-4BB8-AE5B-1A0B454CF8A5}"/>
              </a:ext>
            </a:extLst>
          </p:cNvPr>
          <p:cNvPicPr>
            <a:picLocks noGrp="1" noChangeAspect="1"/>
          </p:cNvPicPr>
          <p:nvPr>
            <p:ph sz="half"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4954" y="1242164"/>
            <a:ext cx="2363486" cy="1645085"/>
          </a:xfrm>
        </p:spPr>
      </p:pic>
      <p:sp>
        <p:nvSpPr>
          <p:cNvPr id="6" name="TextBox 5">
            <a:extLst>
              <a:ext uri="{FF2B5EF4-FFF2-40B4-BE49-F238E27FC236}">
                <a16:creationId xmlns:a16="http://schemas.microsoft.com/office/drawing/2014/main" id="{BD8C6548-2BCC-46AE-8BB5-9220E89FA028}"/>
              </a:ext>
            </a:extLst>
          </p:cNvPr>
          <p:cNvSpPr txBox="1"/>
          <p:nvPr/>
        </p:nvSpPr>
        <p:spPr>
          <a:xfrm>
            <a:off x="309818" y="1055978"/>
            <a:ext cx="5054252" cy="183127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Are the apples big enough?</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There are hundreds of apples on the trees, so you randomly choose just </a:t>
            </a:r>
            <a:r>
              <a:rPr lang="en-US" sz="1100" b="1" i="0" dirty="0">
                <a:solidFill>
                  <a:srgbClr val="333333"/>
                </a:solidFill>
                <a:effectLst/>
                <a:latin typeface="Verdana" panose="020B0604030504040204" pitchFamily="34" charset="0"/>
              </a:rPr>
              <a:t>46</a:t>
            </a:r>
            <a:r>
              <a:rPr lang="en-US" sz="1100" b="0" i="0" dirty="0">
                <a:solidFill>
                  <a:srgbClr val="333333"/>
                </a:solidFill>
                <a:effectLst/>
                <a:latin typeface="Verdana" panose="020B0604030504040204" pitchFamily="34" charset="0"/>
              </a:rPr>
              <a:t> apples and get: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Mean of </a:t>
            </a:r>
            <a:r>
              <a:rPr lang="en-US" sz="1100" b="1" i="0" dirty="0">
                <a:solidFill>
                  <a:srgbClr val="333333"/>
                </a:solidFill>
                <a:effectLst/>
                <a:latin typeface="Verdana" panose="020B0604030504040204" pitchFamily="34" charset="0"/>
              </a:rPr>
              <a:t>86</a:t>
            </a: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Standard Deviation of </a:t>
            </a:r>
            <a:r>
              <a:rPr lang="en-US" sz="1100" b="1" i="0" dirty="0">
                <a:solidFill>
                  <a:srgbClr val="333333"/>
                </a:solidFill>
                <a:effectLst/>
                <a:latin typeface="Verdana" panose="020B0604030504040204" pitchFamily="34" charset="0"/>
              </a:rPr>
              <a:t>6.2</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let's calculate:</a:t>
            </a: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17210537-F062-4A28-A9BF-361911C79C82}"/>
              </a:ext>
            </a:extLst>
          </p:cNvPr>
          <p:cNvPicPr>
            <a:picLocks noChangeAspect="1"/>
          </p:cNvPicPr>
          <p:nvPr/>
        </p:nvPicPr>
        <p:blipFill>
          <a:blip r:embed="rId5"/>
          <a:stretch>
            <a:fillRect/>
          </a:stretch>
        </p:blipFill>
        <p:spPr>
          <a:xfrm>
            <a:off x="1093869" y="3178806"/>
            <a:ext cx="1743075" cy="752475"/>
          </a:xfrm>
          <a:prstGeom prst="rect">
            <a:avLst/>
          </a:prstGeom>
        </p:spPr>
      </p:pic>
    </p:spTree>
    <p:extLst>
      <p:ext uri="{BB962C8B-B14F-4D97-AF65-F5344CB8AC3E}">
        <p14:creationId xmlns:p14="http://schemas.microsoft.com/office/powerpoint/2010/main" val="4016346131"/>
      </p:ext>
    </p:extLst>
  </p:cSld>
  <p:clrMapOvr>
    <a:masterClrMapping/>
  </p:clrMapOvr>
  <p:transition spd="med">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5473-8694-42B5-81B2-F0B3C71D3FD1}"/>
              </a:ext>
            </a:extLst>
          </p:cNvPr>
          <p:cNvSpPr>
            <a:spLocks noGrp="1"/>
          </p:cNvSpPr>
          <p:nvPr>
            <p:ph type="title"/>
          </p:nvPr>
        </p:nvSpPr>
        <p:spPr>
          <a:xfrm>
            <a:off x="166578" y="22860"/>
            <a:ext cx="5426292" cy="640080"/>
          </a:xfrm>
        </p:spPr>
        <p:txBody>
          <a:bodyPr/>
          <a:lstStyle/>
          <a:p>
            <a:r>
              <a:rPr lang="en-US" dirty="0"/>
              <a:t>Example 2 : Apple Orchid</a:t>
            </a:r>
          </a:p>
        </p:txBody>
      </p:sp>
      <p:sp>
        <p:nvSpPr>
          <p:cNvPr id="3" name="Content Placeholder 2">
            <a:extLst>
              <a:ext uri="{FF2B5EF4-FFF2-40B4-BE49-F238E27FC236}">
                <a16:creationId xmlns:a16="http://schemas.microsoft.com/office/drawing/2014/main" id="{9EF8263D-EC76-45EB-8ED8-C2E12D55CA14}"/>
              </a:ext>
            </a:extLst>
          </p:cNvPr>
          <p:cNvSpPr>
            <a:spLocks noGrp="1"/>
          </p:cNvSpPr>
          <p:nvPr>
            <p:ph sz="half" idx="13"/>
          </p:nvPr>
        </p:nvSpPr>
        <p:spPr>
          <a:xfrm>
            <a:off x="166578" y="735278"/>
            <a:ext cx="7441713" cy="3200400"/>
          </a:xfrm>
        </p:spPr>
        <p:txBody>
          <a:bodyPr/>
          <a:lstStyle/>
          <a:p>
            <a:pPr algn="l"/>
            <a:r>
              <a:rPr lang="en-US" b="0" i="0" dirty="0">
                <a:solidFill>
                  <a:srgbClr val="333333"/>
                </a:solidFill>
                <a:effectLst/>
                <a:latin typeface="Verdana" panose="020B0604030504040204" pitchFamily="34" charset="0"/>
              </a:rPr>
              <a:t>We know:</a:t>
            </a:r>
          </a:p>
          <a:p>
            <a:pPr lvl="1">
              <a:buFont typeface="Arial" panose="020B0604020202020204" pitchFamily="34" charset="0"/>
              <a:buChar char="•"/>
            </a:pP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the mean = 86</a:t>
            </a:r>
          </a:p>
          <a:p>
            <a:pPr lvl="1">
              <a:buFont typeface="Arial" panose="020B0604020202020204" pitchFamily="34" charset="0"/>
              <a:buChar char="•"/>
            </a:pPr>
            <a:r>
              <a:rPr lang="en-US" b="1" i="0" dirty="0">
                <a:solidFill>
                  <a:srgbClr val="333333"/>
                </a:solidFill>
                <a:effectLst/>
                <a:latin typeface="Verdana" panose="020B0604030504040204" pitchFamily="34" charset="0"/>
              </a:rPr>
              <a:t>Z</a:t>
            </a:r>
            <a:r>
              <a:rPr lang="en-US" b="0" i="0" dirty="0">
                <a:solidFill>
                  <a:srgbClr val="333333"/>
                </a:solidFill>
                <a:effectLst/>
                <a:latin typeface="Verdana" panose="020B0604030504040204" pitchFamily="34" charset="0"/>
              </a:rPr>
              <a:t> is the Z-value = 1.960 (from the table above for 95%)</a:t>
            </a:r>
          </a:p>
          <a:p>
            <a:pPr lvl="1">
              <a:buFont typeface="Arial" panose="020B0604020202020204" pitchFamily="34" charset="0"/>
              <a:buChar char="•"/>
            </a:pPr>
            <a:r>
              <a:rPr lang="en-US" b="1" i="0" dirty="0">
                <a:solidFill>
                  <a:srgbClr val="333333"/>
                </a:solidFill>
                <a:effectLst/>
                <a:latin typeface="Verdana" panose="020B0604030504040204" pitchFamily="34" charset="0"/>
              </a:rPr>
              <a:t>s</a:t>
            </a:r>
            <a:r>
              <a:rPr lang="en-US" b="0" i="0" dirty="0">
                <a:solidFill>
                  <a:srgbClr val="333333"/>
                </a:solidFill>
                <a:effectLst/>
                <a:latin typeface="Verdana" panose="020B0604030504040204" pitchFamily="34" charset="0"/>
              </a:rPr>
              <a:t> is the standard deviation = 6.2</a:t>
            </a:r>
          </a:p>
          <a:p>
            <a:pPr lvl="1">
              <a:buFont typeface="Arial" panose="020B0604020202020204" pitchFamily="34" charset="0"/>
              <a:buChar char="•"/>
            </a:pPr>
            <a:r>
              <a:rPr lang="en-US" b="1" i="0" dirty="0">
                <a:solidFill>
                  <a:srgbClr val="333333"/>
                </a:solidFill>
                <a:effectLst/>
                <a:latin typeface="Verdana" panose="020B0604030504040204" pitchFamily="34" charset="0"/>
              </a:rPr>
              <a:t>n</a:t>
            </a:r>
            <a:r>
              <a:rPr lang="en-US" b="0" i="0" dirty="0">
                <a:solidFill>
                  <a:srgbClr val="333333"/>
                </a:solidFill>
                <a:effectLst/>
                <a:latin typeface="Verdana" panose="020B0604030504040204" pitchFamily="34" charset="0"/>
              </a:rPr>
              <a:t> is the number of observations = 46</a:t>
            </a:r>
          </a:p>
          <a:p>
            <a:pPr lvl="1">
              <a:buFont typeface="Arial" panose="020B0604020202020204" pitchFamily="34" charset="0"/>
              <a:buChar char="•"/>
            </a:pPr>
            <a:endParaRPr lang="en-US" dirty="0">
              <a:solidFill>
                <a:srgbClr val="333333"/>
              </a:solidFill>
              <a:latin typeface="Verdana" panose="020B0604030504040204" pitchFamily="34" charset="0"/>
            </a:endParaRPr>
          </a:p>
          <a:p>
            <a:pPr lvl="1">
              <a:buFont typeface="Arial" panose="020B0604020202020204" pitchFamily="34" charset="0"/>
              <a:buChar char="•"/>
            </a:pPr>
            <a:endParaRPr lang="en-US" b="0" i="0" dirty="0">
              <a:solidFill>
                <a:srgbClr val="333333"/>
              </a:solidFill>
              <a:effectLst/>
              <a:latin typeface="Verdana" panose="020B0604030504040204" pitchFamily="34" charset="0"/>
            </a:endParaRPr>
          </a:p>
          <a:p>
            <a:pPr marL="342900" lvl="1" indent="0">
              <a:buNone/>
            </a:pPr>
            <a:endParaRPr lang="en-US" b="0" i="0" dirty="0">
              <a:solidFill>
                <a:srgbClr val="333333"/>
              </a:solidFill>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8032E575-B58E-4028-B8E3-3B406B50E351}"/>
              </a:ext>
            </a:extLst>
          </p:cNvPr>
          <p:cNvSpPr txBox="1"/>
          <p:nvPr/>
        </p:nvSpPr>
        <p:spPr>
          <a:xfrm>
            <a:off x="166578" y="3122112"/>
            <a:ext cx="845759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So, the true mean (of all the hundreds of apples) is </a:t>
            </a:r>
            <a:r>
              <a:rPr lang="en-US" sz="1100" b="1" i="0" dirty="0">
                <a:solidFill>
                  <a:srgbClr val="333333"/>
                </a:solidFill>
                <a:effectLst/>
                <a:latin typeface="Verdana" panose="020B0604030504040204" pitchFamily="34" charset="0"/>
              </a:rPr>
              <a:t>likely</a:t>
            </a:r>
            <a:r>
              <a:rPr lang="en-US" sz="1100" b="0" i="0" dirty="0">
                <a:solidFill>
                  <a:srgbClr val="333333"/>
                </a:solidFill>
                <a:effectLst/>
                <a:latin typeface="Verdana" panose="020B0604030504040204" pitchFamily="34" charset="0"/>
              </a:rPr>
              <a:t> to be between 84.21 and 87.79</a:t>
            </a:r>
            <a:endParaRPr lang="en-US" sz="1400" dirty="0">
              <a:solidFill>
                <a:schemeClr val="bg2"/>
              </a:solidFill>
              <a:latin typeface="+mn-lt"/>
            </a:endParaRPr>
          </a:p>
        </p:txBody>
      </p:sp>
    </p:spTree>
    <p:extLst>
      <p:ext uri="{BB962C8B-B14F-4D97-AF65-F5344CB8AC3E}">
        <p14:creationId xmlns:p14="http://schemas.microsoft.com/office/powerpoint/2010/main" val="4226836956"/>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60A0-704C-4DB4-8CA8-951CB3B8B5E5}"/>
              </a:ext>
            </a:extLst>
          </p:cNvPr>
          <p:cNvSpPr>
            <a:spLocks noGrp="1"/>
          </p:cNvSpPr>
          <p:nvPr>
            <p:ph type="title"/>
          </p:nvPr>
        </p:nvSpPr>
        <p:spPr>
          <a:xfrm>
            <a:off x="0" y="0"/>
            <a:ext cx="7292671"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D6B174F9-BE4A-4E46-8124-C7F50C49BE7C}"/>
              </a:ext>
            </a:extLst>
          </p:cNvPr>
          <p:cNvSpPr>
            <a:spLocks noGrp="1"/>
          </p:cNvSpPr>
          <p:nvPr>
            <p:ph sz="half" idx="13"/>
          </p:nvPr>
        </p:nvSpPr>
        <p:spPr>
          <a:xfrm>
            <a:off x="105218" y="891853"/>
            <a:ext cx="7654655" cy="3200400"/>
          </a:xfrm>
        </p:spPr>
        <p:txBody>
          <a:bodyPr/>
          <a:lstStyle/>
          <a:p>
            <a:r>
              <a:rPr lang="en-US" b="0" i="0" dirty="0">
                <a:solidFill>
                  <a:srgbClr val="333333"/>
                </a:solidFill>
                <a:effectLst/>
                <a:latin typeface="Verdana" panose="020B0604030504040204" pitchFamily="34" charset="0"/>
              </a:rPr>
              <a:t>Now imagine we get to pick ALL the apples straight away, and get them ALL measured by the packing machine (this is a luxury not normally found in statistics!)</a:t>
            </a:r>
          </a:p>
          <a:p>
            <a:r>
              <a:rPr lang="en-US" b="0" i="0" dirty="0">
                <a:solidFill>
                  <a:srgbClr val="333333"/>
                </a:solidFill>
                <a:effectLst/>
                <a:latin typeface="Verdana" panose="020B0604030504040204" pitchFamily="34" charset="0"/>
              </a:rPr>
              <a:t>And the </a:t>
            </a:r>
            <a:r>
              <a:rPr lang="en-US" b="1" i="0" dirty="0">
                <a:solidFill>
                  <a:srgbClr val="333333"/>
                </a:solidFill>
                <a:effectLst/>
                <a:latin typeface="Verdana" panose="020B0604030504040204" pitchFamily="34" charset="0"/>
              </a:rPr>
              <a:t>true mean</a:t>
            </a:r>
            <a:r>
              <a:rPr lang="en-US" b="0" i="0" dirty="0">
                <a:solidFill>
                  <a:srgbClr val="333333"/>
                </a:solidFill>
                <a:effectLst/>
                <a:latin typeface="Verdana" panose="020B0604030504040204" pitchFamily="34" charset="0"/>
              </a:rPr>
              <a:t> turns out to be</a:t>
            </a:r>
            <a:r>
              <a:rPr lang="en-US" b="1" i="0" dirty="0">
                <a:solidFill>
                  <a:srgbClr val="333333"/>
                </a:solidFill>
                <a:effectLst/>
                <a:latin typeface="Verdana" panose="020B0604030504040204" pitchFamily="34" charset="0"/>
              </a:rPr>
              <a:t> 84.9</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lay all the apples on the ground from smallest to largest:</a:t>
            </a:r>
            <a:endParaRPr lang="en-US" dirty="0"/>
          </a:p>
        </p:txBody>
      </p:sp>
      <p:pic>
        <p:nvPicPr>
          <p:cNvPr id="5" name="Picture 4">
            <a:extLst>
              <a:ext uri="{FF2B5EF4-FFF2-40B4-BE49-F238E27FC236}">
                <a16:creationId xmlns:a16="http://schemas.microsoft.com/office/drawing/2014/main" id="{FFBC7B80-2577-45A9-96F4-D517F5D6DDBB}"/>
              </a:ext>
            </a:extLst>
          </p:cNvPr>
          <p:cNvPicPr>
            <a:picLocks noChangeAspect="1"/>
          </p:cNvPicPr>
          <p:nvPr/>
        </p:nvPicPr>
        <p:blipFill>
          <a:blip r:embed="rId2"/>
          <a:stretch>
            <a:fillRect/>
          </a:stretch>
        </p:blipFill>
        <p:spPr>
          <a:xfrm>
            <a:off x="2821944" y="2509119"/>
            <a:ext cx="2138363" cy="1914525"/>
          </a:xfrm>
          <a:prstGeom prst="rect">
            <a:avLst/>
          </a:prstGeom>
        </p:spPr>
      </p:pic>
    </p:spTree>
    <p:extLst>
      <p:ext uri="{BB962C8B-B14F-4D97-AF65-F5344CB8AC3E}">
        <p14:creationId xmlns:p14="http://schemas.microsoft.com/office/powerpoint/2010/main" val="624855704"/>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2354-42A6-4191-B7DD-632A9EDE9AD9}"/>
              </a:ext>
            </a:extLst>
          </p:cNvPr>
          <p:cNvSpPr>
            <a:spLocks noGrp="1"/>
          </p:cNvSpPr>
          <p:nvPr>
            <p:ph type="title"/>
          </p:nvPr>
        </p:nvSpPr>
        <p:spPr>
          <a:xfrm>
            <a:off x="0" y="0"/>
            <a:ext cx="7724818"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91F28454-D62F-44CA-8482-0A4C685E370E}"/>
              </a:ext>
            </a:extLst>
          </p:cNvPr>
          <p:cNvSpPr>
            <a:spLocks noGrp="1"/>
          </p:cNvSpPr>
          <p:nvPr>
            <p:ph sz="half" idx="13"/>
          </p:nvPr>
        </p:nvSpPr>
        <p:spPr>
          <a:xfrm>
            <a:off x="192901" y="1067217"/>
            <a:ext cx="7992858" cy="3200400"/>
          </a:xfrm>
        </p:spPr>
        <p:txBody>
          <a:bodyPr/>
          <a:lstStyle/>
          <a:p>
            <a:r>
              <a:rPr lang="en-US" b="0" i="0" dirty="0">
                <a:solidFill>
                  <a:srgbClr val="333333"/>
                </a:solidFill>
                <a:effectLst/>
                <a:latin typeface="Verdana" panose="020B0604030504040204" pitchFamily="34" charset="0"/>
              </a:rPr>
              <a:t>Our result was not exact ... it is random after all ... but the true mean is inside our confidence interval of 86 ± 1.79 (in other words 84.21 to 87.79)</a:t>
            </a:r>
          </a:p>
          <a:p>
            <a:r>
              <a:rPr lang="en-US" b="0" i="0" dirty="0">
                <a:solidFill>
                  <a:srgbClr val="333333"/>
                </a:solidFill>
                <a:effectLst/>
                <a:latin typeface="Verdana" panose="020B0604030504040204" pitchFamily="34" charset="0"/>
              </a:rPr>
              <a:t>Now the true mean</a:t>
            </a:r>
            <a:r>
              <a:rPr lang="en-US" b="1" i="0" dirty="0">
                <a:solidFill>
                  <a:srgbClr val="333333"/>
                </a:solidFill>
                <a:effectLst/>
                <a:latin typeface="Verdana" panose="020B0604030504040204" pitchFamily="34" charset="0"/>
              </a:rPr>
              <a:t> might not</a:t>
            </a:r>
            <a:r>
              <a:rPr lang="en-US" b="0" i="0" dirty="0">
                <a:solidFill>
                  <a:srgbClr val="333333"/>
                </a:solidFill>
                <a:effectLst/>
                <a:latin typeface="Verdana" panose="020B0604030504040204" pitchFamily="34" charset="0"/>
              </a:rPr>
              <a:t> be inside the confidence interval, but in </a:t>
            </a:r>
            <a:r>
              <a:rPr lang="en-US" b="1" i="0" dirty="0">
                <a:solidFill>
                  <a:srgbClr val="333333"/>
                </a:solidFill>
                <a:effectLst/>
                <a:latin typeface="Verdana" panose="020B0604030504040204" pitchFamily="34" charset="0"/>
              </a:rPr>
              <a:t>95% of the cases it will be!</a:t>
            </a:r>
            <a:endParaRPr lang="en-US" dirty="0"/>
          </a:p>
        </p:txBody>
      </p:sp>
      <p:pic>
        <p:nvPicPr>
          <p:cNvPr id="4" name="Picture 3">
            <a:extLst>
              <a:ext uri="{FF2B5EF4-FFF2-40B4-BE49-F238E27FC236}">
                <a16:creationId xmlns:a16="http://schemas.microsoft.com/office/drawing/2014/main" id="{069E5917-91C9-420D-8EDF-D7CF5E6E5593}"/>
              </a:ext>
            </a:extLst>
          </p:cNvPr>
          <p:cNvPicPr>
            <a:picLocks noChangeAspect="1"/>
          </p:cNvPicPr>
          <p:nvPr/>
        </p:nvPicPr>
        <p:blipFill>
          <a:blip r:embed="rId2"/>
          <a:stretch>
            <a:fillRect/>
          </a:stretch>
        </p:blipFill>
        <p:spPr>
          <a:xfrm>
            <a:off x="2736860" y="2161759"/>
            <a:ext cx="1559567" cy="1396316"/>
          </a:xfrm>
          <a:prstGeom prst="rect">
            <a:avLst/>
          </a:prstGeom>
        </p:spPr>
      </p:pic>
      <p:sp>
        <p:nvSpPr>
          <p:cNvPr id="5" name="TextBox 4">
            <a:extLst>
              <a:ext uri="{FF2B5EF4-FFF2-40B4-BE49-F238E27FC236}">
                <a16:creationId xmlns:a16="http://schemas.microsoft.com/office/drawing/2014/main" id="{C850EEFF-FC48-4B46-9E77-48591528E96F}"/>
              </a:ext>
            </a:extLst>
          </p:cNvPr>
          <p:cNvSpPr txBox="1"/>
          <p:nvPr/>
        </p:nvSpPr>
        <p:spPr>
          <a:xfrm>
            <a:off x="68893" y="4229973"/>
            <a:ext cx="9110805" cy="369332"/>
          </a:xfrm>
          <a:prstGeom prst="rect">
            <a:avLst/>
          </a:prstGeom>
          <a:noFill/>
        </p:spPr>
        <p:txBody>
          <a:bodyPr wrap="square" rtlCol="0">
            <a:spAutoFit/>
          </a:bodyPr>
          <a:lstStyle/>
          <a:p>
            <a:pPr>
              <a:spcBef>
                <a:spcPts val="0"/>
              </a:spcBef>
              <a:spcAft>
                <a:spcPts val="0"/>
              </a:spcAft>
              <a:buClr>
                <a:schemeClr val="bg1"/>
              </a:buClr>
            </a:pPr>
            <a:r>
              <a:rPr lang="en-US" sz="1800" b="1" i="0" dirty="0">
                <a:solidFill>
                  <a:srgbClr val="2664B5"/>
                </a:solidFill>
                <a:effectLst/>
                <a:latin typeface="Verdana" panose="020B0604030504040204" pitchFamily="34" charset="0"/>
              </a:rPr>
              <a:t>95% of all "95% Confidence Intervals" will include the true mean.</a:t>
            </a:r>
            <a:endParaRPr lang="en-US" b="1" dirty="0">
              <a:solidFill>
                <a:schemeClr val="bg2"/>
              </a:solidFill>
              <a:latin typeface="+mn-lt"/>
            </a:endParaRPr>
          </a:p>
        </p:txBody>
      </p:sp>
    </p:spTree>
    <p:extLst>
      <p:ext uri="{BB962C8B-B14F-4D97-AF65-F5344CB8AC3E}">
        <p14:creationId xmlns:p14="http://schemas.microsoft.com/office/powerpoint/2010/main" val="211349261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F32E-BDE9-4E9F-921C-9C211F8C1F47}"/>
              </a:ext>
            </a:extLst>
          </p:cNvPr>
          <p:cNvSpPr>
            <a:spLocks noGrp="1"/>
          </p:cNvSpPr>
          <p:nvPr>
            <p:ph type="title"/>
          </p:nvPr>
        </p:nvSpPr>
        <p:spPr>
          <a:xfrm>
            <a:off x="0" y="0"/>
            <a:ext cx="7405405"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0021A390-1305-41FB-9234-300AEB0D0761}"/>
              </a:ext>
            </a:extLst>
          </p:cNvPr>
          <p:cNvSpPr>
            <a:spLocks noGrp="1"/>
          </p:cNvSpPr>
          <p:nvPr>
            <p:ph sz="half" idx="13"/>
          </p:nvPr>
        </p:nvSpPr>
        <p:spPr>
          <a:xfrm>
            <a:off x="167849" y="971550"/>
            <a:ext cx="8525214" cy="3200400"/>
          </a:xfrm>
        </p:spPr>
        <p:txBody>
          <a:bodyPr/>
          <a:lstStyle/>
          <a:p>
            <a:pPr algn="l"/>
            <a:r>
              <a:rPr lang="en-US" b="0" i="0" dirty="0">
                <a:solidFill>
                  <a:srgbClr val="333333"/>
                </a:solidFill>
                <a:effectLst/>
                <a:latin typeface="Verdana" panose="020B0604030504040204" pitchFamily="34" charset="0"/>
              </a:rPr>
              <a:t>That </a:t>
            </a:r>
            <a:r>
              <a:rPr lang="en-US" b="1" i="0" dirty="0">
                <a:solidFill>
                  <a:srgbClr val="333333"/>
                </a:solidFill>
                <a:effectLst/>
                <a:latin typeface="Verdana" panose="020B0604030504040204" pitchFamily="34" charset="0"/>
              </a:rPr>
              <a:t>does not include the true mean.</a:t>
            </a:r>
            <a:r>
              <a:rPr lang="en-US" b="0" i="0" dirty="0">
                <a:solidFill>
                  <a:srgbClr val="333333"/>
                </a:solidFill>
                <a:effectLst/>
                <a:latin typeface="Verdana" panose="020B0604030504040204" pitchFamily="34" charset="0"/>
              </a:rPr>
              <a:t> That can happen about 5% of the time for a 95% confidence interval.</a:t>
            </a:r>
          </a:p>
          <a:p>
            <a:pPr algn="l"/>
            <a:r>
              <a:rPr lang="en-US" b="0" i="0" dirty="0">
                <a:solidFill>
                  <a:srgbClr val="333333"/>
                </a:solidFill>
                <a:effectLst/>
                <a:latin typeface="Verdana" panose="020B0604030504040204" pitchFamily="34" charset="0"/>
              </a:rPr>
              <a:t>So how do we know if our sample is one of the "lucky" 95% or the unlucky 5%? Unless we get to measure the whole population like above, we simply </a:t>
            </a:r>
            <a:r>
              <a:rPr lang="en-US" b="1" i="0" dirty="0">
                <a:solidFill>
                  <a:srgbClr val="333333"/>
                </a:solidFill>
                <a:effectLst/>
                <a:latin typeface="Verdana" panose="020B0604030504040204" pitchFamily="34" charset="0"/>
              </a:rPr>
              <a:t>don't know</a:t>
            </a:r>
            <a:r>
              <a:rPr lang="en-US" b="0" i="0" dirty="0">
                <a:solidFill>
                  <a:srgbClr val="333333"/>
                </a:solidFill>
                <a:effectLst/>
                <a:latin typeface="Verdana" panose="020B0604030504040204" pitchFamily="34" charset="0"/>
              </a:rPr>
              <a:t>.</a:t>
            </a:r>
          </a:p>
          <a:p>
            <a:pPr algn="l"/>
            <a:r>
              <a:rPr lang="en-US" b="0" i="0" dirty="0">
                <a:solidFill>
                  <a:srgbClr val="333333"/>
                </a:solidFill>
                <a:effectLst/>
                <a:latin typeface="Verdana" panose="020B0604030504040204" pitchFamily="34" charset="0"/>
              </a:rPr>
              <a:t>This is the risk in sampling, we might have a "bad" sample</a:t>
            </a:r>
          </a:p>
          <a:p>
            <a:endParaRPr lang="en-US" dirty="0"/>
          </a:p>
        </p:txBody>
      </p:sp>
    </p:spTree>
    <p:extLst>
      <p:ext uri="{BB962C8B-B14F-4D97-AF65-F5344CB8AC3E}">
        <p14:creationId xmlns:p14="http://schemas.microsoft.com/office/powerpoint/2010/main" val="1183236552"/>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ABE-3BE8-4829-87AD-DF2FD55E2139}"/>
              </a:ext>
            </a:extLst>
          </p:cNvPr>
          <p:cNvSpPr>
            <a:spLocks noGrp="1"/>
          </p:cNvSpPr>
          <p:nvPr>
            <p:ph type="title"/>
          </p:nvPr>
        </p:nvSpPr>
        <p:spPr>
          <a:xfrm>
            <a:off x="0" y="0"/>
            <a:ext cx="4295219" cy="640080"/>
          </a:xfrm>
        </p:spPr>
        <p:txBody>
          <a:bodyPr/>
          <a:lstStyle/>
          <a:p>
            <a:r>
              <a:rPr lang="en-US" dirty="0"/>
              <a:t>Sampling Techniques</a:t>
            </a:r>
          </a:p>
        </p:txBody>
      </p:sp>
      <p:pic>
        <p:nvPicPr>
          <p:cNvPr id="5" name="Picture 4">
            <a:extLst>
              <a:ext uri="{FF2B5EF4-FFF2-40B4-BE49-F238E27FC236}">
                <a16:creationId xmlns:a16="http://schemas.microsoft.com/office/drawing/2014/main" id="{71C28B5A-5FB7-4BDA-82B0-2EE3301369A0}"/>
              </a:ext>
            </a:extLst>
          </p:cNvPr>
          <p:cNvPicPr>
            <a:picLocks noChangeAspect="1"/>
          </p:cNvPicPr>
          <p:nvPr/>
        </p:nvPicPr>
        <p:blipFill>
          <a:blip r:embed="rId2"/>
          <a:stretch>
            <a:fillRect/>
          </a:stretch>
        </p:blipFill>
        <p:spPr>
          <a:xfrm>
            <a:off x="960788" y="982487"/>
            <a:ext cx="6172927" cy="2456037"/>
          </a:xfrm>
          <a:prstGeom prst="rect">
            <a:avLst/>
          </a:prstGeom>
        </p:spPr>
      </p:pic>
    </p:spTree>
    <p:extLst>
      <p:ext uri="{BB962C8B-B14F-4D97-AF65-F5344CB8AC3E}">
        <p14:creationId xmlns:p14="http://schemas.microsoft.com/office/powerpoint/2010/main" val="250020092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16E-4481-4CB3-838A-77146EB684BF}"/>
              </a:ext>
            </a:extLst>
          </p:cNvPr>
          <p:cNvSpPr>
            <a:spLocks noGrp="1"/>
          </p:cNvSpPr>
          <p:nvPr>
            <p:ph type="title"/>
          </p:nvPr>
        </p:nvSpPr>
        <p:spPr>
          <a:xfrm>
            <a:off x="0" y="0"/>
            <a:ext cx="4295219"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D108A976-A6DF-4921-83B1-412A058B7907}"/>
              </a:ext>
            </a:extLst>
          </p:cNvPr>
          <p:cNvSpPr>
            <a:spLocks noGrp="1"/>
          </p:cNvSpPr>
          <p:nvPr>
            <p:ph sz="half" idx="13"/>
          </p:nvPr>
        </p:nvSpPr>
        <p:spPr>
          <a:xfrm>
            <a:off x="117744" y="703963"/>
            <a:ext cx="8562793" cy="3749040"/>
          </a:xfrm>
        </p:spPr>
        <p:txBody>
          <a:bodyPr>
            <a:normAutofit fontScale="85000" lnSpcReduction="20000"/>
          </a:bodyPr>
          <a:lstStyle/>
          <a:p>
            <a:pPr marL="0" indent="0">
              <a:buNone/>
            </a:pPr>
            <a:r>
              <a:rPr lang="en-US" dirty="0"/>
              <a:t>Let’s perform an experiment : </a:t>
            </a:r>
          </a:p>
          <a:p>
            <a:pPr marL="342900" indent="-342900">
              <a:buFont typeface="+mj-lt"/>
              <a:buAutoNum type="arabicPeriod"/>
            </a:pPr>
            <a:r>
              <a:rPr lang="en-US" dirty="0"/>
              <a:t>Flip a coin &gt; Assume we get “head</a:t>
            </a:r>
          </a:p>
          <a:p>
            <a:pPr marL="688975" lvl="1" indent="-342900"/>
            <a:r>
              <a:rPr lang="en-US" dirty="0"/>
              <a:t>P(H) = 0.5</a:t>
            </a:r>
          </a:p>
          <a:p>
            <a:pPr marL="342900" indent="-342900">
              <a:buFont typeface="+mj-lt"/>
              <a:buAutoNum type="arabicPeriod"/>
            </a:pPr>
            <a:r>
              <a:rPr lang="en-US" dirty="0"/>
              <a:t>Flip the coin again &gt; assume get “head” again</a:t>
            </a:r>
          </a:p>
          <a:p>
            <a:pPr marL="688975" lvl="1" indent="-342900"/>
            <a:r>
              <a:rPr lang="en-US" dirty="0"/>
              <a:t>P(H | H) = 0.5 X 0.5 = 0.25</a:t>
            </a:r>
          </a:p>
          <a:p>
            <a:pPr marL="346075" lvl="1" indent="0">
              <a:buNone/>
            </a:pPr>
            <a:endParaRPr lang="en-US" dirty="0"/>
          </a:p>
          <a:p>
            <a:pPr marL="0" indent="0">
              <a:buNone/>
            </a:pPr>
            <a:r>
              <a:rPr lang="en-US" b="1" dirty="0"/>
              <a:t>Now before proceeding : “ Is this a fair coin ?”</a:t>
            </a:r>
          </a:p>
          <a:p>
            <a:pPr marL="0" indent="0">
              <a:buNone/>
            </a:pPr>
            <a:r>
              <a:rPr lang="en-US" dirty="0">
                <a:solidFill>
                  <a:schemeClr val="bg1"/>
                </a:solidFill>
              </a:rPr>
              <a:t>What’s your answer ? Yes or No</a:t>
            </a:r>
          </a:p>
          <a:p>
            <a:pPr marL="0" indent="0">
              <a:buNone/>
            </a:pPr>
            <a:r>
              <a:rPr lang="en-US" dirty="0">
                <a:solidFill>
                  <a:schemeClr val="bg1"/>
                </a:solidFill>
              </a:rPr>
              <a:t>How do you support your answer ? </a:t>
            </a:r>
          </a:p>
          <a:p>
            <a:pPr marL="0" indent="0">
              <a:buNone/>
            </a:pPr>
            <a:endParaRPr lang="en-US" dirty="0"/>
          </a:p>
          <a:p>
            <a:pPr marL="0" indent="0">
              <a:buNone/>
            </a:pPr>
            <a:r>
              <a:rPr lang="en-US" dirty="0"/>
              <a:t>Here Null hypothesis = Ho = Is a fair coin !!</a:t>
            </a:r>
          </a:p>
          <a:p>
            <a:pPr marL="0" indent="0">
              <a:buNone/>
            </a:pPr>
            <a:r>
              <a:rPr lang="en-US" dirty="0"/>
              <a:t>Let’s keep on tossing our coin to figure out whether we should </a:t>
            </a:r>
          </a:p>
          <a:p>
            <a:pPr marL="342900" indent="-342900">
              <a:buAutoNum type="arabicPeriod"/>
            </a:pPr>
            <a:r>
              <a:rPr lang="en-US" dirty="0"/>
              <a:t>Reject Ho</a:t>
            </a:r>
          </a:p>
          <a:p>
            <a:pPr marL="342900" indent="-342900">
              <a:buAutoNum type="arabicPeriod"/>
            </a:pPr>
            <a:r>
              <a:rPr lang="en-US" dirty="0"/>
              <a:t>Accept Ho</a:t>
            </a:r>
          </a:p>
        </p:txBody>
      </p:sp>
      <p:pic>
        <p:nvPicPr>
          <p:cNvPr id="5" name="Picture 4">
            <a:extLst>
              <a:ext uri="{FF2B5EF4-FFF2-40B4-BE49-F238E27FC236}">
                <a16:creationId xmlns:a16="http://schemas.microsoft.com/office/drawing/2014/main" id="{53736F0E-6124-42BF-B844-5ED66E5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8929" y="992062"/>
            <a:ext cx="2038350" cy="3048000"/>
          </a:xfrm>
          <a:prstGeom prst="rect">
            <a:avLst/>
          </a:prstGeom>
        </p:spPr>
      </p:pic>
    </p:spTree>
    <p:extLst>
      <p:ext uri="{BB962C8B-B14F-4D97-AF65-F5344CB8AC3E}">
        <p14:creationId xmlns:p14="http://schemas.microsoft.com/office/powerpoint/2010/main" val="798158213"/>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E8BB-1F7E-47B3-8FD9-E425DA87F06A}"/>
              </a:ext>
            </a:extLst>
          </p:cNvPr>
          <p:cNvSpPr>
            <a:spLocks noGrp="1"/>
          </p:cNvSpPr>
          <p:nvPr>
            <p:ph type="title"/>
          </p:nvPr>
        </p:nvSpPr>
        <p:spPr>
          <a:xfrm>
            <a:off x="0" y="0"/>
            <a:ext cx="5025460"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F4A75CB9-B8B9-4142-93BA-1A68605957A3}"/>
              </a:ext>
            </a:extLst>
          </p:cNvPr>
          <p:cNvSpPr>
            <a:spLocks noGrp="1"/>
          </p:cNvSpPr>
          <p:nvPr>
            <p:ph sz="half" idx="13"/>
          </p:nvPr>
        </p:nvSpPr>
        <p:spPr>
          <a:xfrm>
            <a:off x="186637" y="691436"/>
            <a:ext cx="6502261" cy="517326"/>
          </a:xfrm>
        </p:spPr>
        <p:txBody>
          <a:bodyPr/>
          <a:lstStyle/>
          <a:p>
            <a:pPr marL="0" indent="0">
              <a:buNone/>
            </a:pPr>
            <a:r>
              <a:rPr lang="en-US" dirty="0"/>
              <a:t>3.  Flip a coin &gt; Assume we get “head” again</a:t>
            </a:r>
          </a:p>
          <a:p>
            <a:pPr marL="688975" lvl="1" indent="-342900"/>
            <a:r>
              <a:rPr lang="en-US" dirty="0"/>
              <a:t>P(H | 2H) = 0.5 X 0.5 X 0.5 = 0.125</a:t>
            </a:r>
          </a:p>
          <a:p>
            <a:pPr marL="688975" lvl="1" indent="-342900"/>
            <a:endParaRPr lang="en-US" dirty="0"/>
          </a:p>
          <a:p>
            <a:endParaRPr lang="en-US" dirty="0"/>
          </a:p>
        </p:txBody>
      </p:sp>
      <p:sp>
        <p:nvSpPr>
          <p:cNvPr id="4" name="Content Placeholder 2">
            <a:extLst>
              <a:ext uri="{FF2B5EF4-FFF2-40B4-BE49-F238E27FC236}">
                <a16:creationId xmlns:a16="http://schemas.microsoft.com/office/drawing/2014/main" id="{A09F2003-2FCA-4A7B-89BD-885EC9432B9B}"/>
              </a:ext>
            </a:extLst>
          </p:cNvPr>
          <p:cNvSpPr txBox="1">
            <a:spLocks/>
          </p:cNvSpPr>
          <p:nvPr/>
        </p:nvSpPr>
        <p:spPr>
          <a:xfrm>
            <a:off x="186636" y="139367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4.  Flip a coin &gt; Assume we get “head” again</a:t>
            </a:r>
          </a:p>
          <a:p>
            <a:pPr marL="688975" lvl="1" indent="-342900"/>
            <a:r>
              <a:rPr lang="en-US" kern="0" dirty="0"/>
              <a:t>P(H | 3H) = 0.5 X 0.5 X 0.5 X 0.5 = 0.0625</a:t>
            </a:r>
          </a:p>
          <a:p>
            <a:pPr marL="688975" lvl="1" indent="-342900"/>
            <a:endParaRPr lang="en-US" kern="0" dirty="0"/>
          </a:p>
          <a:p>
            <a:endParaRPr lang="en-US" kern="0" dirty="0"/>
          </a:p>
        </p:txBody>
      </p:sp>
      <p:sp>
        <p:nvSpPr>
          <p:cNvPr id="5" name="Content Placeholder 2">
            <a:extLst>
              <a:ext uri="{FF2B5EF4-FFF2-40B4-BE49-F238E27FC236}">
                <a16:creationId xmlns:a16="http://schemas.microsoft.com/office/drawing/2014/main" id="{BEABD709-C6DC-4198-900B-BD47C197815F}"/>
              </a:ext>
            </a:extLst>
          </p:cNvPr>
          <p:cNvSpPr txBox="1">
            <a:spLocks/>
          </p:cNvSpPr>
          <p:nvPr/>
        </p:nvSpPr>
        <p:spPr>
          <a:xfrm>
            <a:off x="186636" y="209591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5.  Flip a coin &gt; Assume we get “head” again</a:t>
            </a:r>
          </a:p>
          <a:p>
            <a:pPr marL="688975" lvl="1" indent="-342900"/>
            <a:r>
              <a:rPr lang="en-US" kern="0" dirty="0"/>
              <a:t>P(H | 4H) = 0.5 X 0.5 X 0.5 X 0.5 X 0.5 = 0.0312</a:t>
            </a:r>
          </a:p>
          <a:p>
            <a:pPr marL="688975" lvl="1" indent="-342900"/>
            <a:endParaRPr lang="en-US" kern="0" dirty="0"/>
          </a:p>
          <a:p>
            <a:endParaRPr lang="en-US" kern="0" dirty="0"/>
          </a:p>
        </p:txBody>
      </p:sp>
      <p:sp>
        <p:nvSpPr>
          <p:cNvPr id="6" name="TextBox 5">
            <a:extLst>
              <a:ext uri="{FF2B5EF4-FFF2-40B4-BE49-F238E27FC236}">
                <a16:creationId xmlns:a16="http://schemas.microsoft.com/office/drawing/2014/main" id="{9C30D7DF-560C-4416-B1BE-572D6985C661}"/>
              </a:ext>
            </a:extLst>
          </p:cNvPr>
          <p:cNvSpPr txBox="1"/>
          <p:nvPr/>
        </p:nvSpPr>
        <p:spPr>
          <a:xfrm>
            <a:off x="186636" y="2787041"/>
            <a:ext cx="401584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concepts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Confident level </a:t>
            </a:r>
            <a:r>
              <a:rPr lang="en-US" sz="1400" dirty="0">
                <a:solidFill>
                  <a:schemeClr val="bg2"/>
                </a:solidFill>
                <a:latin typeface="+mn-lt"/>
              </a:rPr>
              <a:t>= 97%</a:t>
            </a:r>
          </a:p>
          <a:p>
            <a:pPr>
              <a:spcBef>
                <a:spcPts val="0"/>
              </a:spcBef>
              <a:spcAft>
                <a:spcPts val="0"/>
              </a:spcAft>
              <a:buClr>
                <a:schemeClr val="bg1"/>
              </a:buClr>
            </a:pPr>
            <a:r>
              <a:rPr lang="en-US" sz="1400" b="1" dirty="0">
                <a:solidFill>
                  <a:schemeClr val="bg2"/>
                </a:solidFill>
                <a:latin typeface="+mn-lt"/>
              </a:rPr>
              <a:t>p-value or significance level </a:t>
            </a:r>
            <a:r>
              <a:rPr lang="en-US" sz="1400" dirty="0">
                <a:solidFill>
                  <a:schemeClr val="bg2"/>
                </a:solidFill>
                <a:latin typeface="+mn-lt"/>
              </a:rPr>
              <a:t>= 3%</a:t>
            </a:r>
          </a:p>
        </p:txBody>
      </p:sp>
      <p:sp>
        <p:nvSpPr>
          <p:cNvPr id="7" name="TextBox 6">
            <a:extLst>
              <a:ext uri="{FF2B5EF4-FFF2-40B4-BE49-F238E27FC236}">
                <a16:creationId xmlns:a16="http://schemas.microsoft.com/office/drawing/2014/main" id="{4A24BE1D-473B-48EA-BDDD-7F10C6C2726E}"/>
              </a:ext>
            </a:extLst>
          </p:cNvPr>
          <p:cNvSpPr txBox="1"/>
          <p:nvPr/>
        </p:nvSpPr>
        <p:spPr>
          <a:xfrm>
            <a:off x="186636" y="3971524"/>
            <a:ext cx="8030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p:txBody>
      </p:sp>
      <p:pic>
        <p:nvPicPr>
          <p:cNvPr id="9" name="Picture 8" descr="A hand with a coin in the background&#10;&#10;Description automatically generated with low confidence">
            <a:extLst>
              <a:ext uri="{FF2B5EF4-FFF2-40B4-BE49-F238E27FC236}">
                <a16:creationId xmlns:a16="http://schemas.microsoft.com/office/drawing/2014/main" id="{1D54438E-8488-4204-B572-0241F3C9662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0929" y="344563"/>
            <a:ext cx="2513226" cy="3181142"/>
          </a:xfrm>
          <a:prstGeom prst="rect">
            <a:avLst/>
          </a:prstGeom>
        </p:spPr>
      </p:pic>
    </p:spTree>
    <p:extLst>
      <p:ext uri="{BB962C8B-B14F-4D97-AF65-F5344CB8AC3E}">
        <p14:creationId xmlns:p14="http://schemas.microsoft.com/office/powerpoint/2010/main" val="2615070353"/>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C9655-D6FB-4052-A081-6F68A3212DAF}"/>
              </a:ext>
            </a:extLst>
          </p:cNvPr>
          <p:cNvSpPr>
            <a:spLocks noGrp="1"/>
          </p:cNvSpPr>
          <p:nvPr>
            <p:ph type="title"/>
          </p:nvPr>
        </p:nvSpPr>
        <p:spPr>
          <a:xfrm>
            <a:off x="0" y="0"/>
            <a:ext cx="5025460" cy="640080"/>
          </a:xfrm>
        </p:spPr>
        <p:txBody>
          <a:bodyPr/>
          <a:lstStyle/>
          <a:p>
            <a:r>
              <a:rPr lang="en-US" dirty="0"/>
              <a:t>Importance of p-Value</a:t>
            </a:r>
          </a:p>
        </p:txBody>
      </p:sp>
      <p:sp>
        <p:nvSpPr>
          <p:cNvPr id="5" name="Content Placeholder 4">
            <a:extLst>
              <a:ext uri="{FF2B5EF4-FFF2-40B4-BE49-F238E27FC236}">
                <a16:creationId xmlns:a16="http://schemas.microsoft.com/office/drawing/2014/main" id="{DCF882BF-2AB3-4F00-A647-31D99F9D8FA4}"/>
              </a:ext>
            </a:extLst>
          </p:cNvPr>
          <p:cNvSpPr txBox="1">
            <a:spLocks noGrp="1"/>
          </p:cNvSpPr>
          <p:nvPr>
            <p:ph sz="half" idx="13"/>
          </p:nvPr>
        </p:nvSpPr>
        <p:spPr>
          <a:xfrm>
            <a:off x="1" y="785813"/>
            <a:ext cx="7478038" cy="166199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a:p>
            <a:pPr>
              <a:spcBef>
                <a:spcPts val="0"/>
              </a:spcBef>
              <a:spcAft>
                <a:spcPts val="0"/>
              </a:spcAft>
              <a:buClr>
                <a:schemeClr val="bg1"/>
              </a:buClr>
            </a:pPr>
            <a:endParaRPr lang="en-US"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dirty="0">
                <a:solidFill>
                  <a:schemeClr val="bg2"/>
                </a:solidFill>
                <a:latin typeface="+mn-lt"/>
              </a:rPr>
              <a:t>Hence, we reject out Null Hypothesis Ho </a:t>
            </a:r>
            <a:r>
              <a:rPr lang="en-US" dirty="0" err="1">
                <a:solidFill>
                  <a:schemeClr val="bg2"/>
                </a:solidFill>
                <a:latin typeface="+mn-lt"/>
              </a:rPr>
              <a:t>i.e</a:t>
            </a:r>
            <a:r>
              <a:rPr lang="en-US" dirty="0">
                <a:solidFill>
                  <a:schemeClr val="bg2"/>
                </a:solidFill>
                <a:latin typeface="+mn-lt"/>
              </a:rPr>
              <a:t> the coin is fair</a:t>
            </a:r>
          </a:p>
          <a:p>
            <a:pPr>
              <a:spcBef>
                <a:spcPts val="0"/>
              </a:spcBef>
              <a:spcAft>
                <a:spcPts val="0"/>
              </a:spcAft>
              <a:buClr>
                <a:schemeClr val="bg1"/>
              </a:buClr>
            </a:pPr>
            <a:endParaRPr lang="en-US" sz="1400" dirty="0">
              <a:solidFill>
                <a:schemeClr val="bg2"/>
              </a:solidFill>
              <a:latin typeface="+mn-lt"/>
            </a:endParaRPr>
          </a:p>
          <a:p>
            <a:pPr lvl="1">
              <a:spcBef>
                <a:spcPts val="0"/>
              </a:spcBef>
              <a:buClr>
                <a:schemeClr val="bg1"/>
              </a:buClr>
            </a:pPr>
            <a:r>
              <a:rPr lang="en-US" dirty="0">
                <a:solidFill>
                  <a:schemeClr val="bg2"/>
                </a:solidFill>
                <a:latin typeface="+mn-lt"/>
              </a:rPr>
              <a:t>Note : when we reject Ho we accept H1 </a:t>
            </a:r>
            <a:r>
              <a:rPr lang="en-US" dirty="0" err="1">
                <a:solidFill>
                  <a:schemeClr val="bg2"/>
                </a:solidFill>
                <a:latin typeface="+mn-lt"/>
              </a:rPr>
              <a:t>i.e</a:t>
            </a:r>
            <a:r>
              <a:rPr lang="en-US" dirty="0">
                <a:solidFill>
                  <a:schemeClr val="bg2"/>
                </a:solidFill>
                <a:latin typeface="+mn-lt"/>
              </a:rPr>
              <a:t> the Alternate Hypothesis – The coin is not fair !!</a:t>
            </a:r>
          </a:p>
          <a:p>
            <a:pPr marL="342900" lvl="1" indent="0">
              <a:spcBef>
                <a:spcPts val="0"/>
              </a:spcBef>
              <a:buClr>
                <a:schemeClr val="bg1"/>
              </a:buClr>
              <a:buNone/>
            </a:pPr>
            <a:endParaRPr lang="en-US" dirty="0">
              <a:solidFill>
                <a:schemeClr val="bg2"/>
              </a:solidFill>
              <a:latin typeface="+mn-lt"/>
            </a:endParaRPr>
          </a:p>
        </p:txBody>
      </p:sp>
      <p:sp>
        <p:nvSpPr>
          <p:cNvPr id="6" name="TextBox 5">
            <a:extLst>
              <a:ext uri="{FF2B5EF4-FFF2-40B4-BE49-F238E27FC236}">
                <a16:creationId xmlns:a16="http://schemas.microsoft.com/office/drawing/2014/main" id="{92EF90D6-13B1-4700-9E78-9E35CCE8623B}"/>
              </a:ext>
            </a:extLst>
          </p:cNvPr>
          <p:cNvSpPr txBox="1"/>
          <p:nvPr/>
        </p:nvSpPr>
        <p:spPr>
          <a:xfrm>
            <a:off x="229861" y="2768252"/>
            <a:ext cx="7160495"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1"/>
                </a:solidFill>
                <a:latin typeface="+mn-lt"/>
              </a:rPr>
              <a:t>Remember : The p- value is a calculation that we make during hypothesis testing to determine if we reject the null hypothesis or fail to reject it </a:t>
            </a:r>
          </a:p>
        </p:txBody>
      </p:sp>
    </p:spTree>
    <p:extLst>
      <p:ext uri="{BB962C8B-B14F-4D97-AF65-F5344CB8AC3E}">
        <p14:creationId xmlns:p14="http://schemas.microsoft.com/office/powerpoint/2010/main" val="2912201933"/>
      </p:ext>
    </p:extLst>
  </p:cSld>
  <p:clrMapOvr>
    <a:masterClrMapping/>
  </p:clrMapOvr>
  <p:transition spd="med">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6228"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Linear Algebra</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1324626672"/>
      </p:ext>
    </p:extLst>
  </p:cSld>
  <p:clrMapOvr>
    <a:masterClrMapping/>
  </p:clrMapOvr>
  <p:transition spd="med">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82-DC6B-4013-BF1B-6AAC717D448F}"/>
              </a:ext>
            </a:extLst>
          </p:cNvPr>
          <p:cNvSpPr>
            <a:spLocks noGrp="1"/>
          </p:cNvSpPr>
          <p:nvPr>
            <p:ph type="title"/>
          </p:nvPr>
        </p:nvSpPr>
        <p:spPr>
          <a:xfrm>
            <a:off x="0" y="0"/>
            <a:ext cx="4295219" cy="640080"/>
          </a:xfrm>
        </p:spPr>
        <p:txBody>
          <a:bodyPr/>
          <a:lstStyle/>
          <a:p>
            <a:r>
              <a:rPr lang="en-US" dirty="0"/>
              <a:t>Matrix</a:t>
            </a:r>
          </a:p>
        </p:txBody>
      </p:sp>
      <p:sp>
        <p:nvSpPr>
          <p:cNvPr id="3" name="Content Placeholder 2">
            <a:extLst>
              <a:ext uri="{FF2B5EF4-FFF2-40B4-BE49-F238E27FC236}">
                <a16:creationId xmlns:a16="http://schemas.microsoft.com/office/drawing/2014/main" id="{1316FB4E-A734-4B8B-A6C1-4A93467602B1}"/>
              </a:ext>
            </a:extLst>
          </p:cNvPr>
          <p:cNvSpPr>
            <a:spLocks noGrp="1"/>
          </p:cNvSpPr>
          <p:nvPr>
            <p:ph sz="half" idx="13"/>
          </p:nvPr>
        </p:nvSpPr>
        <p:spPr>
          <a:xfrm>
            <a:off x="174111" y="841749"/>
            <a:ext cx="7159877" cy="3200400"/>
          </a:xfrm>
        </p:spPr>
        <p:txBody>
          <a:bodyPr/>
          <a:lstStyle/>
          <a:p>
            <a:r>
              <a:rPr lang="en-US" dirty="0"/>
              <a:t>What is a Matrix ? </a:t>
            </a:r>
          </a:p>
          <a:p>
            <a:pPr lvl="1"/>
            <a:r>
              <a:rPr lang="en-US" dirty="0"/>
              <a:t>Matrix is a very useful topic that comes under linear algebra. It is an arrangement of elements, especially numbers, in a particular way. A matrix is a mathematical structure having rows and columns. </a:t>
            </a:r>
          </a:p>
          <a:p>
            <a:r>
              <a:rPr lang="en-US" dirty="0"/>
              <a:t>We use row to represent samples</a:t>
            </a:r>
          </a:p>
          <a:p>
            <a:r>
              <a:rPr lang="en-US" dirty="0"/>
              <a:t>Columns represent the value of the variable (or attributes)</a:t>
            </a:r>
          </a:p>
          <a:p>
            <a:r>
              <a:rPr lang="en-US" dirty="0"/>
              <a:t>It is also possible to use rows for variables and columns for sample</a:t>
            </a:r>
          </a:p>
        </p:txBody>
      </p:sp>
    </p:spTree>
    <p:extLst>
      <p:ext uri="{BB962C8B-B14F-4D97-AF65-F5344CB8AC3E}">
        <p14:creationId xmlns:p14="http://schemas.microsoft.com/office/powerpoint/2010/main" val="1378944581"/>
      </p:ext>
    </p:extLst>
  </p:cSld>
  <p:clrMapOvr>
    <a:masterClrMapping/>
  </p:clrMapOvr>
  <p:transition spd="med">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63AC-6520-4392-BBE7-E7885F95B9E9}"/>
              </a:ext>
            </a:extLst>
          </p:cNvPr>
          <p:cNvSpPr>
            <a:spLocks noGrp="1"/>
          </p:cNvSpPr>
          <p:nvPr>
            <p:ph type="title"/>
          </p:nvPr>
        </p:nvSpPr>
        <p:spPr>
          <a:xfrm>
            <a:off x="0" y="0"/>
            <a:ext cx="5960226" cy="640080"/>
          </a:xfrm>
        </p:spPr>
        <p:txBody>
          <a:bodyPr/>
          <a:lstStyle/>
          <a:p>
            <a:r>
              <a:rPr lang="en-US" dirty="0"/>
              <a:t>Data representation : examples</a:t>
            </a:r>
          </a:p>
        </p:txBody>
      </p:sp>
      <p:sp>
        <p:nvSpPr>
          <p:cNvPr id="3" name="Content Placeholder 2">
            <a:extLst>
              <a:ext uri="{FF2B5EF4-FFF2-40B4-BE49-F238E27FC236}">
                <a16:creationId xmlns:a16="http://schemas.microsoft.com/office/drawing/2014/main" id="{5892A58C-9063-4D3C-8AD9-53F62C2B17E8}"/>
              </a:ext>
            </a:extLst>
          </p:cNvPr>
          <p:cNvSpPr>
            <a:spLocks noGrp="1"/>
          </p:cNvSpPr>
          <p:nvPr>
            <p:ph sz="half" idx="13"/>
          </p:nvPr>
        </p:nvSpPr>
        <p:spPr>
          <a:xfrm>
            <a:off x="176597" y="882291"/>
            <a:ext cx="8241467" cy="1407161"/>
          </a:xfrm>
        </p:spPr>
        <p:txBody>
          <a:bodyPr/>
          <a:lstStyle/>
          <a:p>
            <a:r>
              <a:rPr lang="en-US" dirty="0"/>
              <a:t>A real life example</a:t>
            </a:r>
          </a:p>
          <a:p>
            <a:pPr lvl="1"/>
            <a:r>
              <a:rPr lang="en-US" dirty="0"/>
              <a:t>Consider a reactor which need to be controlled using multiple attributes from various sensors like Pressure (Pa). Temp (K) , Density (gm/m^3) etc.</a:t>
            </a:r>
          </a:p>
          <a:p>
            <a:pPr lvl="1"/>
            <a:r>
              <a:rPr lang="en-US" dirty="0"/>
              <a:t>Independently, the sensors have generated 1000 data points</a:t>
            </a:r>
          </a:p>
          <a:p>
            <a:pPr lvl="1"/>
            <a:endParaRPr lang="en-US" dirty="0"/>
          </a:p>
        </p:txBody>
      </p:sp>
      <p:pic>
        <p:nvPicPr>
          <p:cNvPr id="5" name="Picture 4">
            <a:extLst>
              <a:ext uri="{FF2B5EF4-FFF2-40B4-BE49-F238E27FC236}">
                <a16:creationId xmlns:a16="http://schemas.microsoft.com/office/drawing/2014/main" id="{11138200-64D4-42DC-9270-D1236E3E98A1}"/>
              </a:ext>
            </a:extLst>
          </p:cNvPr>
          <p:cNvPicPr>
            <a:picLocks noChangeAspect="1"/>
          </p:cNvPicPr>
          <p:nvPr/>
        </p:nvPicPr>
        <p:blipFill>
          <a:blip r:embed="rId2"/>
          <a:stretch>
            <a:fillRect/>
          </a:stretch>
        </p:blipFill>
        <p:spPr>
          <a:xfrm>
            <a:off x="1815488" y="2429056"/>
            <a:ext cx="3545269" cy="15185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98CBE3F-5C69-4CED-AD9D-AB73BAA6974D}"/>
                  </a:ext>
                </a:extLst>
              </p14:cNvPr>
              <p14:cNvContentPartPr/>
              <p14:nvPr/>
            </p14:nvContentPartPr>
            <p14:xfrm>
              <a:off x="352440" y="828720"/>
              <a:ext cx="8063280" cy="3272040"/>
            </p14:xfrm>
          </p:contentPart>
        </mc:Choice>
        <mc:Fallback>
          <p:pic>
            <p:nvPicPr>
              <p:cNvPr id="4" name="Ink 3">
                <a:extLst>
                  <a:ext uri="{FF2B5EF4-FFF2-40B4-BE49-F238E27FC236}">
                    <a16:creationId xmlns:a16="http://schemas.microsoft.com/office/drawing/2014/main" id="{D98CBE3F-5C69-4CED-AD9D-AB73BAA6974D}"/>
                  </a:ext>
                </a:extLst>
              </p:cNvPr>
              <p:cNvPicPr/>
              <p:nvPr/>
            </p:nvPicPr>
            <p:blipFill>
              <a:blip r:embed="rId4"/>
              <a:stretch>
                <a:fillRect/>
              </a:stretch>
            </p:blipFill>
            <p:spPr>
              <a:xfrm>
                <a:off x="343080" y="819360"/>
                <a:ext cx="8082000" cy="3290760"/>
              </a:xfrm>
              <a:prstGeom prst="rect">
                <a:avLst/>
              </a:prstGeom>
            </p:spPr>
          </p:pic>
        </mc:Fallback>
      </mc:AlternateContent>
    </p:spTree>
    <p:extLst>
      <p:ext uri="{BB962C8B-B14F-4D97-AF65-F5344CB8AC3E}">
        <p14:creationId xmlns:p14="http://schemas.microsoft.com/office/powerpoint/2010/main" val="1191213409"/>
      </p:ext>
    </p:extLst>
  </p:cSld>
  <p:clrMapOvr>
    <a:masterClrMapping/>
  </p:clrMapOvr>
  <p:transition spd="med">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1018-4F96-4D7A-8B2D-21D855948CA2}"/>
              </a:ext>
            </a:extLst>
          </p:cNvPr>
          <p:cNvSpPr>
            <a:spLocks noGrp="1"/>
          </p:cNvSpPr>
          <p:nvPr>
            <p:ph type="title"/>
          </p:nvPr>
        </p:nvSpPr>
        <p:spPr>
          <a:xfrm>
            <a:off x="0" y="22860"/>
            <a:ext cx="4295219" cy="640080"/>
          </a:xfrm>
        </p:spPr>
        <p:txBody>
          <a:bodyPr/>
          <a:lstStyle/>
          <a:p>
            <a:r>
              <a:rPr lang="en-US" dirty="0"/>
              <a:t>Matrix Multiplication</a:t>
            </a:r>
          </a:p>
        </p:txBody>
      </p:sp>
      <p:sp>
        <p:nvSpPr>
          <p:cNvPr id="3" name="Content Placeholder 2">
            <a:extLst>
              <a:ext uri="{FF2B5EF4-FFF2-40B4-BE49-F238E27FC236}">
                <a16:creationId xmlns:a16="http://schemas.microsoft.com/office/drawing/2014/main" id="{A664E19E-C568-49BE-A995-BB475226BDF2}"/>
              </a:ext>
            </a:extLst>
          </p:cNvPr>
          <p:cNvSpPr>
            <a:spLocks noGrp="1"/>
          </p:cNvSpPr>
          <p:nvPr>
            <p:ph sz="half"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23B184E-40C5-4E34-8EA7-98118B18B09C}"/>
                  </a:ext>
                </a:extLst>
              </p14:cNvPr>
              <p14:cNvContentPartPr/>
              <p14:nvPr/>
            </p14:nvContentPartPr>
            <p14:xfrm>
              <a:off x="1228680" y="299880"/>
              <a:ext cx="7225200" cy="3953520"/>
            </p14:xfrm>
          </p:contentPart>
        </mc:Choice>
        <mc:Fallback>
          <p:pic>
            <p:nvPicPr>
              <p:cNvPr id="4" name="Ink 3">
                <a:extLst>
                  <a:ext uri="{FF2B5EF4-FFF2-40B4-BE49-F238E27FC236}">
                    <a16:creationId xmlns:a16="http://schemas.microsoft.com/office/drawing/2014/main" id="{923B184E-40C5-4E34-8EA7-98118B18B09C}"/>
                  </a:ext>
                </a:extLst>
              </p:cNvPr>
              <p:cNvPicPr/>
              <p:nvPr/>
            </p:nvPicPr>
            <p:blipFill>
              <a:blip r:embed="rId3"/>
              <a:stretch>
                <a:fillRect/>
              </a:stretch>
            </p:blipFill>
            <p:spPr>
              <a:xfrm>
                <a:off x="1219320" y="290520"/>
                <a:ext cx="7243920" cy="3972240"/>
              </a:xfrm>
              <a:prstGeom prst="rect">
                <a:avLst/>
              </a:prstGeom>
            </p:spPr>
          </p:pic>
        </mc:Fallback>
      </mc:AlternateContent>
    </p:spTree>
    <p:extLst>
      <p:ext uri="{BB962C8B-B14F-4D97-AF65-F5344CB8AC3E}">
        <p14:creationId xmlns:p14="http://schemas.microsoft.com/office/powerpoint/2010/main" val="1907477286"/>
      </p:ext>
    </p:extLst>
  </p:cSld>
  <p:clrMapOvr>
    <a:masterClrMapping/>
  </p:clrMapOvr>
  <p:transition spd="med">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2AA-19B9-4836-89E6-CA8D15DFD084}"/>
              </a:ext>
            </a:extLst>
          </p:cNvPr>
          <p:cNvSpPr>
            <a:spLocks noGrp="1"/>
          </p:cNvSpPr>
          <p:nvPr>
            <p:ph type="title"/>
          </p:nvPr>
        </p:nvSpPr>
        <p:spPr>
          <a:xfrm>
            <a:off x="0" y="-23797"/>
            <a:ext cx="4295219" cy="640080"/>
          </a:xfrm>
        </p:spPr>
        <p:txBody>
          <a:bodyPr/>
          <a:lstStyle/>
          <a:p>
            <a:r>
              <a:rPr lang="en-US" dirty="0"/>
              <a:t>Matrix multiplication</a:t>
            </a:r>
          </a:p>
        </p:txBody>
      </p:sp>
      <p:sp>
        <p:nvSpPr>
          <p:cNvPr id="6" name="TextBox 5">
            <a:extLst>
              <a:ext uri="{FF2B5EF4-FFF2-40B4-BE49-F238E27FC236}">
                <a16:creationId xmlns:a16="http://schemas.microsoft.com/office/drawing/2014/main" id="{B21D58B6-8FD6-4AFC-9816-3847FDE69ED5}"/>
              </a:ext>
            </a:extLst>
          </p:cNvPr>
          <p:cNvSpPr txBox="1"/>
          <p:nvPr/>
        </p:nvSpPr>
        <p:spPr>
          <a:xfrm>
            <a:off x="104701" y="872520"/>
            <a:ext cx="8557667" cy="1384995"/>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First, each entry in the row of the first matrix is multiplied by the corresponding entry in the column if the second matrix and summed up.</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will produce the first entry in the final matrix</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same row is then multiplied for the rest of the columns in the second matrix</a:t>
            </a:r>
          </a:p>
        </p:txBody>
      </p:sp>
      <p:pic>
        <p:nvPicPr>
          <p:cNvPr id="8" name="Picture 7">
            <a:extLst>
              <a:ext uri="{FF2B5EF4-FFF2-40B4-BE49-F238E27FC236}">
                <a16:creationId xmlns:a16="http://schemas.microsoft.com/office/drawing/2014/main" id="{9755F7A9-3F36-499F-965E-6B050896D80C}"/>
              </a:ext>
            </a:extLst>
          </p:cNvPr>
          <p:cNvPicPr>
            <a:picLocks noChangeAspect="1"/>
          </p:cNvPicPr>
          <p:nvPr/>
        </p:nvPicPr>
        <p:blipFill>
          <a:blip r:embed="rId2"/>
          <a:stretch>
            <a:fillRect/>
          </a:stretch>
        </p:blipFill>
        <p:spPr>
          <a:xfrm>
            <a:off x="1550720" y="2377379"/>
            <a:ext cx="5024762" cy="1384995"/>
          </a:xfrm>
          <a:prstGeom prst="rect">
            <a:avLst/>
          </a:prstGeom>
        </p:spPr>
      </p:pic>
      <p:sp>
        <p:nvSpPr>
          <p:cNvPr id="9" name="TextBox 8">
            <a:extLst>
              <a:ext uri="{FF2B5EF4-FFF2-40B4-BE49-F238E27FC236}">
                <a16:creationId xmlns:a16="http://schemas.microsoft.com/office/drawing/2014/main" id="{7FD38011-E6CB-463C-9BA2-71BF1E891D8C}"/>
              </a:ext>
            </a:extLst>
          </p:cNvPr>
          <p:cNvSpPr txBox="1"/>
          <p:nvPr/>
        </p:nvSpPr>
        <p:spPr>
          <a:xfrm>
            <a:off x="439750" y="4188092"/>
            <a:ext cx="805509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process is the same for second row and then repeated across the entire matrix</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9B28A44-B4E0-4A34-BB6A-46142988CB82}"/>
                  </a:ext>
                </a:extLst>
              </p14:cNvPr>
              <p14:cNvContentPartPr/>
              <p14:nvPr/>
            </p14:nvContentPartPr>
            <p14:xfrm>
              <a:off x="533520" y="1066680"/>
              <a:ext cx="7339320" cy="2934000"/>
            </p14:xfrm>
          </p:contentPart>
        </mc:Choice>
        <mc:Fallback>
          <p:pic>
            <p:nvPicPr>
              <p:cNvPr id="3" name="Ink 2">
                <a:extLst>
                  <a:ext uri="{FF2B5EF4-FFF2-40B4-BE49-F238E27FC236}">
                    <a16:creationId xmlns:a16="http://schemas.microsoft.com/office/drawing/2014/main" id="{59B28A44-B4E0-4A34-BB6A-46142988CB82}"/>
                  </a:ext>
                </a:extLst>
              </p:cNvPr>
              <p:cNvPicPr/>
              <p:nvPr/>
            </p:nvPicPr>
            <p:blipFill>
              <a:blip r:embed="rId4"/>
              <a:stretch>
                <a:fillRect/>
              </a:stretch>
            </p:blipFill>
            <p:spPr>
              <a:xfrm>
                <a:off x="524160" y="1057320"/>
                <a:ext cx="7358040" cy="2952720"/>
              </a:xfrm>
              <a:prstGeom prst="rect">
                <a:avLst/>
              </a:prstGeom>
            </p:spPr>
          </p:pic>
        </mc:Fallback>
      </mc:AlternateContent>
    </p:spTree>
    <p:extLst>
      <p:ext uri="{BB962C8B-B14F-4D97-AF65-F5344CB8AC3E}">
        <p14:creationId xmlns:p14="http://schemas.microsoft.com/office/powerpoint/2010/main" val="212414242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8A27-796E-42CF-BE3F-B0F1F1EA0D12}"/>
              </a:ext>
            </a:extLst>
          </p:cNvPr>
          <p:cNvSpPr>
            <a:spLocks noGrp="1"/>
          </p:cNvSpPr>
          <p:nvPr>
            <p:ph type="title"/>
          </p:nvPr>
        </p:nvSpPr>
        <p:spPr>
          <a:xfrm>
            <a:off x="0" y="22860"/>
            <a:ext cx="8326498" cy="640080"/>
          </a:xfrm>
        </p:spPr>
        <p:txBody>
          <a:bodyPr/>
          <a:lstStyle/>
          <a:p>
            <a:r>
              <a:rPr lang="en-US" dirty="0"/>
              <a:t>Matrix multiplication – Now in reverse</a:t>
            </a:r>
          </a:p>
        </p:txBody>
      </p:sp>
      <p:sp>
        <p:nvSpPr>
          <p:cNvPr id="3" name="Content Placeholder 2">
            <a:extLst>
              <a:ext uri="{FF2B5EF4-FFF2-40B4-BE49-F238E27FC236}">
                <a16:creationId xmlns:a16="http://schemas.microsoft.com/office/drawing/2014/main" id="{99FE1EB5-3A29-4437-A9D3-70FF41314356}"/>
              </a:ext>
            </a:extLst>
          </p:cNvPr>
          <p:cNvSpPr>
            <a:spLocks noGrp="1"/>
          </p:cNvSpPr>
          <p:nvPr>
            <p:ph sz="half" idx="13"/>
          </p:nvPr>
        </p:nvSpPr>
        <p:spPr>
          <a:xfrm>
            <a:off x="113777" y="854371"/>
            <a:ext cx="7850578" cy="640080"/>
          </a:xfrm>
        </p:spPr>
        <p:txBody>
          <a:bodyPr/>
          <a:lstStyle/>
          <a:p>
            <a:r>
              <a:rPr lang="en-US" dirty="0"/>
              <a:t>The same 3X2 matrix and a 2X3 matrix multiplies in reverse will produce 3X3 matrix</a:t>
            </a:r>
          </a:p>
        </p:txBody>
      </p:sp>
      <p:pic>
        <p:nvPicPr>
          <p:cNvPr id="5" name="Picture 4">
            <a:extLst>
              <a:ext uri="{FF2B5EF4-FFF2-40B4-BE49-F238E27FC236}">
                <a16:creationId xmlns:a16="http://schemas.microsoft.com/office/drawing/2014/main" id="{BE1EF174-8310-4407-BFA6-57688867C511}"/>
              </a:ext>
            </a:extLst>
          </p:cNvPr>
          <p:cNvPicPr>
            <a:picLocks noChangeAspect="1"/>
          </p:cNvPicPr>
          <p:nvPr/>
        </p:nvPicPr>
        <p:blipFill>
          <a:blip r:embed="rId2"/>
          <a:stretch>
            <a:fillRect/>
          </a:stretch>
        </p:blipFill>
        <p:spPr>
          <a:xfrm>
            <a:off x="914619" y="1685882"/>
            <a:ext cx="5674646" cy="914037"/>
          </a:xfrm>
          <a:prstGeom prst="rect">
            <a:avLst/>
          </a:prstGeom>
        </p:spPr>
      </p:pic>
      <p:sp>
        <p:nvSpPr>
          <p:cNvPr id="6" name="TextBox 5">
            <a:extLst>
              <a:ext uri="{FF2B5EF4-FFF2-40B4-BE49-F238E27FC236}">
                <a16:creationId xmlns:a16="http://schemas.microsoft.com/office/drawing/2014/main" id="{E12E1EA8-34CB-4761-B83F-E8707696F202}"/>
              </a:ext>
            </a:extLst>
          </p:cNvPr>
          <p:cNvSpPr txBox="1"/>
          <p:nvPr/>
        </p:nvSpPr>
        <p:spPr>
          <a:xfrm>
            <a:off x="113777" y="3301612"/>
            <a:ext cx="806696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that </a:t>
            </a:r>
            <a:r>
              <a:rPr lang="en-US" sz="1400" b="1" dirty="0">
                <a:solidFill>
                  <a:schemeClr val="bg2"/>
                </a:solidFill>
                <a:latin typeface="+mn-lt"/>
              </a:rPr>
              <a:t>the number of rows in the first matrix and number of columns in the second matrix </a:t>
            </a:r>
            <a:r>
              <a:rPr lang="en-US" sz="1400" dirty="0">
                <a:solidFill>
                  <a:schemeClr val="bg2"/>
                </a:solidFill>
                <a:latin typeface="+mn-lt"/>
              </a:rPr>
              <a:t>(show in bold above) will determine the size of final matrix</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25691D9-3868-49EB-8E09-CD48BB85FBFD}"/>
                  </a:ext>
                </a:extLst>
              </p14:cNvPr>
              <p14:cNvContentPartPr/>
              <p14:nvPr/>
            </p14:nvContentPartPr>
            <p14:xfrm>
              <a:off x="795240" y="1076400"/>
              <a:ext cx="6691680" cy="3681720"/>
            </p14:xfrm>
          </p:contentPart>
        </mc:Choice>
        <mc:Fallback>
          <p:pic>
            <p:nvPicPr>
              <p:cNvPr id="4" name="Ink 3">
                <a:extLst>
                  <a:ext uri="{FF2B5EF4-FFF2-40B4-BE49-F238E27FC236}">
                    <a16:creationId xmlns:a16="http://schemas.microsoft.com/office/drawing/2014/main" id="{425691D9-3868-49EB-8E09-CD48BB85FBFD}"/>
                  </a:ext>
                </a:extLst>
              </p:cNvPr>
              <p:cNvPicPr/>
              <p:nvPr/>
            </p:nvPicPr>
            <p:blipFill>
              <a:blip r:embed="rId4"/>
              <a:stretch>
                <a:fillRect/>
              </a:stretch>
            </p:blipFill>
            <p:spPr>
              <a:xfrm>
                <a:off x="785880" y="1067040"/>
                <a:ext cx="6710400" cy="3700440"/>
              </a:xfrm>
              <a:prstGeom prst="rect">
                <a:avLst/>
              </a:prstGeom>
            </p:spPr>
          </p:pic>
        </mc:Fallback>
      </mc:AlternateContent>
    </p:spTree>
    <p:extLst>
      <p:ext uri="{BB962C8B-B14F-4D97-AF65-F5344CB8AC3E}">
        <p14:creationId xmlns:p14="http://schemas.microsoft.com/office/powerpoint/2010/main" val="2973120178"/>
      </p:ext>
    </p:extLst>
  </p:cSld>
  <p:clrMapOvr>
    <a:masterClrMapping/>
  </p:clrMapOvr>
  <p:transition spd="med">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1B4F-57F5-4E97-A54A-08CBA8A083AE}"/>
              </a:ext>
            </a:extLst>
          </p:cNvPr>
          <p:cNvSpPr>
            <a:spLocks noGrp="1"/>
          </p:cNvSpPr>
          <p:nvPr>
            <p:ph type="title"/>
          </p:nvPr>
        </p:nvSpPr>
        <p:spPr>
          <a:xfrm>
            <a:off x="0" y="0"/>
            <a:ext cx="6874626" cy="640080"/>
          </a:xfrm>
        </p:spPr>
        <p:txBody>
          <a:bodyPr/>
          <a:lstStyle/>
          <a:p>
            <a:r>
              <a:rPr lang="en-US" dirty="0"/>
              <a:t>Matrix multiply by a scalar number</a:t>
            </a:r>
          </a:p>
        </p:txBody>
      </p:sp>
      <p:sp>
        <p:nvSpPr>
          <p:cNvPr id="3" name="Content Placeholder 2">
            <a:extLst>
              <a:ext uri="{FF2B5EF4-FFF2-40B4-BE49-F238E27FC236}">
                <a16:creationId xmlns:a16="http://schemas.microsoft.com/office/drawing/2014/main" id="{2F90F021-08A7-4860-959E-C8DBD84C4579}"/>
              </a:ext>
            </a:extLst>
          </p:cNvPr>
          <p:cNvSpPr>
            <a:spLocks noGrp="1"/>
          </p:cNvSpPr>
          <p:nvPr>
            <p:ph sz="half"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8C1DB5A-CB6F-4DC5-8F86-D23B52BBBF92}"/>
                  </a:ext>
                </a:extLst>
              </p14:cNvPr>
              <p14:cNvContentPartPr/>
              <p14:nvPr/>
            </p14:nvContentPartPr>
            <p14:xfrm>
              <a:off x="866880" y="157320"/>
              <a:ext cx="7610760" cy="2095560"/>
            </p14:xfrm>
          </p:contentPart>
        </mc:Choice>
        <mc:Fallback>
          <p:pic>
            <p:nvPicPr>
              <p:cNvPr id="4" name="Ink 3">
                <a:extLst>
                  <a:ext uri="{FF2B5EF4-FFF2-40B4-BE49-F238E27FC236}">
                    <a16:creationId xmlns:a16="http://schemas.microsoft.com/office/drawing/2014/main" id="{28C1DB5A-CB6F-4DC5-8F86-D23B52BBBF92}"/>
                  </a:ext>
                </a:extLst>
              </p:cNvPr>
              <p:cNvPicPr/>
              <p:nvPr/>
            </p:nvPicPr>
            <p:blipFill>
              <a:blip r:embed="rId3"/>
              <a:stretch>
                <a:fillRect/>
              </a:stretch>
            </p:blipFill>
            <p:spPr>
              <a:xfrm>
                <a:off x="857520" y="147960"/>
                <a:ext cx="7629480" cy="2114280"/>
              </a:xfrm>
              <a:prstGeom prst="rect">
                <a:avLst/>
              </a:prstGeom>
            </p:spPr>
          </p:pic>
        </mc:Fallback>
      </mc:AlternateContent>
    </p:spTree>
    <p:extLst>
      <p:ext uri="{BB962C8B-B14F-4D97-AF65-F5344CB8AC3E}">
        <p14:creationId xmlns:p14="http://schemas.microsoft.com/office/powerpoint/2010/main" val="3300044266"/>
      </p:ext>
    </p:extLst>
  </p:cSld>
  <p:clrMapOvr>
    <a:masterClrMapping/>
  </p:clrMapOvr>
  <p:transition spd="med">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02F8-0037-4122-A405-50EA599890FE}"/>
              </a:ext>
            </a:extLst>
          </p:cNvPr>
          <p:cNvSpPr>
            <a:spLocks noGrp="1"/>
          </p:cNvSpPr>
          <p:nvPr>
            <p:ph type="title"/>
          </p:nvPr>
        </p:nvSpPr>
        <p:spPr>
          <a:xfrm>
            <a:off x="0" y="0"/>
            <a:ext cx="7111952" cy="640080"/>
          </a:xfrm>
        </p:spPr>
        <p:txBody>
          <a:bodyPr/>
          <a:lstStyle/>
          <a:p>
            <a:r>
              <a:rPr lang="en-US" dirty="0"/>
              <a:t>Multiply a Matrix by Another Matrix</a:t>
            </a:r>
          </a:p>
        </p:txBody>
      </p:sp>
      <p:pic>
        <p:nvPicPr>
          <p:cNvPr id="5" name="Picture 4">
            <a:extLst>
              <a:ext uri="{FF2B5EF4-FFF2-40B4-BE49-F238E27FC236}">
                <a16:creationId xmlns:a16="http://schemas.microsoft.com/office/drawing/2014/main" id="{0A61E08D-529A-4D5B-B2A9-83D91437448D}"/>
              </a:ext>
            </a:extLst>
          </p:cNvPr>
          <p:cNvPicPr>
            <a:picLocks noChangeAspect="1"/>
          </p:cNvPicPr>
          <p:nvPr/>
        </p:nvPicPr>
        <p:blipFill>
          <a:blip r:embed="rId2"/>
          <a:stretch>
            <a:fillRect/>
          </a:stretch>
        </p:blipFill>
        <p:spPr>
          <a:xfrm>
            <a:off x="167887" y="810061"/>
            <a:ext cx="3287288" cy="1189019"/>
          </a:xfrm>
          <a:prstGeom prst="rect">
            <a:avLst/>
          </a:prstGeom>
        </p:spPr>
      </p:pic>
      <p:pic>
        <p:nvPicPr>
          <p:cNvPr id="7" name="Picture 6">
            <a:extLst>
              <a:ext uri="{FF2B5EF4-FFF2-40B4-BE49-F238E27FC236}">
                <a16:creationId xmlns:a16="http://schemas.microsoft.com/office/drawing/2014/main" id="{D68271B8-926E-467D-A653-2D37F5BC6863}"/>
              </a:ext>
            </a:extLst>
          </p:cNvPr>
          <p:cNvPicPr>
            <a:picLocks noChangeAspect="1"/>
          </p:cNvPicPr>
          <p:nvPr/>
        </p:nvPicPr>
        <p:blipFill>
          <a:blip r:embed="rId3"/>
          <a:stretch>
            <a:fillRect/>
          </a:stretch>
        </p:blipFill>
        <p:spPr>
          <a:xfrm>
            <a:off x="653044" y="2017525"/>
            <a:ext cx="3688611" cy="1151622"/>
          </a:xfrm>
          <a:prstGeom prst="rect">
            <a:avLst/>
          </a:prstGeom>
        </p:spPr>
      </p:pic>
      <p:pic>
        <p:nvPicPr>
          <p:cNvPr id="9" name="Picture 8">
            <a:extLst>
              <a:ext uri="{FF2B5EF4-FFF2-40B4-BE49-F238E27FC236}">
                <a16:creationId xmlns:a16="http://schemas.microsoft.com/office/drawing/2014/main" id="{E9D812CF-4123-485A-8B89-8865CDBDDDEC}"/>
              </a:ext>
            </a:extLst>
          </p:cNvPr>
          <p:cNvPicPr>
            <a:picLocks noChangeAspect="1"/>
          </p:cNvPicPr>
          <p:nvPr/>
        </p:nvPicPr>
        <p:blipFill>
          <a:blip r:embed="rId4"/>
          <a:stretch>
            <a:fillRect/>
          </a:stretch>
        </p:blipFill>
        <p:spPr>
          <a:xfrm>
            <a:off x="1504950" y="3297252"/>
            <a:ext cx="4044271" cy="1036187"/>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DBFB581-C1B0-4EA9-A5CB-B0E44DB5ED7A}"/>
                  </a:ext>
                </a:extLst>
              </p14:cNvPr>
              <p14:cNvContentPartPr/>
              <p14:nvPr/>
            </p14:nvContentPartPr>
            <p14:xfrm>
              <a:off x="5757840" y="1171440"/>
              <a:ext cx="714600" cy="3553200"/>
            </p14:xfrm>
          </p:contentPart>
        </mc:Choice>
        <mc:Fallback>
          <p:pic>
            <p:nvPicPr>
              <p:cNvPr id="3" name="Ink 2">
                <a:extLst>
                  <a:ext uri="{FF2B5EF4-FFF2-40B4-BE49-F238E27FC236}">
                    <a16:creationId xmlns:a16="http://schemas.microsoft.com/office/drawing/2014/main" id="{2DBFB581-C1B0-4EA9-A5CB-B0E44DB5ED7A}"/>
                  </a:ext>
                </a:extLst>
              </p:cNvPr>
              <p:cNvPicPr/>
              <p:nvPr/>
            </p:nvPicPr>
            <p:blipFill>
              <a:blip r:embed="rId6"/>
              <a:stretch>
                <a:fillRect/>
              </a:stretch>
            </p:blipFill>
            <p:spPr>
              <a:xfrm>
                <a:off x="5748480" y="1162080"/>
                <a:ext cx="733320" cy="3571920"/>
              </a:xfrm>
              <a:prstGeom prst="rect">
                <a:avLst/>
              </a:prstGeom>
            </p:spPr>
          </p:pic>
        </mc:Fallback>
      </mc:AlternateContent>
    </p:spTree>
    <p:extLst>
      <p:ext uri="{BB962C8B-B14F-4D97-AF65-F5344CB8AC3E}">
        <p14:creationId xmlns:p14="http://schemas.microsoft.com/office/powerpoint/2010/main" val="3043321488"/>
      </p:ext>
    </p:extLst>
  </p:cSld>
  <p:clrMapOvr>
    <a:masterClrMapping/>
  </p:clrMapOvr>
  <p:transition spd="med">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0C3E-E555-4010-97DE-9E271731FF60}"/>
              </a:ext>
            </a:extLst>
          </p:cNvPr>
          <p:cNvSpPr>
            <a:spLocks noGrp="1"/>
          </p:cNvSpPr>
          <p:nvPr>
            <p:ph type="title"/>
          </p:nvPr>
        </p:nvSpPr>
        <p:spPr>
          <a:xfrm>
            <a:off x="0" y="0"/>
            <a:ext cx="8549863" cy="640080"/>
          </a:xfrm>
        </p:spPr>
        <p:txBody>
          <a:bodyPr/>
          <a:lstStyle/>
          <a:p>
            <a:r>
              <a:rPr lang="en-US" dirty="0"/>
              <a:t>Matrix multiplication -  Compatibility </a:t>
            </a:r>
          </a:p>
        </p:txBody>
      </p:sp>
      <p:sp>
        <p:nvSpPr>
          <p:cNvPr id="3" name="Content Placeholder 2">
            <a:extLst>
              <a:ext uri="{FF2B5EF4-FFF2-40B4-BE49-F238E27FC236}">
                <a16:creationId xmlns:a16="http://schemas.microsoft.com/office/drawing/2014/main" id="{C36D32FF-86B2-4D30-9725-EEE86FC27A64}"/>
              </a:ext>
            </a:extLst>
          </p:cNvPr>
          <p:cNvSpPr>
            <a:spLocks noGrp="1"/>
          </p:cNvSpPr>
          <p:nvPr>
            <p:ph sz="half" idx="13"/>
          </p:nvPr>
        </p:nvSpPr>
        <p:spPr>
          <a:xfrm>
            <a:off x="88299" y="875311"/>
            <a:ext cx="8967402" cy="3200400"/>
          </a:xfrm>
        </p:spPr>
        <p:txBody>
          <a:bodyPr/>
          <a:lstStyle/>
          <a:p>
            <a:r>
              <a:rPr lang="en-US" dirty="0"/>
              <a:t>A matrix is compatible with another only if the number of columns in the first matrix is equal to the number of rows in the second</a:t>
            </a:r>
          </a:p>
        </p:txBody>
      </p:sp>
      <p:pic>
        <p:nvPicPr>
          <p:cNvPr id="5" name="Picture 4">
            <a:extLst>
              <a:ext uri="{FF2B5EF4-FFF2-40B4-BE49-F238E27FC236}">
                <a16:creationId xmlns:a16="http://schemas.microsoft.com/office/drawing/2014/main" id="{3E681C18-0FEB-40C2-AD89-9779F42F8D7A}"/>
              </a:ext>
            </a:extLst>
          </p:cNvPr>
          <p:cNvPicPr>
            <a:picLocks noChangeAspect="1"/>
          </p:cNvPicPr>
          <p:nvPr/>
        </p:nvPicPr>
        <p:blipFill>
          <a:blip r:embed="rId2"/>
          <a:stretch>
            <a:fillRect/>
          </a:stretch>
        </p:blipFill>
        <p:spPr>
          <a:xfrm>
            <a:off x="720374" y="1641146"/>
            <a:ext cx="4856768" cy="262704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C6222A0-2BC7-404F-9DC9-4E5FD8A8E74D}"/>
                  </a:ext>
                </a:extLst>
              </p14:cNvPr>
              <p14:cNvContentPartPr/>
              <p14:nvPr/>
            </p14:nvContentPartPr>
            <p14:xfrm>
              <a:off x="895320" y="604800"/>
              <a:ext cx="7648920" cy="3615120"/>
            </p14:xfrm>
          </p:contentPart>
        </mc:Choice>
        <mc:Fallback>
          <p:pic>
            <p:nvPicPr>
              <p:cNvPr id="4" name="Ink 3">
                <a:extLst>
                  <a:ext uri="{FF2B5EF4-FFF2-40B4-BE49-F238E27FC236}">
                    <a16:creationId xmlns:a16="http://schemas.microsoft.com/office/drawing/2014/main" id="{7C6222A0-2BC7-404F-9DC9-4E5FD8A8E74D}"/>
                  </a:ext>
                </a:extLst>
              </p:cNvPr>
              <p:cNvPicPr/>
              <p:nvPr/>
            </p:nvPicPr>
            <p:blipFill>
              <a:blip r:embed="rId4"/>
              <a:stretch>
                <a:fillRect/>
              </a:stretch>
            </p:blipFill>
            <p:spPr>
              <a:xfrm>
                <a:off x="885960" y="595440"/>
                <a:ext cx="7667640" cy="3633840"/>
              </a:xfrm>
              <a:prstGeom prst="rect">
                <a:avLst/>
              </a:prstGeom>
            </p:spPr>
          </p:pic>
        </mc:Fallback>
      </mc:AlternateContent>
    </p:spTree>
    <p:extLst>
      <p:ext uri="{BB962C8B-B14F-4D97-AF65-F5344CB8AC3E}">
        <p14:creationId xmlns:p14="http://schemas.microsoft.com/office/powerpoint/2010/main" val="1204448208"/>
      </p:ext>
    </p:extLst>
  </p:cSld>
  <p:clrMapOvr>
    <a:masterClrMapping/>
  </p:clrMapOvr>
  <p:transition spd="med">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6240-BB33-4B0D-B473-E7839EE8CC11}"/>
              </a:ext>
            </a:extLst>
          </p:cNvPr>
          <p:cNvSpPr>
            <a:spLocks noGrp="1"/>
          </p:cNvSpPr>
          <p:nvPr>
            <p:ph type="title"/>
          </p:nvPr>
        </p:nvSpPr>
        <p:spPr>
          <a:xfrm>
            <a:off x="0" y="22860"/>
            <a:ext cx="4295219" cy="640080"/>
          </a:xfrm>
        </p:spPr>
        <p:txBody>
          <a:bodyPr/>
          <a:lstStyle/>
          <a:p>
            <a:r>
              <a:rPr lang="en-US" dirty="0"/>
              <a:t>Identity Matrix</a:t>
            </a:r>
          </a:p>
        </p:txBody>
      </p:sp>
      <p:sp>
        <p:nvSpPr>
          <p:cNvPr id="3" name="Content Placeholder 2">
            <a:extLst>
              <a:ext uri="{FF2B5EF4-FFF2-40B4-BE49-F238E27FC236}">
                <a16:creationId xmlns:a16="http://schemas.microsoft.com/office/drawing/2014/main" id="{72397C41-6F3F-4D1E-9D0E-77993D9C3342}"/>
              </a:ext>
            </a:extLst>
          </p:cNvPr>
          <p:cNvSpPr>
            <a:spLocks noGrp="1"/>
          </p:cNvSpPr>
          <p:nvPr>
            <p:ph sz="half" idx="13"/>
          </p:nvPr>
        </p:nvSpPr>
        <p:spPr>
          <a:xfrm>
            <a:off x="274320" y="2156866"/>
            <a:ext cx="6768654" cy="2323693"/>
          </a:xfrm>
        </p:spPr>
        <p:txBody>
          <a:bodyPr/>
          <a:lstStyle/>
          <a:p>
            <a:r>
              <a:rPr lang="en-US" dirty="0"/>
              <a:t>It is “square” (has same number of rows as columns)</a:t>
            </a:r>
          </a:p>
          <a:p>
            <a:r>
              <a:rPr lang="en-US" dirty="0"/>
              <a:t>It can be large or small (2x2, 100x100,… so on)</a:t>
            </a:r>
          </a:p>
          <a:p>
            <a:r>
              <a:rPr lang="en-US" dirty="0"/>
              <a:t>It has 1s on the main diagonal and 0s everywhere else</a:t>
            </a:r>
          </a:p>
          <a:p>
            <a:r>
              <a:rPr lang="en-US" dirty="0"/>
              <a:t>Its symbol is the capital letter I</a:t>
            </a:r>
          </a:p>
        </p:txBody>
      </p:sp>
      <p:pic>
        <p:nvPicPr>
          <p:cNvPr id="5" name="Picture 4">
            <a:extLst>
              <a:ext uri="{FF2B5EF4-FFF2-40B4-BE49-F238E27FC236}">
                <a16:creationId xmlns:a16="http://schemas.microsoft.com/office/drawing/2014/main" id="{125AA284-9367-4610-85B0-797E13CE3605}"/>
              </a:ext>
            </a:extLst>
          </p:cNvPr>
          <p:cNvPicPr>
            <a:picLocks noChangeAspect="1"/>
          </p:cNvPicPr>
          <p:nvPr/>
        </p:nvPicPr>
        <p:blipFill>
          <a:blip r:embed="rId2"/>
          <a:stretch>
            <a:fillRect/>
          </a:stretch>
        </p:blipFill>
        <p:spPr>
          <a:xfrm>
            <a:off x="2301159" y="662940"/>
            <a:ext cx="2284663" cy="1399004"/>
          </a:xfrm>
          <a:prstGeom prst="rect">
            <a:avLst/>
          </a:prstGeom>
        </p:spPr>
      </p:pic>
      <p:pic>
        <p:nvPicPr>
          <p:cNvPr id="7" name="Picture 6">
            <a:extLst>
              <a:ext uri="{FF2B5EF4-FFF2-40B4-BE49-F238E27FC236}">
                <a16:creationId xmlns:a16="http://schemas.microsoft.com/office/drawing/2014/main" id="{73DA0457-B35E-40D4-A2B4-E69C08558E6D}"/>
              </a:ext>
            </a:extLst>
          </p:cNvPr>
          <p:cNvPicPr>
            <a:picLocks noChangeAspect="1"/>
          </p:cNvPicPr>
          <p:nvPr/>
        </p:nvPicPr>
        <p:blipFill>
          <a:blip r:embed="rId3"/>
          <a:stretch>
            <a:fillRect/>
          </a:stretch>
        </p:blipFill>
        <p:spPr>
          <a:xfrm>
            <a:off x="3214132" y="4146031"/>
            <a:ext cx="1490492" cy="958642"/>
          </a:xfrm>
          <a:prstGeom prst="rect">
            <a:avLst/>
          </a:prstGeom>
        </p:spPr>
      </p:pic>
      <p:sp>
        <p:nvSpPr>
          <p:cNvPr id="8" name="TextBox 7">
            <a:extLst>
              <a:ext uri="{FF2B5EF4-FFF2-40B4-BE49-F238E27FC236}">
                <a16:creationId xmlns:a16="http://schemas.microsoft.com/office/drawing/2014/main" id="{F41A1D55-5665-4080-9E02-D3DE9A3F8C07}"/>
              </a:ext>
            </a:extLst>
          </p:cNvPr>
          <p:cNvSpPr txBox="1"/>
          <p:nvPr/>
        </p:nvSpPr>
        <p:spPr>
          <a:xfrm>
            <a:off x="216385" y="3713441"/>
            <a:ext cx="704995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It is a special matrix, because  when we multiply by it, the original matrix is unchanged</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310D124-4930-480F-A6DE-C9DAA1F35BCB}"/>
                  </a:ext>
                </a:extLst>
              </p14:cNvPr>
              <p14:cNvContentPartPr/>
              <p14:nvPr/>
            </p14:nvContentPartPr>
            <p14:xfrm>
              <a:off x="2962440" y="666720"/>
              <a:ext cx="5429520" cy="4472280"/>
            </p14:xfrm>
          </p:contentPart>
        </mc:Choice>
        <mc:Fallback>
          <p:pic>
            <p:nvPicPr>
              <p:cNvPr id="4" name="Ink 3">
                <a:extLst>
                  <a:ext uri="{FF2B5EF4-FFF2-40B4-BE49-F238E27FC236}">
                    <a16:creationId xmlns:a16="http://schemas.microsoft.com/office/drawing/2014/main" id="{2310D124-4930-480F-A6DE-C9DAA1F35BCB}"/>
                  </a:ext>
                </a:extLst>
              </p:cNvPr>
              <p:cNvPicPr/>
              <p:nvPr/>
            </p:nvPicPr>
            <p:blipFill>
              <a:blip r:embed="rId5"/>
              <a:stretch>
                <a:fillRect/>
              </a:stretch>
            </p:blipFill>
            <p:spPr>
              <a:xfrm>
                <a:off x="2953080" y="657360"/>
                <a:ext cx="5448240" cy="4491000"/>
              </a:xfrm>
              <a:prstGeom prst="rect">
                <a:avLst/>
              </a:prstGeom>
            </p:spPr>
          </p:pic>
        </mc:Fallback>
      </mc:AlternateContent>
    </p:spTree>
    <p:extLst>
      <p:ext uri="{BB962C8B-B14F-4D97-AF65-F5344CB8AC3E}">
        <p14:creationId xmlns:p14="http://schemas.microsoft.com/office/powerpoint/2010/main" val="1107294824"/>
      </p:ext>
    </p:extLst>
  </p:cSld>
  <p:clrMapOvr>
    <a:masterClrMapping/>
  </p:clrMapOvr>
  <p:transition spd="med">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34F8-3763-45F0-A1DE-C2F78F327115}"/>
              </a:ext>
            </a:extLst>
          </p:cNvPr>
          <p:cNvSpPr>
            <a:spLocks noGrp="1"/>
          </p:cNvSpPr>
          <p:nvPr>
            <p:ph type="title"/>
          </p:nvPr>
        </p:nvSpPr>
        <p:spPr>
          <a:xfrm>
            <a:off x="0" y="22860"/>
            <a:ext cx="4295219" cy="640080"/>
          </a:xfrm>
        </p:spPr>
        <p:txBody>
          <a:bodyPr/>
          <a:lstStyle/>
          <a:p>
            <a:r>
              <a:rPr lang="en-US" dirty="0"/>
              <a:t>Order of Multiplication </a:t>
            </a:r>
          </a:p>
        </p:txBody>
      </p:sp>
      <p:sp>
        <p:nvSpPr>
          <p:cNvPr id="3" name="Content Placeholder 2">
            <a:extLst>
              <a:ext uri="{FF2B5EF4-FFF2-40B4-BE49-F238E27FC236}">
                <a16:creationId xmlns:a16="http://schemas.microsoft.com/office/drawing/2014/main" id="{A3980B23-9561-4AB9-8447-C53D73273956}"/>
              </a:ext>
            </a:extLst>
          </p:cNvPr>
          <p:cNvSpPr>
            <a:spLocks noGrp="1"/>
          </p:cNvSpPr>
          <p:nvPr>
            <p:ph sz="half" idx="13"/>
          </p:nvPr>
        </p:nvSpPr>
        <p:spPr>
          <a:xfrm>
            <a:off x="105749" y="662940"/>
            <a:ext cx="8932501" cy="3817620"/>
          </a:xfrm>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668A47A-3B20-4EE7-8091-382C7EFE1E8D}"/>
                  </a:ext>
                </a:extLst>
              </p14:cNvPr>
              <p14:cNvContentPartPr/>
              <p14:nvPr/>
            </p14:nvContentPartPr>
            <p14:xfrm>
              <a:off x="2529000" y="309600"/>
              <a:ext cx="4429440" cy="2576880"/>
            </p14:xfrm>
          </p:contentPart>
        </mc:Choice>
        <mc:Fallback>
          <p:pic>
            <p:nvPicPr>
              <p:cNvPr id="4" name="Ink 3">
                <a:extLst>
                  <a:ext uri="{FF2B5EF4-FFF2-40B4-BE49-F238E27FC236}">
                    <a16:creationId xmlns:a16="http://schemas.microsoft.com/office/drawing/2014/main" id="{8668A47A-3B20-4EE7-8091-382C7EFE1E8D}"/>
                  </a:ext>
                </a:extLst>
              </p:cNvPr>
              <p:cNvPicPr/>
              <p:nvPr/>
            </p:nvPicPr>
            <p:blipFill>
              <a:blip r:embed="rId3"/>
              <a:stretch>
                <a:fillRect/>
              </a:stretch>
            </p:blipFill>
            <p:spPr>
              <a:xfrm>
                <a:off x="2519640" y="300240"/>
                <a:ext cx="4448160" cy="2595600"/>
              </a:xfrm>
              <a:prstGeom prst="rect">
                <a:avLst/>
              </a:prstGeom>
            </p:spPr>
          </p:pic>
        </mc:Fallback>
      </mc:AlternateContent>
    </p:spTree>
    <p:extLst>
      <p:ext uri="{BB962C8B-B14F-4D97-AF65-F5344CB8AC3E}">
        <p14:creationId xmlns:p14="http://schemas.microsoft.com/office/powerpoint/2010/main" val="1244905684"/>
      </p:ext>
    </p:extLst>
  </p:cSld>
  <p:clrMapOvr>
    <a:masterClrMapping/>
  </p:clrMapOvr>
  <p:transition spd="med">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3BA7-EFC0-44D5-B846-F5C57C72B312}"/>
              </a:ext>
            </a:extLst>
          </p:cNvPr>
          <p:cNvSpPr>
            <a:spLocks noGrp="1"/>
          </p:cNvSpPr>
          <p:nvPr>
            <p:ph type="title"/>
          </p:nvPr>
        </p:nvSpPr>
        <p:spPr>
          <a:xfrm>
            <a:off x="0" y="0"/>
            <a:ext cx="4295219" cy="640080"/>
          </a:xfrm>
        </p:spPr>
        <p:txBody>
          <a:bodyPr/>
          <a:lstStyle/>
          <a:p>
            <a:r>
              <a:rPr lang="en-US" dirty="0"/>
              <a:t>Factorization</a:t>
            </a:r>
          </a:p>
        </p:txBody>
      </p:sp>
      <p:sp>
        <p:nvSpPr>
          <p:cNvPr id="3" name="Content Placeholder 2">
            <a:extLst>
              <a:ext uri="{FF2B5EF4-FFF2-40B4-BE49-F238E27FC236}">
                <a16:creationId xmlns:a16="http://schemas.microsoft.com/office/drawing/2014/main" id="{D64F550C-7CAF-4641-8999-EA086C38BEB2}"/>
              </a:ext>
            </a:extLst>
          </p:cNvPr>
          <p:cNvSpPr>
            <a:spLocks noGrp="1"/>
          </p:cNvSpPr>
          <p:nvPr>
            <p:ph sz="half" idx="13"/>
          </p:nvPr>
        </p:nvSpPr>
        <p:spPr>
          <a:xfrm>
            <a:off x="155656" y="812489"/>
            <a:ext cx="8646315" cy="3200400"/>
          </a:xfrm>
        </p:spPr>
        <p:txBody>
          <a:bodyPr/>
          <a:lstStyle/>
          <a:p>
            <a:r>
              <a:rPr lang="en-US" dirty="0"/>
              <a:t>Factors of a number are numbers that divide evenly into another number. Factorization writes a number as the product of smaller numbers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4485D92-D0A4-4A54-96F5-D0BA33479EB5}"/>
                  </a:ext>
                </a:extLst>
              </p14:cNvPr>
              <p14:cNvContentPartPr/>
              <p14:nvPr/>
            </p14:nvContentPartPr>
            <p14:xfrm>
              <a:off x="2290680" y="1357200"/>
              <a:ext cx="5496480" cy="3177000"/>
            </p14:xfrm>
          </p:contentPart>
        </mc:Choice>
        <mc:Fallback>
          <p:pic>
            <p:nvPicPr>
              <p:cNvPr id="4" name="Ink 3">
                <a:extLst>
                  <a:ext uri="{FF2B5EF4-FFF2-40B4-BE49-F238E27FC236}">
                    <a16:creationId xmlns:a16="http://schemas.microsoft.com/office/drawing/2014/main" id="{C4485D92-D0A4-4A54-96F5-D0BA33479EB5}"/>
                  </a:ext>
                </a:extLst>
              </p:cNvPr>
              <p:cNvPicPr/>
              <p:nvPr/>
            </p:nvPicPr>
            <p:blipFill>
              <a:blip r:embed="rId3"/>
              <a:stretch>
                <a:fillRect/>
              </a:stretch>
            </p:blipFill>
            <p:spPr>
              <a:xfrm>
                <a:off x="2281320" y="1347840"/>
                <a:ext cx="5515200" cy="3195720"/>
              </a:xfrm>
              <a:prstGeom prst="rect">
                <a:avLst/>
              </a:prstGeom>
            </p:spPr>
          </p:pic>
        </mc:Fallback>
      </mc:AlternateContent>
    </p:spTree>
    <p:extLst>
      <p:ext uri="{BB962C8B-B14F-4D97-AF65-F5344CB8AC3E}">
        <p14:creationId xmlns:p14="http://schemas.microsoft.com/office/powerpoint/2010/main" val="590319493"/>
      </p:ext>
    </p:extLst>
  </p:cSld>
  <p:clrMapOvr>
    <a:masterClrMapping/>
  </p:clrMapOvr>
  <p:transition spd="med">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25C3-3D05-45AA-B061-7F3BEBE2DCF6}"/>
              </a:ext>
            </a:extLst>
          </p:cNvPr>
          <p:cNvSpPr>
            <a:spLocks noGrp="1"/>
          </p:cNvSpPr>
          <p:nvPr>
            <p:ph type="title"/>
          </p:nvPr>
        </p:nvSpPr>
        <p:spPr>
          <a:xfrm>
            <a:off x="0" y="0"/>
            <a:ext cx="6574480" cy="640080"/>
          </a:xfrm>
        </p:spPr>
        <p:txBody>
          <a:bodyPr/>
          <a:lstStyle/>
          <a:p>
            <a:r>
              <a:rPr lang="en-US" dirty="0"/>
              <a:t>Why do we use factorization ?</a:t>
            </a:r>
          </a:p>
        </p:txBody>
      </p:sp>
      <p:sp>
        <p:nvSpPr>
          <p:cNvPr id="3" name="Content Placeholder 2">
            <a:extLst>
              <a:ext uri="{FF2B5EF4-FFF2-40B4-BE49-F238E27FC236}">
                <a16:creationId xmlns:a16="http://schemas.microsoft.com/office/drawing/2014/main" id="{0DF9D8B8-2868-4CE6-ACF5-72B10B55C14F}"/>
              </a:ext>
            </a:extLst>
          </p:cNvPr>
          <p:cNvSpPr>
            <a:spLocks noGrp="1"/>
          </p:cNvSpPr>
          <p:nvPr>
            <p:ph sz="half" idx="13"/>
          </p:nvPr>
        </p:nvSpPr>
        <p:spPr>
          <a:xfrm>
            <a:off x="274319" y="1280160"/>
            <a:ext cx="7180483" cy="1225715"/>
          </a:xfrm>
        </p:spPr>
        <p:txBody>
          <a:bodyPr/>
          <a:lstStyle/>
          <a:p>
            <a:r>
              <a:rPr lang="en-US" dirty="0"/>
              <a:t>It can be used for many things, like helping perform arithmetic operation.</a:t>
            </a:r>
          </a:p>
          <a:p>
            <a:r>
              <a:rPr lang="en-US" dirty="0"/>
              <a:t>For ex 15 X 8 </a:t>
            </a:r>
          </a:p>
          <a:p>
            <a:pPr lvl="1"/>
            <a:r>
              <a:rPr lang="en-US" dirty="0"/>
              <a:t>Factor 15 and 8 :</a:t>
            </a:r>
          </a:p>
          <a:p>
            <a:pPr lvl="2"/>
            <a:r>
              <a:rPr lang="en-US" dirty="0"/>
              <a:t>15 = 3X5</a:t>
            </a:r>
          </a:p>
          <a:p>
            <a:pPr lvl="2"/>
            <a:r>
              <a:rPr lang="en-US" dirty="0"/>
              <a:t>8 = 2X4</a:t>
            </a:r>
          </a:p>
        </p:txBody>
      </p:sp>
      <p:sp>
        <p:nvSpPr>
          <p:cNvPr id="4" name="TextBox 3">
            <a:extLst>
              <a:ext uri="{FF2B5EF4-FFF2-40B4-BE49-F238E27FC236}">
                <a16:creationId xmlns:a16="http://schemas.microsoft.com/office/drawing/2014/main" id="{97496E6F-9696-47F5-99E6-9EA00A9FFA1D}"/>
              </a:ext>
            </a:extLst>
          </p:cNvPr>
          <p:cNvSpPr txBox="1"/>
          <p:nvPr/>
        </p:nvSpPr>
        <p:spPr>
          <a:xfrm>
            <a:off x="307127" y="2778101"/>
            <a:ext cx="7280299"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Now we group the factors so that it is easier for us to multiply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(2X5) X (3X4) = 10 X 12 = 120</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9B2EC9F-A485-4877-AB6A-5273C1003C9F}"/>
                  </a:ext>
                </a:extLst>
              </p14:cNvPr>
              <p14:cNvContentPartPr/>
              <p14:nvPr/>
            </p14:nvContentPartPr>
            <p14:xfrm>
              <a:off x="1104840" y="1352520"/>
              <a:ext cx="7463160" cy="3453120"/>
            </p14:xfrm>
          </p:contentPart>
        </mc:Choice>
        <mc:Fallback>
          <p:pic>
            <p:nvPicPr>
              <p:cNvPr id="5" name="Ink 4">
                <a:extLst>
                  <a:ext uri="{FF2B5EF4-FFF2-40B4-BE49-F238E27FC236}">
                    <a16:creationId xmlns:a16="http://schemas.microsoft.com/office/drawing/2014/main" id="{59B2EC9F-A485-4877-AB6A-5273C1003C9F}"/>
                  </a:ext>
                </a:extLst>
              </p:cNvPr>
              <p:cNvPicPr/>
              <p:nvPr/>
            </p:nvPicPr>
            <p:blipFill>
              <a:blip r:embed="rId3"/>
              <a:stretch>
                <a:fillRect/>
              </a:stretch>
            </p:blipFill>
            <p:spPr>
              <a:xfrm>
                <a:off x="1095480" y="1343160"/>
                <a:ext cx="7481880" cy="3471840"/>
              </a:xfrm>
              <a:prstGeom prst="rect">
                <a:avLst/>
              </a:prstGeom>
            </p:spPr>
          </p:pic>
        </mc:Fallback>
      </mc:AlternateContent>
    </p:spTree>
    <p:extLst>
      <p:ext uri="{BB962C8B-B14F-4D97-AF65-F5344CB8AC3E}">
        <p14:creationId xmlns:p14="http://schemas.microsoft.com/office/powerpoint/2010/main" val="3440900294"/>
      </p:ext>
    </p:extLst>
  </p:cSld>
  <p:clrMapOvr>
    <a:masterClrMapping/>
  </p:clrMapOvr>
  <p:transition spd="med">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C50A-AFE1-48EC-8CCC-68DEBBB201A1}"/>
              </a:ext>
            </a:extLst>
          </p:cNvPr>
          <p:cNvSpPr>
            <a:spLocks noGrp="1"/>
          </p:cNvSpPr>
          <p:nvPr>
            <p:ph type="title"/>
          </p:nvPr>
        </p:nvSpPr>
        <p:spPr>
          <a:xfrm>
            <a:off x="0" y="0"/>
            <a:ext cx="4295219" cy="640080"/>
          </a:xfrm>
        </p:spPr>
        <p:txBody>
          <a:bodyPr/>
          <a:lstStyle/>
          <a:p>
            <a:r>
              <a:rPr lang="en-US" dirty="0"/>
              <a:t>Prime Factorization</a:t>
            </a:r>
          </a:p>
        </p:txBody>
      </p:sp>
      <p:sp>
        <p:nvSpPr>
          <p:cNvPr id="3" name="Content Placeholder 2">
            <a:extLst>
              <a:ext uri="{FF2B5EF4-FFF2-40B4-BE49-F238E27FC236}">
                <a16:creationId xmlns:a16="http://schemas.microsoft.com/office/drawing/2014/main" id="{3B5B625E-7F0E-4692-B9FA-21CAC093ECB2}"/>
              </a:ext>
            </a:extLst>
          </p:cNvPr>
          <p:cNvSpPr>
            <a:spLocks noGrp="1"/>
          </p:cNvSpPr>
          <p:nvPr>
            <p:ph sz="half" idx="13"/>
          </p:nvPr>
        </p:nvSpPr>
        <p:spPr>
          <a:xfrm>
            <a:off x="183578" y="826450"/>
            <a:ext cx="6838456" cy="3200400"/>
          </a:xfrm>
        </p:spPr>
        <p:txBody>
          <a:bodyPr/>
          <a:lstStyle/>
          <a:p>
            <a:r>
              <a:rPr lang="en-US" dirty="0"/>
              <a:t>Let's complete the prime factorization of the number 24</a:t>
            </a:r>
          </a:p>
          <a:p>
            <a:endParaRPr lang="en-US" dirty="0"/>
          </a:p>
          <a:p>
            <a:pPr marL="0" indent="0">
              <a:buNone/>
            </a:pPr>
            <a:endParaRPr lang="en-US" dirty="0"/>
          </a:p>
        </p:txBody>
      </p:sp>
      <p:pic>
        <p:nvPicPr>
          <p:cNvPr id="5" name="Picture 4">
            <a:extLst>
              <a:ext uri="{FF2B5EF4-FFF2-40B4-BE49-F238E27FC236}">
                <a16:creationId xmlns:a16="http://schemas.microsoft.com/office/drawing/2014/main" id="{3B8AF694-7D3A-4CDC-95BA-CE2D0280F55F}"/>
              </a:ext>
            </a:extLst>
          </p:cNvPr>
          <p:cNvPicPr>
            <a:picLocks noChangeAspect="1"/>
          </p:cNvPicPr>
          <p:nvPr/>
        </p:nvPicPr>
        <p:blipFill>
          <a:blip r:embed="rId2"/>
          <a:stretch>
            <a:fillRect/>
          </a:stretch>
        </p:blipFill>
        <p:spPr>
          <a:xfrm>
            <a:off x="822022" y="1217557"/>
            <a:ext cx="776433" cy="1597877"/>
          </a:xfrm>
          <a:prstGeom prst="rect">
            <a:avLst/>
          </a:prstGeom>
        </p:spPr>
      </p:pic>
      <p:sp>
        <p:nvSpPr>
          <p:cNvPr id="6" name="TextBox 5">
            <a:extLst>
              <a:ext uri="{FF2B5EF4-FFF2-40B4-BE49-F238E27FC236}">
                <a16:creationId xmlns:a16="http://schemas.microsoft.com/office/drawing/2014/main" id="{82D46DEC-A825-448B-89DB-232298E604FC}"/>
              </a:ext>
            </a:extLst>
          </p:cNvPr>
          <p:cNvSpPr txBox="1"/>
          <p:nvPr/>
        </p:nvSpPr>
        <p:spPr>
          <a:xfrm>
            <a:off x="183578" y="3036366"/>
            <a:ext cx="6838456"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prime factors of the number 24 are found to the right of the vertical line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24 = 2 X 2 X 2 X 3</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0F40FD3-357D-4647-90B8-366ABB545423}"/>
                  </a:ext>
                </a:extLst>
              </p14:cNvPr>
              <p14:cNvContentPartPr/>
              <p14:nvPr/>
            </p14:nvContentPartPr>
            <p14:xfrm>
              <a:off x="314280" y="442800"/>
              <a:ext cx="4820040" cy="3410280"/>
            </p14:xfrm>
          </p:contentPart>
        </mc:Choice>
        <mc:Fallback>
          <p:pic>
            <p:nvPicPr>
              <p:cNvPr id="4" name="Ink 3">
                <a:extLst>
                  <a:ext uri="{FF2B5EF4-FFF2-40B4-BE49-F238E27FC236}">
                    <a16:creationId xmlns:a16="http://schemas.microsoft.com/office/drawing/2014/main" id="{E0F40FD3-357D-4647-90B8-366ABB545423}"/>
                  </a:ext>
                </a:extLst>
              </p:cNvPr>
              <p:cNvPicPr/>
              <p:nvPr/>
            </p:nvPicPr>
            <p:blipFill>
              <a:blip r:embed="rId4"/>
              <a:stretch>
                <a:fillRect/>
              </a:stretch>
            </p:blipFill>
            <p:spPr>
              <a:xfrm>
                <a:off x="304920" y="433440"/>
                <a:ext cx="4838760" cy="3429000"/>
              </a:xfrm>
              <a:prstGeom prst="rect">
                <a:avLst/>
              </a:prstGeom>
            </p:spPr>
          </p:pic>
        </mc:Fallback>
      </mc:AlternateContent>
    </p:spTree>
    <p:extLst>
      <p:ext uri="{BB962C8B-B14F-4D97-AF65-F5344CB8AC3E}">
        <p14:creationId xmlns:p14="http://schemas.microsoft.com/office/powerpoint/2010/main" val="2351119523"/>
      </p:ext>
    </p:extLst>
  </p:cSld>
  <p:clrMapOvr>
    <a:masterClrMapping/>
  </p:clrMapOvr>
  <p:transition spd="med">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5205"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Hypothesis Testing</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2701195836"/>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4B8-AB69-4DE2-A838-D6D1F3E343ED}"/>
              </a:ext>
            </a:extLst>
          </p:cNvPr>
          <p:cNvSpPr>
            <a:spLocks noGrp="1"/>
          </p:cNvSpPr>
          <p:nvPr>
            <p:ph type="title"/>
          </p:nvPr>
        </p:nvSpPr>
        <p:spPr>
          <a:xfrm>
            <a:off x="0" y="0"/>
            <a:ext cx="8229600" cy="637794"/>
          </a:xfrm>
        </p:spPr>
        <p:txBody>
          <a:bodyPr/>
          <a:lstStyle/>
          <a:p>
            <a:r>
              <a:rPr lang="en-US" dirty="0"/>
              <a:t>Hypothesis testing</a:t>
            </a:r>
          </a:p>
        </p:txBody>
      </p:sp>
      <p:sp>
        <p:nvSpPr>
          <p:cNvPr id="3" name="TextBox 2">
            <a:extLst>
              <a:ext uri="{FF2B5EF4-FFF2-40B4-BE49-F238E27FC236}">
                <a16:creationId xmlns:a16="http://schemas.microsoft.com/office/drawing/2014/main" id="{783A7594-BE5B-4BDF-BD55-892AD0992783}"/>
              </a:ext>
            </a:extLst>
          </p:cNvPr>
          <p:cNvSpPr txBox="1"/>
          <p:nvPr/>
        </p:nvSpPr>
        <p:spPr>
          <a:xfrm>
            <a:off x="118997" y="970767"/>
            <a:ext cx="5768236" cy="3539430"/>
          </a:xfrm>
          <a:prstGeom prst="rect">
            <a:avLst/>
          </a:prstGeom>
          <a:noFill/>
        </p:spPr>
        <p:txBody>
          <a:bodyPr wrap="square" rtlCol="0">
            <a:spAutoFit/>
          </a:bodyPr>
          <a:lstStyle/>
          <a:p>
            <a:pPr marL="0" indent="0">
              <a:buNone/>
            </a:pPr>
            <a:r>
              <a:rPr lang="en-US" sz="1400" kern="1200" dirty="0">
                <a:solidFill>
                  <a:schemeClr val="bg2">
                    <a:lumMod val="50000"/>
                    <a:lumOff val="50000"/>
                  </a:schemeClr>
                </a:solidFill>
                <a:latin typeface="+mn-lt"/>
                <a:ea typeface="+mn-ea"/>
                <a:cs typeface="+mn-cs"/>
              </a:rPr>
              <a:t>A hypothesis is a </a:t>
            </a:r>
            <a:r>
              <a:rPr lang="en-US" sz="1400" b="1" kern="1200" dirty="0">
                <a:solidFill>
                  <a:schemeClr val="bg2">
                    <a:lumMod val="50000"/>
                    <a:lumOff val="50000"/>
                  </a:schemeClr>
                </a:solidFill>
                <a:latin typeface="+mn-lt"/>
                <a:ea typeface="+mn-ea"/>
                <a:cs typeface="+mn-cs"/>
              </a:rPr>
              <a:t>tentative statement </a:t>
            </a:r>
            <a:r>
              <a:rPr lang="en-US" sz="1400" kern="1200" dirty="0">
                <a:solidFill>
                  <a:schemeClr val="bg2">
                    <a:lumMod val="50000"/>
                    <a:lumOff val="50000"/>
                  </a:schemeClr>
                </a:solidFill>
                <a:latin typeface="+mn-lt"/>
                <a:ea typeface="+mn-ea"/>
                <a:cs typeface="+mn-cs"/>
              </a:rPr>
              <a:t>about the relationship between </a:t>
            </a:r>
            <a:r>
              <a:rPr lang="en-US" sz="1400" b="1" kern="1200" dirty="0">
                <a:solidFill>
                  <a:schemeClr val="bg2">
                    <a:lumMod val="50000"/>
                    <a:lumOff val="50000"/>
                  </a:schemeClr>
                </a:solidFill>
                <a:latin typeface="+mn-lt"/>
                <a:ea typeface="+mn-ea"/>
                <a:cs typeface="+mn-cs"/>
              </a:rPr>
              <a:t>two or more variables</a:t>
            </a:r>
            <a:r>
              <a:rPr lang="en-US" sz="14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1400" kern="1200" dirty="0">
              <a:solidFill>
                <a:schemeClr val="bg2">
                  <a:lumMod val="50000"/>
                  <a:lumOff val="50000"/>
                </a:schemeClr>
              </a:solidFill>
              <a:latin typeface="+mn-lt"/>
              <a:ea typeface="+mn-ea"/>
              <a:cs typeface="+mn-cs"/>
            </a:endParaRPr>
          </a:p>
          <a:p>
            <a:pPr marL="0" indent="0" algn="l" fontAlgn="base">
              <a:buNone/>
            </a:pPr>
            <a:r>
              <a:rPr lang="en-US" sz="1400" b="1" kern="1200" dirty="0">
                <a:solidFill>
                  <a:schemeClr val="accent1"/>
                </a:solidFill>
                <a:latin typeface="+mn-lt"/>
                <a:ea typeface="+mn-ea"/>
                <a:cs typeface="+mn-cs"/>
              </a:rPr>
              <a:t>A few examples:</a:t>
            </a:r>
          </a:p>
          <a:p>
            <a:pPr marL="0" indent="0" algn="l" fontAlgn="base">
              <a:buNone/>
            </a:pPr>
            <a:endParaRPr lang="en-US" sz="1400" b="1" kern="1200" dirty="0">
              <a:solidFill>
                <a:schemeClr val="accent1"/>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pPr>
              <a:spcBef>
                <a:spcPts val="0"/>
              </a:spcBef>
              <a:spcAft>
                <a:spcPts val="0"/>
              </a:spcAft>
              <a:buClr>
                <a:schemeClr val="bg1"/>
              </a:buClr>
            </a:pPr>
            <a:endParaRPr lang="en-US" sz="1400" dirty="0" err="1">
              <a:solidFill>
                <a:schemeClr val="bg2"/>
              </a:solidFill>
              <a:latin typeface="+mn-lt"/>
            </a:endParaRPr>
          </a:p>
        </p:txBody>
      </p:sp>
      <p:pic>
        <p:nvPicPr>
          <p:cNvPr id="5" name="Picture 4" descr="A picture containing text&#10;&#10;Description automatically generated">
            <a:extLst>
              <a:ext uri="{FF2B5EF4-FFF2-40B4-BE49-F238E27FC236}">
                <a16:creationId xmlns:a16="http://schemas.microsoft.com/office/drawing/2014/main" id="{5E1DCF39-CE05-4DE8-AFC5-D7B634B366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5231" y="1055872"/>
            <a:ext cx="3174511" cy="2285739"/>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C6B95BE-2B47-48D2-A0B1-821D32F34A8B}"/>
                  </a:ext>
                </a:extLst>
              </p14:cNvPr>
              <p14:cNvContentPartPr/>
              <p14:nvPr/>
            </p14:nvContentPartPr>
            <p14:xfrm>
              <a:off x="390600" y="42840"/>
              <a:ext cx="8720280" cy="4901040"/>
            </p14:xfrm>
          </p:contentPart>
        </mc:Choice>
        <mc:Fallback>
          <p:pic>
            <p:nvPicPr>
              <p:cNvPr id="4" name="Ink 3">
                <a:extLst>
                  <a:ext uri="{FF2B5EF4-FFF2-40B4-BE49-F238E27FC236}">
                    <a16:creationId xmlns:a16="http://schemas.microsoft.com/office/drawing/2014/main" id="{CC6B95BE-2B47-48D2-A0B1-821D32F34A8B}"/>
                  </a:ext>
                </a:extLst>
              </p:cNvPr>
              <p:cNvPicPr/>
              <p:nvPr/>
            </p:nvPicPr>
            <p:blipFill>
              <a:blip r:embed="rId6"/>
              <a:stretch>
                <a:fillRect/>
              </a:stretch>
            </p:blipFill>
            <p:spPr>
              <a:xfrm>
                <a:off x="381240" y="33480"/>
                <a:ext cx="8739000" cy="4919760"/>
              </a:xfrm>
              <a:prstGeom prst="rect">
                <a:avLst/>
              </a:prstGeom>
            </p:spPr>
          </p:pic>
        </mc:Fallback>
      </mc:AlternateContent>
    </p:spTree>
    <p:extLst>
      <p:ext uri="{BB962C8B-B14F-4D97-AF65-F5344CB8AC3E}">
        <p14:creationId xmlns:p14="http://schemas.microsoft.com/office/powerpoint/2010/main" val="1224971465"/>
      </p:ext>
    </p:extLst>
  </p:cSld>
  <p:clrMapOvr>
    <a:masterClrMapping/>
  </p:clrMapOvr>
  <p:transition spd="med">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8B80-4F7A-431C-83F8-3B00184B9F4D}"/>
              </a:ext>
            </a:extLst>
          </p:cNvPr>
          <p:cNvSpPr>
            <a:spLocks noGrp="1"/>
          </p:cNvSpPr>
          <p:nvPr>
            <p:ph type="title"/>
          </p:nvPr>
        </p:nvSpPr>
        <p:spPr>
          <a:xfrm>
            <a:off x="0" y="0"/>
            <a:ext cx="8229600" cy="637794"/>
          </a:xfrm>
        </p:spPr>
        <p:txBody>
          <a:bodyPr/>
          <a:lstStyle/>
          <a:p>
            <a:r>
              <a:rPr lang="en-US" dirty="0"/>
              <a:t>Hypothesis Testing </a:t>
            </a:r>
          </a:p>
        </p:txBody>
      </p:sp>
      <p:sp>
        <p:nvSpPr>
          <p:cNvPr id="3" name="TextBox 2">
            <a:extLst>
              <a:ext uri="{FF2B5EF4-FFF2-40B4-BE49-F238E27FC236}">
                <a16:creationId xmlns:a16="http://schemas.microsoft.com/office/drawing/2014/main" id="{80139C55-8B81-4BD5-9BCE-3AC09F631737}"/>
              </a:ext>
            </a:extLst>
          </p:cNvPr>
          <p:cNvSpPr txBox="1"/>
          <p:nvPr/>
        </p:nvSpPr>
        <p:spPr>
          <a:xfrm>
            <a:off x="97866" y="696855"/>
            <a:ext cx="7515616" cy="2285497"/>
          </a:xfrm>
          <a:prstGeom prst="rect">
            <a:avLst/>
          </a:prstGeom>
          <a:noFill/>
        </p:spPr>
        <p:txBody>
          <a:bodyPr wrap="square" rtlCol="0">
            <a:spAutoFit/>
          </a:bodyPr>
          <a:lstStyle/>
          <a:p>
            <a:pPr>
              <a:spcBef>
                <a:spcPts val="0"/>
              </a:spcBef>
              <a:spcAft>
                <a:spcPts val="0"/>
              </a:spcAft>
              <a:buClr>
                <a:schemeClr val="bg1"/>
              </a:buCl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two hypotheses that are made the null hypothesis denoted Ho and the alternative hypothesis denoted H1 or Ha.</a:t>
            </a:r>
          </a:p>
          <a:p>
            <a:pPr>
              <a:spcBef>
                <a:spcPts val="0"/>
              </a:spcBef>
              <a:spcAft>
                <a:spcPts val="0"/>
              </a:spcAft>
              <a:buClr>
                <a:schemeClr val="bg1"/>
              </a:buClr>
            </a:pPr>
            <a:endParaRPr lang="en-US" sz="18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null hypothesis is the one to be tested and the alternative is everything else.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our example, the null hypothesis would be.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E788D533-F181-42A6-8A1E-8E8E2F3034A8}"/>
              </a:ext>
            </a:extLst>
          </p:cNvPr>
          <p:cNvPicPr>
            <a:picLocks noChangeAspect="1"/>
          </p:cNvPicPr>
          <p:nvPr/>
        </p:nvPicPr>
        <p:blipFill>
          <a:blip r:embed="rId2"/>
          <a:stretch>
            <a:fillRect/>
          </a:stretch>
        </p:blipFill>
        <p:spPr>
          <a:xfrm>
            <a:off x="854810" y="2571750"/>
            <a:ext cx="6519979" cy="181062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C7CD151-41A9-40DD-B329-33FC254FAB0E}"/>
                  </a:ext>
                </a:extLst>
              </p14:cNvPr>
              <p14:cNvContentPartPr/>
              <p14:nvPr/>
            </p14:nvContentPartPr>
            <p14:xfrm>
              <a:off x="766800" y="0"/>
              <a:ext cx="8282160" cy="4691520"/>
            </p14:xfrm>
          </p:contentPart>
        </mc:Choice>
        <mc:Fallback>
          <p:pic>
            <p:nvPicPr>
              <p:cNvPr id="4" name="Ink 3">
                <a:extLst>
                  <a:ext uri="{FF2B5EF4-FFF2-40B4-BE49-F238E27FC236}">
                    <a16:creationId xmlns:a16="http://schemas.microsoft.com/office/drawing/2014/main" id="{DC7CD151-41A9-40DD-B329-33FC254FAB0E}"/>
                  </a:ext>
                </a:extLst>
              </p:cNvPr>
              <p:cNvPicPr/>
              <p:nvPr/>
            </p:nvPicPr>
            <p:blipFill>
              <a:blip r:embed="rId4"/>
              <a:stretch>
                <a:fillRect/>
              </a:stretch>
            </p:blipFill>
            <p:spPr>
              <a:xfrm>
                <a:off x="757440" y="-9360"/>
                <a:ext cx="8300880" cy="4710240"/>
              </a:xfrm>
              <a:prstGeom prst="rect">
                <a:avLst/>
              </a:prstGeom>
            </p:spPr>
          </p:pic>
        </mc:Fallback>
      </mc:AlternateContent>
    </p:spTree>
    <p:extLst>
      <p:ext uri="{BB962C8B-B14F-4D97-AF65-F5344CB8AC3E}">
        <p14:creationId xmlns:p14="http://schemas.microsoft.com/office/powerpoint/2010/main" val="4218712023"/>
      </p:ext>
    </p:extLst>
  </p:cSld>
  <p:clrMapOvr>
    <a:masterClrMapping/>
  </p:clrMapOvr>
  <p:transition spd="med">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4433-AFA0-4134-8DE8-9FD12AF10C49}"/>
              </a:ext>
            </a:extLst>
          </p:cNvPr>
          <p:cNvSpPr>
            <a:spLocks noGrp="1"/>
          </p:cNvSpPr>
          <p:nvPr>
            <p:ph type="title"/>
          </p:nvPr>
        </p:nvSpPr>
        <p:spPr>
          <a:xfrm>
            <a:off x="0" y="0"/>
            <a:ext cx="8229600" cy="637794"/>
          </a:xfrm>
        </p:spPr>
        <p:txBody>
          <a:bodyPr/>
          <a:lstStyle/>
          <a:p>
            <a:r>
              <a:rPr lang="en-US" dirty="0"/>
              <a:t>Hypothesis Testing</a:t>
            </a:r>
          </a:p>
        </p:txBody>
      </p:sp>
      <p:pic>
        <p:nvPicPr>
          <p:cNvPr id="4" name="Picture 3" descr="A picture containing person, person, sitting, indoor&#10;&#10;Description automatically generated">
            <a:extLst>
              <a:ext uri="{FF2B5EF4-FFF2-40B4-BE49-F238E27FC236}">
                <a16:creationId xmlns:a16="http://schemas.microsoft.com/office/drawing/2014/main" id="{99F63499-0450-460B-B55F-E3C5BF1C72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491" y="833966"/>
            <a:ext cx="5486400" cy="3717036"/>
          </a:xfrm>
          <a:prstGeom prst="rect">
            <a:avLst/>
          </a:prstGeom>
        </p:spPr>
      </p:pic>
      <p:sp>
        <p:nvSpPr>
          <p:cNvPr id="6" name="TextBox 5">
            <a:extLst>
              <a:ext uri="{FF2B5EF4-FFF2-40B4-BE49-F238E27FC236}">
                <a16:creationId xmlns:a16="http://schemas.microsoft.com/office/drawing/2014/main" id="{8D5CA0CC-9B02-4966-9B93-AFAAA5DC11B3}"/>
              </a:ext>
            </a:extLst>
          </p:cNvPr>
          <p:cNvSpPr txBox="1"/>
          <p:nvPr/>
        </p:nvSpPr>
        <p:spPr>
          <a:xfrm>
            <a:off x="5733191" y="1228600"/>
            <a:ext cx="2974932" cy="2554545"/>
          </a:xfrm>
          <a:prstGeom prst="rect">
            <a:avLst/>
          </a:prstGeom>
          <a:noFill/>
        </p:spPr>
        <p:txBody>
          <a:bodyPr wrap="square" rtlCol="0">
            <a:spAutoFit/>
          </a:bodyPr>
          <a:lstStyle/>
          <a:p>
            <a:pPr>
              <a:spcBef>
                <a:spcPts val="0"/>
              </a:spcBef>
              <a:spcAft>
                <a:spcPts val="0"/>
              </a:spcAft>
              <a:buClr>
                <a:schemeClr val="bg1"/>
              </a:buClr>
            </a:pPr>
            <a:r>
              <a:rPr lang="en-US" sz="4000" dirty="0">
                <a:solidFill>
                  <a:schemeClr val="bg1"/>
                </a:solidFill>
                <a:effectLst/>
                <a:latin typeface="Times New Roman" panose="02020603050405020304" pitchFamily="18" charset="0"/>
                <a:ea typeface="Times New Roman" panose="02020603050405020304" pitchFamily="18" charset="0"/>
              </a:rPr>
              <a:t>Ho is like</a:t>
            </a:r>
            <a:r>
              <a:rPr lang="en-US" sz="400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“innocent until proven guilty”</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5CBBD7-0022-4A2E-8FA4-96408054A914}"/>
                  </a:ext>
                </a:extLst>
              </p14:cNvPr>
              <p14:cNvContentPartPr/>
              <p14:nvPr/>
            </p14:nvContentPartPr>
            <p14:xfrm>
              <a:off x="4200480" y="57240"/>
              <a:ext cx="4881960" cy="4896000"/>
            </p14:xfrm>
          </p:contentPart>
        </mc:Choice>
        <mc:Fallback>
          <p:pic>
            <p:nvPicPr>
              <p:cNvPr id="3" name="Ink 2">
                <a:extLst>
                  <a:ext uri="{FF2B5EF4-FFF2-40B4-BE49-F238E27FC236}">
                    <a16:creationId xmlns:a16="http://schemas.microsoft.com/office/drawing/2014/main" id="{895CBBD7-0022-4A2E-8FA4-96408054A914}"/>
                  </a:ext>
                </a:extLst>
              </p:cNvPr>
              <p:cNvPicPr/>
              <p:nvPr/>
            </p:nvPicPr>
            <p:blipFill>
              <a:blip r:embed="rId5"/>
              <a:stretch>
                <a:fillRect/>
              </a:stretch>
            </p:blipFill>
            <p:spPr>
              <a:xfrm>
                <a:off x="4191120" y="47880"/>
                <a:ext cx="4900680" cy="4914720"/>
              </a:xfrm>
              <a:prstGeom prst="rect">
                <a:avLst/>
              </a:prstGeom>
            </p:spPr>
          </p:pic>
        </mc:Fallback>
      </mc:AlternateContent>
    </p:spTree>
    <p:extLst>
      <p:ext uri="{BB962C8B-B14F-4D97-AF65-F5344CB8AC3E}">
        <p14:creationId xmlns:p14="http://schemas.microsoft.com/office/powerpoint/2010/main" val="3127898569"/>
      </p:ext>
    </p:extLst>
  </p:cSld>
  <p:clrMapOvr>
    <a:masterClrMapping/>
  </p:clrMapOvr>
  <p:transition spd="med">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6517-247F-4050-A0B4-F7B6E788CB65}"/>
              </a:ext>
            </a:extLst>
          </p:cNvPr>
          <p:cNvSpPr>
            <a:spLocks noGrp="1"/>
          </p:cNvSpPr>
          <p:nvPr>
            <p:ph type="title"/>
          </p:nvPr>
        </p:nvSpPr>
        <p:spPr>
          <a:xfrm>
            <a:off x="0" y="0"/>
            <a:ext cx="8229600" cy="637794"/>
          </a:xfrm>
        </p:spPr>
        <p:txBody>
          <a:bodyPr/>
          <a:lstStyle/>
          <a:p>
            <a:r>
              <a:rPr lang="en-US" dirty="0"/>
              <a:t>Characteristics of Hypothesis</a:t>
            </a:r>
          </a:p>
        </p:txBody>
      </p:sp>
      <p:sp>
        <p:nvSpPr>
          <p:cNvPr id="3" name="TextBox 2">
            <a:extLst>
              <a:ext uri="{FF2B5EF4-FFF2-40B4-BE49-F238E27FC236}">
                <a16:creationId xmlns:a16="http://schemas.microsoft.com/office/drawing/2014/main" id="{83ABBB82-AE00-47FD-9355-14225974A62C}"/>
              </a:ext>
            </a:extLst>
          </p:cNvPr>
          <p:cNvSpPr txBox="1"/>
          <p:nvPr/>
        </p:nvSpPr>
        <p:spPr>
          <a:xfrm>
            <a:off x="87682" y="807929"/>
            <a:ext cx="8805033" cy="2862322"/>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should be clear and precise to consider it to be reliable.</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If the hypothesis is a relational hypothesis, then it should be stating the relationship between variables.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must be specific and should have scope for conducting more tests.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way of explanation of the hypothesis must be very simple and it should also be understood that the simplicity of the hypothesis is not related to its significance.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2C4D78C-9C76-4C9C-8FD3-C8443F669973}"/>
                  </a:ext>
                </a:extLst>
              </p14:cNvPr>
              <p14:cNvContentPartPr/>
              <p14:nvPr/>
            </p14:nvContentPartPr>
            <p14:xfrm>
              <a:off x="171360" y="38160"/>
              <a:ext cx="8849160" cy="4777200"/>
            </p14:xfrm>
          </p:contentPart>
        </mc:Choice>
        <mc:Fallback>
          <p:pic>
            <p:nvPicPr>
              <p:cNvPr id="4" name="Ink 3">
                <a:extLst>
                  <a:ext uri="{FF2B5EF4-FFF2-40B4-BE49-F238E27FC236}">
                    <a16:creationId xmlns:a16="http://schemas.microsoft.com/office/drawing/2014/main" id="{62C4D78C-9C76-4C9C-8FD3-C8443F669973}"/>
                  </a:ext>
                </a:extLst>
              </p:cNvPr>
              <p:cNvPicPr/>
              <p:nvPr/>
            </p:nvPicPr>
            <p:blipFill>
              <a:blip r:embed="rId3"/>
              <a:stretch>
                <a:fillRect/>
              </a:stretch>
            </p:blipFill>
            <p:spPr>
              <a:xfrm>
                <a:off x="162000" y="28800"/>
                <a:ext cx="8867880" cy="4795920"/>
              </a:xfrm>
              <a:prstGeom prst="rect">
                <a:avLst/>
              </a:prstGeom>
            </p:spPr>
          </p:pic>
        </mc:Fallback>
      </mc:AlternateContent>
    </p:spTree>
    <p:extLst>
      <p:ext uri="{BB962C8B-B14F-4D97-AF65-F5344CB8AC3E}">
        <p14:creationId xmlns:p14="http://schemas.microsoft.com/office/powerpoint/2010/main" val="1023448987"/>
      </p:ext>
    </p:extLst>
  </p:cSld>
  <p:clrMapOvr>
    <a:masterClrMapping/>
  </p:clrMapOvr>
  <p:transition spd="med">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45CB-1A1A-43F2-91B3-4C1530CC3B65}"/>
              </a:ext>
            </a:extLst>
          </p:cNvPr>
          <p:cNvSpPr>
            <a:spLocks noGrp="1"/>
          </p:cNvSpPr>
          <p:nvPr>
            <p:ph type="title"/>
          </p:nvPr>
        </p:nvSpPr>
        <p:spPr>
          <a:xfrm>
            <a:off x="0" y="0"/>
            <a:ext cx="8229600" cy="637794"/>
          </a:xfrm>
        </p:spPr>
        <p:txBody>
          <a:bodyPr/>
          <a:lstStyle/>
          <a:p>
            <a:r>
              <a:rPr lang="en-US" dirty="0"/>
              <a:t>Null hypothesis</a:t>
            </a:r>
          </a:p>
        </p:txBody>
      </p:sp>
      <p:sp>
        <p:nvSpPr>
          <p:cNvPr id="3" name="TextBox 2">
            <a:extLst>
              <a:ext uri="{FF2B5EF4-FFF2-40B4-BE49-F238E27FC236}">
                <a16:creationId xmlns:a16="http://schemas.microsoft.com/office/drawing/2014/main" id="{5C8732B3-DF0B-4291-AE42-6FD66F633EE7}"/>
              </a:ext>
            </a:extLst>
          </p:cNvPr>
          <p:cNvSpPr txBox="1"/>
          <p:nvPr/>
        </p:nvSpPr>
        <p:spPr>
          <a:xfrm>
            <a:off x="175365" y="755867"/>
            <a:ext cx="6553502" cy="1815882"/>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an assertion that we hold as true unless we have a sufficient statistical evidence to conclude otherwise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Null hypotheses is denoted by Ho</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If a population mean is equal to hypothesized mean, then null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9DC7B69E-8742-4CB8-B4D2-A59C9C8B1A11}"/>
              </a:ext>
            </a:extLst>
          </p:cNvPr>
          <p:cNvSpPr txBox="1"/>
          <p:nvPr/>
        </p:nvSpPr>
        <p:spPr>
          <a:xfrm>
            <a:off x="2561716" y="2571749"/>
            <a:ext cx="3106167" cy="769441"/>
          </a:xfrm>
          <a:prstGeom prst="rect">
            <a:avLst/>
          </a:prstGeom>
          <a:noFill/>
        </p:spPr>
        <p:txBody>
          <a:bodyPr wrap="square" rtlCol="0">
            <a:spAutoFit/>
          </a:bodyPr>
          <a:lstStyle/>
          <a:p>
            <a:pPr>
              <a:spcBef>
                <a:spcPts val="0"/>
              </a:spcBef>
              <a:spcAft>
                <a:spcPts val="0"/>
              </a:spcAft>
              <a:buClr>
                <a:schemeClr val="bg1"/>
              </a:buClr>
            </a:pPr>
            <a:r>
              <a:rPr lang="en-US" sz="3200" b="1" dirty="0">
                <a:solidFill>
                  <a:schemeClr val="bg2"/>
                </a:solidFill>
                <a:latin typeface="+mn-lt"/>
              </a:rPr>
              <a:t>Ho : </a:t>
            </a:r>
            <a:r>
              <a:rPr lang="en-US" sz="4400" b="1" dirty="0">
                <a:solidFill>
                  <a:schemeClr val="bg2"/>
                </a:solidFill>
                <a:latin typeface="+mn-lt"/>
              </a:rPr>
              <a:t>µ</a:t>
            </a:r>
            <a:r>
              <a:rPr lang="en-US" sz="3200" b="1" dirty="0">
                <a:solidFill>
                  <a:schemeClr val="bg2"/>
                </a:solidFill>
                <a:latin typeface="+mn-lt"/>
              </a:rPr>
              <a:t> = </a:t>
            </a:r>
            <a:r>
              <a:rPr lang="en-US" sz="4400" b="1" dirty="0">
                <a:solidFill>
                  <a:schemeClr val="bg2"/>
                </a:solidFill>
                <a:latin typeface="+mn-lt"/>
              </a:rPr>
              <a:t>µ</a:t>
            </a:r>
            <a:r>
              <a:rPr lang="en-US" sz="3200" b="1" dirty="0">
                <a:solidFill>
                  <a:schemeClr val="bg2"/>
                </a:solidFill>
                <a:latin typeface="+mn-lt"/>
              </a:rPr>
              <a:t>o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40C4B5E-026C-4F0B-9351-3DB46C59E5ED}"/>
                  </a:ext>
                </a:extLst>
              </p14:cNvPr>
              <p14:cNvContentPartPr/>
              <p14:nvPr/>
            </p14:nvContentPartPr>
            <p14:xfrm>
              <a:off x="738360" y="942840"/>
              <a:ext cx="7658280" cy="3420000"/>
            </p14:xfrm>
          </p:contentPart>
        </mc:Choice>
        <mc:Fallback>
          <p:pic>
            <p:nvPicPr>
              <p:cNvPr id="4" name="Ink 3">
                <a:extLst>
                  <a:ext uri="{FF2B5EF4-FFF2-40B4-BE49-F238E27FC236}">
                    <a16:creationId xmlns:a16="http://schemas.microsoft.com/office/drawing/2014/main" id="{140C4B5E-026C-4F0B-9351-3DB46C59E5ED}"/>
                  </a:ext>
                </a:extLst>
              </p:cNvPr>
              <p:cNvPicPr/>
              <p:nvPr/>
            </p:nvPicPr>
            <p:blipFill>
              <a:blip r:embed="rId3"/>
              <a:stretch>
                <a:fillRect/>
              </a:stretch>
            </p:blipFill>
            <p:spPr>
              <a:xfrm>
                <a:off x="729000" y="933480"/>
                <a:ext cx="7677000" cy="3438720"/>
              </a:xfrm>
              <a:prstGeom prst="rect">
                <a:avLst/>
              </a:prstGeom>
            </p:spPr>
          </p:pic>
        </mc:Fallback>
      </mc:AlternateContent>
    </p:spTree>
    <p:extLst>
      <p:ext uri="{BB962C8B-B14F-4D97-AF65-F5344CB8AC3E}">
        <p14:creationId xmlns:p14="http://schemas.microsoft.com/office/powerpoint/2010/main" val="988468279"/>
      </p:ext>
    </p:extLst>
  </p:cSld>
  <p:clrMapOvr>
    <a:masterClrMapping/>
  </p:clrMapOvr>
  <p:transition spd="med">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35E6-7B5D-4008-8305-5242ADECE9CE}"/>
              </a:ext>
            </a:extLst>
          </p:cNvPr>
          <p:cNvSpPr>
            <a:spLocks noGrp="1"/>
          </p:cNvSpPr>
          <p:nvPr>
            <p:ph type="title"/>
          </p:nvPr>
        </p:nvSpPr>
        <p:spPr>
          <a:xfrm>
            <a:off x="0" y="23718"/>
            <a:ext cx="8229600" cy="637794"/>
          </a:xfrm>
        </p:spPr>
        <p:txBody>
          <a:bodyPr/>
          <a:lstStyle/>
          <a:p>
            <a:r>
              <a:rPr lang="en-US" dirty="0"/>
              <a:t>Alternate Hypothesis</a:t>
            </a:r>
          </a:p>
        </p:txBody>
      </p:sp>
      <p:sp>
        <p:nvSpPr>
          <p:cNvPr id="5" name="TextBox 4">
            <a:extLst>
              <a:ext uri="{FF2B5EF4-FFF2-40B4-BE49-F238E27FC236}">
                <a16:creationId xmlns:a16="http://schemas.microsoft.com/office/drawing/2014/main" id="{6D5A94A9-9594-4777-A35F-54E59F11362E}"/>
              </a:ext>
            </a:extLst>
          </p:cNvPr>
          <p:cNvSpPr txBox="1"/>
          <p:nvPr/>
        </p:nvSpPr>
        <p:spPr>
          <a:xfrm>
            <a:off x="175365" y="755868"/>
            <a:ext cx="7991414"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Alternate hypothesis is negation of null hypothesis and is denoted by Ha or H1</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If Null is given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6" name="Picture 5">
            <a:extLst>
              <a:ext uri="{FF2B5EF4-FFF2-40B4-BE49-F238E27FC236}">
                <a16:creationId xmlns:a16="http://schemas.microsoft.com/office/drawing/2014/main" id="{1A5EACF5-78AA-46CC-A723-53C41A375414}"/>
              </a:ext>
            </a:extLst>
          </p:cNvPr>
          <p:cNvPicPr>
            <a:picLocks noChangeAspect="1"/>
          </p:cNvPicPr>
          <p:nvPr/>
        </p:nvPicPr>
        <p:blipFill>
          <a:blip r:embed="rId2"/>
          <a:stretch>
            <a:fillRect/>
          </a:stretch>
        </p:blipFill>
        <p:spPr>
          <a:xfrm>
            <a:off x="2291903" y="1582375"/>
            <a:ext cx="1652848" cy="686088"/>
          </a:xfrm>
          <a:prstGeom prst="rect">
            <a:avLst/>
          </a:prstGeom>
        </p:spPr>
      </p:pic>
      <p:sp>
        <p:nvSpPr>
          <p:cNvPr id="7" name="TextBox 6">
            <a:extLst>
              <a:ext uri="{FF2B5EF4-FFF2-40B4-BE49-F238E27FC236}">
                <a16:creationId xmlns:a16="http://schemas.microsoft.com/office/drawing/2014/main" id="{4110321E-835A-45A3-B6EA-B92B0C13BB56}"/>
              </a:ext>
            </a:extLst>
          </p:cNvPr>
          <p:cNvSpPr txBox="1"/>
          <p:nvPr/>
        </p:nvSpPr>
        <p:spPr>
          <a:xfrm>
            <a:off x="263046" y="2397830"/>
            <a:ext cx="628806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Then alternate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62834C50-3D34-4C4E-BBFD-4DA1E61CFC4D}"/>
              </a:ext>
            </a:extLst>
          </p:cNvPr>
          <p:cNvPicPr>
            <a:picLocks noChangeAspect="1"/>
          </p:cNvPicPr>
          <p:nvPr/>
        </p:nvPicPr>
        <p:blipFill>
          <a:blip r:embed="rId3"/>
          <a:stretch>
            <a:fillRect/>
          </a:stretch>
        </p:blipFill>
        <p:spPr>
          <a:xfrm>
            <a:off x="2384902" y="2921049"/>
            <a:ext cx="1466851" cy="152400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2339116-CA4E-4F58-B1C3-450E1969D9B1}"/>
                  </a:ext>
                </a:extLst>
              </p14:cNvPr>
              <p14:cNvContentPartPr/>
              <p14:nvPr/>
            </p14:nvContentPartPr>
            <p14:xfrm>
              <a:off x="4305240" y="1609560"/>
              <a:ext cx="2562480" cy="2500920"/>
            </p14:xfrm>
          </p:contentPart>
        </mc:Choice>
        <mc:Fallback>
          <p:pic>
            <p:nvPicPr>
              <p:cNvPr id="3" name="Ink 2">
                <a:extLst>
                  <a:ext uri="{FF2B5EF4-FFF2-40B4-BE49-F238E27FC236}">
                    <a16:creationId xmlns:a16="http://schemas.microsoft.com/office/drawing/2014/main" id="{F2339116-CA4E-4F58-B1C3-450E1969D9B1}"/>
                  </a:ext>
                </a:extLst>
              </p:cNvPr>
              <p:cNvPicPr/>
              <p:nvPr/>
            </p:nvPicPr>
            <p:blipFill>
              <a:blip r:embed="rId5"/>
              <a:stretch>
                <a:fillRect/>
              </a:stretch>
            </p:blipFill>
            <p:spPr>
              <a:xfrm>
                <a:off x="4295880" y="1600200"/>
                <a:ext cx="2581200" cy="2519640"/>
              </a:xfrm>
              <a:prstGeom prst="rect">
                <a:avLst/>
              </a:prstGeom>
            </p:spPr>
          </p:pic>
        </mc:Fallback>
      </mc:AlternateContent>
    </p:spTree>
    <p:extLst>
      <p:ext uri="{BB962C8B-B14F-4D97-AF65-F5344CB8AC3E}">
        <p14:creationId xmlns:p14="http://schemas.microsoft.com/office/powerpoint/2010/main" val="2305712686"/>
      </p:ext>
    </p:extLst>
  </p:cSld>
  <p:clrMapOvr>
    <a:masterClrMapping/>
  </p:clrMapOvr>
  <p:transition spd="med">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27AB-13F4-456F-B866-F6B98AC11331}"/>
              </a:ext>
            </a:extLst>
          </p:cNvPr>
          <p:cNvSpPr>
            <a:spLocks noGrp="1"/>
          </p:cNvSpPr>
          <p:nvPr>
            <p:ph type="title"/>
          </p:nvPr>
        </p:nvSpPr>
        <p:spPr>
          <a:xfrm>
            <a:off x="0" y="0"/>
            <a:ext cx="8229600" cy="637794"/>
          </a:xfrm>
        </p:spPr>
        <p:txBody>
          <a:bodyPr/>
          <a:lstStyle/>
          <a:p>
            <a:r>
              <a:rPr lang="en-US" dirty="0"/>
              <a:t>Level of Significance and Confidence Interval</a:t>
            </a:r>
          </a:p>
        </p:txBody>
      </p:sp>
      <p:sp>
        <p:nvSpPr>
          <p:cNvPr id="4" name="TextBox 3">
            <a:extLst>
              <a:ext uri="{FF2B5EF4-FFF2-40B4-BE49-F238E27FC236}">
                <a16:creationId xmlns:a16="http://schemas.microsoft.com/office/drawing/2014/main" id="{82D3DB49-8862-4712-B71F-E7994F038ADE}"/>
              </a:ext>
            </a:extLst>
          </p:cNvPr>
          <p:cNvSpPr txBox="1"/>
          <p:nvPr/>
        </p:nvSpPr>
        <p:spPr>
          <a:xfrm>
            <a:off x="175365" y="755868"/>
            <a:ext cx="7741084"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Significance mean the percentage of risk to reject a null hypothesis when it is true, and it is denoted by </a:t>
            </a:r>
            <a:r>
              <a:rPr lang="el-GR" sz="1400" dirty="0">
                <a:solidFill>
                  <a:schemeClr val="bg2"/>
                </a:solidFill>
                <a:latin typeface="+mn-lt"/>
              </a:rPr>
              <a:t>α</a:t>
            </a:r>
            <a:r>
              <a:rPr lang="en-US" sz="1400" dirty="0">
                <a:solidFill>
                  <a:schemeClr val="bg2"/>
                </a:solidFill>
                <a:latin typeface="+mn-lt"/>
              </a:rPr>
              <a:t>. Generally taken as 1%, 5%, 10% . </a:t>
            </a:r>
            <a:r>
              <a:rPr lang="en-US" sz="1400" b="1" i="1" dirty="0">
                <a:solidFill>
                  <a:schemeClr val="bg2"/>
                </a:solidFill>
                <a:latin typeface="+mn-lt"/>
              </a:rPr>
              <a:t>Its value is often 5%</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(1- </a:t>
            </a:r>
            <a:r>
              <a:rPr lang="el-GR" sz="1400" dirty="0">
                <a:solidFill>
                  <a:schemeClr val="bg2"/>
                </a:solidFill>
                <a:latin typeface="+mn-lt"/>
              </a:rPr>
              <a:t>α</a:t>
            </a:r>
            <a:r>
              <a:rPr lang="en-US" sz="1400" dirty="0">
                <a:solidFill>
                  <a:schemeClr val="bg2"/>
                </a:solidFill>
                <a:latin typeface="+mn-lt"/>
              </a:rPr>
              <a:t>) is the confidence interval in which the null hypothesis will exist when it is true,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3" name="Picture 2">
            <a:extLst>
              <a:ext uri="{FF2B5EF4-FFF2-40B4-BE49-F238E27FC236}">
                <a16:creationId xmlns:a16="http://schemas.microsoft.com/office/drawing/2014/main" id="{0EB77FB1-0E5F-4AB0-8169-84EBEFEE64FF}"/>
              </a:ext>
            </a:extLst>
          </p:cNvPr>
          <p:cNvPicPr>
            <a:picLocks noChangeAspect="1"/>
          </p:cNvPicPr>
          <p:nvPr/>
        </p:nvPicPr>
        <p:blipFill>
          <a:blip r:embed="rId2"/>
          <a:stretch>
            <a:fillRect/>
          </a:stretch>
        </p:blipFill>
        <p:spPr>
          <a:xfrm>
            <a:off x="1472149" y="1937150"/>
            <a:ext cx="5934456" cy="267919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2DFFAA4-6BAA-4A52-87B3-7667AA5EAC54}"/>
                  </a:ext>
                </a:extLst>
              </p14:cNvPr>
              <p14:cNvContentPartPr/>
              <p14:nvPr/>
            </p14:nvContentPartPr>
            <p14:xfrm>
              <a:off x="142920" y="14400"/>
              <a:ext cx="8777520" cy="5024520"/>
            </p14:xfrm>
          </p:contentPart>
        </mc:Choice>
        <mc:Fallback>
          <p:pic>
            <p:nvPicPr>
              <p:cNvPr id="5" name="Ink 4">
                <a:extLst>
                  <a:ext uri="{FF2B5EF4-FFF2-40B4-BE49-F238E27FC236}">
                    <a16:creationId xmlns:a16="http://schemas.microsoft.com/office/drawing/2014/main" id="{72DFFAA4-6BAA-4A52-87B3-7667AA5EAC54}"/>
                  </a:ext>
                </a:extLst>
              </p:cNvPr>
              <p:cNvPicPr/>
              <p:nvPr/>
            </p:nvPicPr>
            <p:blipFill>
              <a:blip r:embed="rId4"/>
              <a:stretch>
                <a:fillRect/>
              </a:stretch>
            </p:blipFill>
            <p:spPr>
              <a:xfrm>
                <a:off x="133560" y="5040"/>
                <a:ext cx="8796240" cy="5043240"/>
              </a:xfrm>
              <a:prstGeom prst="rect">
                <a:avLst/>
              </a:prstGeom>
            </p:spPr>
          </p:pic>
        </mc:Fallback>
      </mc:AlternateContent>
    </p:spTree>
    <p:extLst>
      <p:ext uri="{BB962C8B-B14F-4D97-AF65-F5344CB8AC3E}">
        <p14:creationId xmlns:p14="http://schemas.microsoft.com/office/powerpoint/2010/main" val="2918655441"/>
      </p:ext>
    </p:extLst>
  </p:cSld>
  <p:clrMapOvr>
    <a:masterClrMapping/>
  </p:clrMapOvr>
  <p:transition spd="med">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3CC6-4A06-4DE4-989E-729E2C10721F}"/>
              </a:ext>
            </a:extLst>
          </p:cNvPr>
          <p:cNvSpPr>
            <a:spLocks noGrp="1"/>
          </p:cNvSpPr>
          <p:nvPr>
            <p:ph type="title"/>
          </p:nvPr>
        </p:nvSpPr>
        <p:spPr/>
        <p:txBody>
          <a:bodyPr/>
          <a:lstStyle/>
          <a:p>
            <a:r>
              <a:rPr lang="en-US" dirty="0"/>
              <a:t>Risk of rejecting a Null Hypothesis</a:t>
            </a:r>
          </a:p>
        </p:txBody>
      </p:sp>
      <p:pic>
        <p:nvPicPr>
          <p:cNvPr id="6" name="Picture 5">
            <a:extLst>
              <a:ext uri="{FF2B5EF4-FFF2-40B4-BE49-F238E27FC236}">
                <a16:creationId xmlns:a16="http://schemas.microsoft.com/office/drawing/2014/main" id="{A2F7BB1F-BD10-4CA2-9821-239579BB28D2}"/>
              </a:ext>
            </a:extLst>
          </p:cNvPr>
          <p:cNvPicPr>
            <a:picLocks noChangeAspect="1"/>
          </p:cNvPicPr>
          <p:nvPr/>
        </p:nvPicPr>
        <p:blipFill>
          <a:blip r:embed="rId2"/>
          <a:stretch>
            <a:fillRect/>
          </a:stretch>
        </p:blipFill>
        <p:spPr>
          <a:xfrm>
            <a:off x="1481901" y="1247556"/>
            <a:ext cx="5615246" cy="244494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8003797-741F-4572-8524-4E36177CA461}"/>
                  </a:ext>
                </a:extLst>
              </p14:cNvPr>
              <p14:cNvContentPartPr/>
              <p14:nvPr/>
            </p14:nvContentPartPr>
            <p14:xfrm>
              <a:off x="9360" y="114480"/>
              <a:ext cx="8849160" cy="4115160"/>
            </p14:xfrm>
          </p:contentPart>
        </mc:Choice>
        <mc:Fallback>
          <p:pic>
            <p:nvPicPr>
              <p:cNvPr id="3" name="Ink 2">
                <a:extLst>
                  <a:ext uri="{FF2B5EF4-FFF2-40B4-BE49-F238E27FC236}">
                    <a16:creationId xmlns:a16="http://schemas.microsoft.com/office/drawing/2014/main" id="{38003797-741F-4572-8524-4E36177CA461}"/>
                  </a:ext>
                </a:extLst>
              </p:cNvPr>
              <p:cNvPicPr/>
              <p:nvPr/>
            </p:nvPicPr>
            <p:blipFill>
              <a:blip r:embed="rId4"/>
              <a:stretch>
                <a:fillRect/>
              </a:stretch>
            </p:blipFill>
            <p:spPr>
              <a:xfrm>
                <a:off x="0" y="105120"/>
                <a:ext cx="8867880" cy="4133880"/>
              </a:xfrm>
              <a:prstGeom prst="rect">
                <a:avLst/>
              </a:prstGeom>
            </p:spPr>
          </p:pic>
        </mc:Fallback>
      </mc:AlternateContent>
    </p:spTree>
    <p:extLst>
      <p:ext uri="{BB962C8B-B14F-4D97-AF65-F5344CB8AC3E}">
        <p14:creationId xmlns:p14="http://schemas.microsoft.com/office/powerpoint/2010/main" val="696544914"/>
      </p:ext>
    </p:extLst>
  </p:cSld>
  <p:clrMapOvr>
    <a:masterClrMapping/>
  </p:clrMapOvr>
  <p:transition spd="med">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DBD2-CFF7-491C-9297-C544CDFAF836}"/>
              </a:ext>
            </a:extLst>
          </p:cNvPr>
          <p:cNvSpPr>
            <a:spLocks noGrp="1"/>
          </p:cNvSpPr>
          <p:nvPr>
            <p:ph type="title"/>
          </p:nvPr>
        </p:nvSpPr>
        <p:spPr>
          <a:xfrm>
            <a:off x="0" y="0"/>
            <a:ext cx="8229600" cy="637794"/>
          </a:xfrm>
        </p:spPr>
        <p:txBody>
          <a:bodyPr/>
          <a:lstStyle/>
          <a:p>
            <a:r>
              <a:rPr lang="en-US" dirty="0"/>
              <a:t>Two Tailed test @ 5% Significance Level</a:t>
            </a:r>
          </a:p>
        </p:txBody>
      </p:sp>
      <p:pic>
        <p:nvPicPr>
          <p:cNvPr id="4" name="Picture 3">
            <a:extLst>
              <a:ext uri="{FF2B5EF4-FFF2-40B4-BE49-F238E27FC236}">
                <a16:creationId xmlns:a16="http://schemas.microsoft.com/office/drawing/2014/main" id="{D01978AE-3773-4FB2-A8D7-B947D5FA5577}"/>
              </a:ext>
            </a:extLst>
          </p:cNvPr>
          <p:cNvPicPr>
            <a:picLocks noChangeAspect="1"/>
          </p:cNvPicPr>
          <p:nvPr/>
        </p:nvPicPr>
        <p:blipFill>
          <a:blip r:embed="rId2"/>
          <a:stretch>
            <a:fillRect/>
          </a:stretch>
        </p:blipFill>
        <p:spPr>
          <a:xfrm>
            <a:off x="778615" y="948828"/>
            <a:ext cx="6620348" cy="303721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90BB762-07AC-4AF3-8042-3C950B561F6A}"/>
                  </a:ext>
                </a:extLst>
              </p14:cNvPr>
              <p14:cNvContentPartPr/>
              <p14:nvPr/>
            </p14:nvContentPartPr>
            <p14:xfrm>
              <a:off x="266760" y="90360"/>
              <a:ext cx="8572680" cy="4653360"/>
            </p14:xfrm>
          </p:contentPart>
        </mc:Choice>
        <mc:Fallback>
          <p:pic>
            <p:nvPicPr>
              <p:cNvPr id="5" name="Ink 4">
                <a:extLst>
                  <a:ext uri="{FF2B5EF4-FFF2-40B4-BE49-F238E27FC236}">
                    <a16:creationId xmlns:a16="http://schemas.microsoft.com/office/drawing/2014/main" id="{E90BB762-07AC-4AF3-8042-3C950B561F6A}"/>
                  </a:ext>
                </a:extLst>
              </p:cNvPr>
              <p:cNvPicPr/>
              <p:nvPr/>
            </p:nvPicPr>
            <p:blipFill>
              <a:blip r:embed="rId4"/>
              <a:stretch>
                <a:fillRect/>
              </a:stretch>
            </p:blipFill>
            <p:spPr>
              <a:xfrm>
                <a:off x="257400" y="81000"/>
                <a:ext cx="8591400" cy="4672080"/>
              </a:xfrm>
              <a:prstGeom prst="rect">
                <a:avLst/>
              </a:prstGeom>
            </p:spPr>
          </p:pic>
        </mc:Fallback>
      </mc:AlternateContent>
    </p:spTree>
    <p:extLst>
      <p:ext uri="{BB962C8B-B14F-4D97-AF65-F5344CB8AC3E}">
        <p14:creationId xmlns:p14="http://schemas.microsoft.com/office/powerpoint/2010/main" val="2630560590"/>
      </p:ext>
    </p:extLst>
  </p:cSld>
  <p:clrMapOvr>
    <a:masterClrMapping/>
  </p:clrMapOvr>
  <p:transition spd="med">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5387-1DC2-4042-9C1A-F1658409E114}"/>
              </a:ext>
            </a:extLst>
          </p:cNvPr>
          <p:cNvSpPr>
            <a:spLocks noGrp="1"/>
          </p:cNvSpPr>
          <p:nvPr>
            <p:ph type="title"/>
          </p:nvPr>
        </p:nvSpPr>
        <p:spPr>
          <a:xfrm>
            <a:off x="0" y="0"/>
            <a:ext cx="8229600" cy="637794"/>
          </a:xfrm>
        </p:spPr>
        <p:txBody>
          <a:bodyPr/>
          <a:lstStyle/>
          <a:p>
            <a:r>
              <a:rPr lang="en-US" dirty="0"/>
              <a:t>Left Tailed test @ 5% Significance Level</a:t>
            </a:r>
          </a:p>
        </p:txBody>
      </p:sp>
      <p:pic>
        <p:nvPicPr>
          <p:cNvPr id="4" name="Picture 3">
            <a:extLst>
              <a:ext uri="{FF2B5EF4-FFF2-40B4-BE49-F238E27FC236}">
                <a16:creationId xmlns:a16="http://schemas.microsoft.com/office/drawing/2014/main" id="{47E7A431-5EAE-4C36-BD15-98BE8FE2E9FC}"/>
              </a:ext>
            </a:extLst>
          </p:cNvPr>
          <p:cNvPicPr>
            <a:picLocks noChangeAspect="1"/>
          </p:cNvPicPr>
          <p:nvPr/>
        </p:nvPicPr>
        <p:blipFill>
          <a:blip r:embed="rId2"/>
          <a:stretch>
            <a:fillRect/>
          </a:stretch>
        </p:blipFill>
        <p:spPr>
          <a:xfrm>
            <a:off x="582843" y="1071303"/>
            <a:ext cx="6899881" cy="317822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5184006-844C-4AE1-A750-AB92D5B192A8}"/>
                  </a:ext>
                </a:extLst>
              </p14:cNvPr>
              <p14:cNvContentPartPr/>
              <p14:nvPr/>
            </p14:nvContentPartPr>
            <p14:xfrm>
              <a:off x="1838160" y="1471680"/>
              <a:ext cx="5420160" cy="2967480"/>
            </p14:xfrm>
          </p:contentPart>
        </mc:Choice>
        <mc:Fallback>
          <p:pic>
            <p:nvPicPr>
              <p:cNvPr id="5" name="Ink 4">
                <a:extLst>
                  <a:ext uri="{FF2B5EF4-FFF2-40B4-BE49-F238E27FC236}">
                    <a16:creationId xmlns:a16="http://schemas.microsoft.com/office/drawing/2014/main" id="{65184006-844C-4AE1-A750-AB92D5B192A8}"/>
                  </a:ext>
                </a:extLst>
              </p:cNvPr>
              <p:cNvPicPr/>
              <p:nvPr/>
            </p:nvPicPr>
            <p:blipFill>
              <a:blip r:embed="rId4"/>
              <a:stretch>
                <a:fillRect/>
              </a:stretch>
            </p:blipFill>
            <p:spPr>
              <a:xfrm>
                <a:off x="1828800" y="1462320"/>
                <a:ext cx="5438880" cy="2986200"/>
              </a:xfrm>
              <a:prstGeom prst="rect">
                <a:avLst/>
              </a:prstGeom>
            </p:spPr>
          </p:pic>
        </mc:Fallback>
      </mc:AlternateContent>
    </p:spTree>
    <p:extLst>
      <p:ext uri="{BB962C8B-B14F-4D97-AF65-F5344CB8AC3E}">
        <p14:creationId xmlns:p14="http://schemas.microsoft.com/office/powerpoint/2010/main" val="334964026"/>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97678"/>
      </p:ext>
    </p:extLst>
  </p:cSld>
  <p:clrMapOvr>
    <a:masterClrMapping/>
  </p:clrMapOvr>
  <p:transition spd="med">
    <p:wipe dir="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11AE-A651-476A-B891-80F047B7FC73}"/>
              </a:ext>
            </a:extLst>
          </p:cNvPr>
          <p:cNvSpPr>
            <a:spLocks noGrp="1"/>
          </p:cNvSpPr>
          <p:nvPr>
            <p:ph type="title"/>
          </p:nvPr>
        </p:nvSpPr>
        <p:spPr>
          <a:xfrm>
            <a:off x="0" y="0"/>
            <a:ext cx="8229600" cy="637794"/>
          </a:xfrm>
        </p:spPr>
        <p:txBody>
          <a:bodyPr/>
          <a:lstStyle/>
          <a:p>
            <a:r>
              <a:rPr lang="en-US" dirty="0"/>
              <a:t>Right Tailed Test @ 5% Significance Level </a:t>
            </a:r>
          </a:p>
        </p:txBody>
      </p:sp>
      <p:pic>
        <p:nvPicPr>
          <p:cNvPr id="4" name="Picture 3">
            <a:extLst>
              <a:ext uri="{FF2B5EF4-FFF2-40B4-BE49-F238E27FC236}">
                <a16:creationId xmlns:a16="http://schemas.microsoft.com/office/drawing/2014/main" id="{205C5A05-0C07-4A93-93D9-D4D47F81A9F7}"/>
              </a:ext>
            </a:extLst>
          </p:cNvPr>
          <p:cNvPicPr>
            <a:picLocks noChangeAspect="1"/>
          </p:cNvPicPr>
          <p:nvPr/>
        </p:nvPicPr>
        <p:blipFill>
          <a:blip r:embed="rId2"/>
          <a:stretch>
            <a:fillRect/>
          </a:stretch>
        </p:blipFill>
        <p:spPr>
          <a:xfrm>
            <a:off x="394378" y="884565"/>
            <a:ext cx="7646757" cy="337437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0D1DA60-8F8F-4D75-A90E-9772954D8490}"/>
                  </a:ext>
                </a:extLst>
              </p14:cNvPr>
              <p14:cNvContentPartPr/>
              <p14:nvPr/>
            </p14:nvContentPartPr>
            <p14:xfrm>
              <a:off x="7296120" y="1152360"/>
              <a:ext cx="86040" cy="148320"/>
            </p14:xfrm>
          </p:contentPart>
        </mc:Choice>
        <mc:Fallback>
          <p:pic>
            <p:nvPicPr>
              <p:cNvPr id="5" name="Ink 4">
                <a:extLst>
                  <a:ext uri="{FF2B5EF4-FFF2-40B4-BE49-F238E27FC236}">
                    <a16:creationId xmlns:a16="http://schemas.microsoft.com/office/drawing/2014/main" id="{00D1DA60-8F8F-4D75-A90E-9772954D8490}"/>
                  </a:ext>
                </a:extLst>
              </p:cNvPr>
              <p:cNvPicPr/>
              <p:nvPr/>
            </p:nvPicPr>
            <p:blipFill>
              <a:blip r:embed="rId4"/>
              <a:stretch>
                <a:fillRect/>
              </a:stretch>
            </p:blipFill>
            <p:spPr>
              <a:xfrm>
                <a:off x="7286760" y="1143000"/>
                <a:ext cx="104760" cy="167040"/>
              </a:xfrm>
              <a:prstGeom prst="rect">
                <a:avLst/>
              </a:prstGeom>
            </p:spPr>
          </p:pic>
        </mc:Fallback>
      </mc:AlternateContent>
    </p:spTree>
    <p:extLst>
      <p:ext uri="{BB962C8B-B14F-4D97-AF65-F5344CB8AC3E}">
        <p14:creationId xmlns:p14="http://schemas.microsoft.com/office/powerpoint/2010/main" val="3918380488"/>
      </p:ext>
    </p:extLst>
  </p:cSld>
  <p:clrMapOvr>
    <a:masterClrMapping/>
  </p:clrMapOvr>
  <p:transition spd="med">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F496-9FFB-448A-8831-14C5BB83649C}"/>
              </a:ext>
            </a:extLst>
          </p:cNvPr>
          <p:cNvSpPr>
            <a:spLocks noGrp="1"/>
          </p:cNvSpPr>
          <p:nvPr>
            <p:ph type="title"/>
          </p:nvPr>
        </p:nvSpPr>
        <p:spPr>
          <a:xfrm>
            <a:off x="0" y="0"/>
            <a:ext cx="8229600" cy="637794"/>
          </a:xfrm>
        </p:spPr>
        <p:txBody>
          <a:bodyPr/>
          <a:lstStyle/>
          <a:p>
            <a:r>
              <a:rPr lang="en-US" dirty="0"/>
              <a:t>Hypothesis Testing Examples</a:t>
            </a:r>
          </a:p>
        </p:txBody>
      </p:sp>
      <p:sp>
        <p:nvSpPr>
          <p:cNvPr id="4" name="TextBox 3">
            <a:extLst>
              <a:ext uri="{FF2B5EF4-FFF2-40B4-BE49-F238E27FC236}">
                <a16:creationId xmlns:a16="http://schemas.microsoft.com/office/drawing/2014/main" id="{AD83BA8D-F621-4C18-B52F-3A7713FE2F1E}"/>
              </a:ext>
            </a:extLst>
          </p:cNvPr>
          <p:cNvSpPr txBox="1"/>
          <p:nvPr/>
        </p:nvSpPr>
        <p:spPr>
          <a:xfrm>
            <a:off x="83764" y="746877"/>
            <a:ext cx="6023870" cy="2677656"/>
          </a:xfrm>
          <a:prstGeom prst="rect">
            <a:avLst/>
          </a:prstGeom>
          <a:noFill/>
        </p:spPr>
        <p:txBody>
          <a:bodyPr wrap="square" rtlCol="0">
            <a:spAutoFit/>
          </a:bodyPr>
          <a:lstStyle/>
          <a:p>
            <a:pPr>
              <a:spcBef>
                <a:spcPts val="0"/>
              </a:spcBef>
              <a:spcAft>
                <a:spcPts val="0"/>
              </a:spcAft>
              <a:buClr>
                <a:schemeClr val="bg1"/>
              </a:buClr>
            </a:pPr>
            <a:r>
              <a:rPr lang="en-US" dirty="0">
                <a:solidFill>
                  <a:schemeClr val="bg2"/>
                </a:solidFill>
                <a:latin typeface="+mn-lt"/>
              </a:rPr>
              <a:t>The average IQ for the adult population is 100 with a standard deviation of 15. A researcher believed this value as changes. The researcher decided to test the IQ of 75 random adults. The average IQ of the sample is 104. Is there enough evidence to suggest the average IQ has changed ? </a:t>
            </a:r>
          </a:p>
        </p:txBody>
      </p:sp>
      <p:pic>
        <p:nvPicPr>
          <p:cNvPr id="6" name="Picture 5" descr="A picture containing text, headdress, helmet, light&#10;&#10;Description automatically generated">
            <a:extLst>
              <a:ext uri="{FF2B5EF4-FFF2-40B4-BE49-F238E27FC236}">
                <a16:creationId xmlns:a16="http://schemas.microsoft.com/office/drawing/2014/main" id="{940EEF37-950A-4261-A202-7AF35E960C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46877"/>
            <a:ext cx="2980525" cy="2211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E571FB0-2A42-4175-B6CF-1365681831E4}"/>
                  </a:ext>
                </a:extLst>
              </p14:cNvPr>
              <p14:cNvContentPartPr/>
              <p14:nvPr/>
            </p14:nvContentPartPr>
            <p14:xfrm>
              <a:off x="166680" y="1500120"/>
              <a:ext cx="4591440" cy="2838960"/>
            </p14:xfrm>
          </p:contentPart>
        </mc:Choice>
        <mc:Fallback>
          <p:pic>
            <p:nvPicPr>
              <p:cNvPr id="3" name="Ink 2">
                <a:extLst>
                  <a:ext uri="{FF2B5EF4-FFF2-40B4-BE49-F238E27FC236}">
                    <a16:creationId xmlns:a16="http://schemas.microsoft.com/office/drawing/2014/main" id="{AE571FB0-2A42-4175-B6CF-1365681831E4}"/>
                  </a:ext>
                </a:extLst>
              </p:cNvPr>
              <p:cNvPicPr/>
              <p:nvPr/>
            </p:nvPicPr>
            <p:blipFill>
              <a:blip r:embed="rId5"/>
              <a:stretch>
                <a:fillRect/>
              </a:stretch>
            </p:blipFill>
            <p:spPr>
              <a:xfrm>
                <a:off x="157320" y="1490760"/>
                <a:ext cx="4610160" cy="2857680"/>
              </a:xfrm>
              <a:prstGeom prst="rect">
                <a:avLst/>
              </a:prstGeom>
            </p:spPr>
          </p:pic>
        </mc:Fallback>
      </mc:AlternateContent>
    </p:spTree>
    <p:extLst>
      <p:ext uri="{BB962C8B-B14F-4D97-AF65-F5344CB8AC3E}">
        <p14:creationId xmlns:p14="http://schemas.microsoft.com/office/powerpoint/2010/main" val="4268418747"/>
      </p:ext>
    </p:extLst>
  </p:cSld>
  <p:clrMapOvr>
    <a:masterClrMapping/>
  </p:clrMapOvr>
  <p:transition spd="med">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D8E5-FA6E-4248-BA63-18FB34306751}"/>
              </a:ext>
            </a:extLst>
          </p:cNvPr>
          <p:cNvSpPr>
            <a:spLocks noGrp="1"/>
          </p:cNvSpPr>
          <p:nvPr>
            <p:ph type="title"/>
          </p:nvPr>
        </p:nvSpPr>
        <p:spPr>
          <a:xfrm>
            <a:off x="0" y="0"/>
            <a:ext cx="8229600" cy="637794"/>
          </a:xfrm>
        </p:spPr>
        <p:txBody>
          <a:bodyPr/>
          <a:lstStyle/>
          <a:p>
            <a:r>
              <a:rPr lang="en-US" dirty="0"/>
              <a:t>Hypothesis Testing - Steps</a:t>
            </a:r>
          </a:p>
        </p:txBody>
      </p:sp>
      <p:sp>
        <p:nvSpPr>
          <p:cNvPr id="3" name="TextBox 2">
            <a:extLst>
              <a:ext uri="{FF2B5EF4-FFF2-40B4-BE49-F238E27FC236}">
                <a16:creationId xmlns:a16="http://schemas.microsoft.com/office/drawing/2014/main" id="{6049F860-6F45-41D3-9E06-3A3B4E72DB40}"/>
              </a:ext>
            </a:extLst>
          </p:cNvPr>
          <p:cNvSpPr txBox="1"/>
          <p:nvPr/>
        </p:nvSpPr>
        <p:spPr>
          <a:xfrm>
            <a:off x="0" y="637794"/>
            <a:ext cx="8941576" cy="3244158"/>
          </a:xfrm>
          <a:prstGeom prst="rect">
            <a:avLst/>
          </a:prstGeom>
          <a:noFill/>
        </p:spPr>
        <p:txBody>
          <a:bodyPr wrap="square" rtlCol="0">
            <a:spAutoFit/>
          </a:bodyPr>
          <a:lstStyle/>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State null (Ho) and alternative (H1 or Ha) hypothesis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Choose level of significance (</a:t>
            </a:r>
            <a:r>
              <a:rPr lang="el-GR" sz="2800" dirty="0">
                <a:solidFill>
                  <a:schemeClr val="bg2"/>
                </a:solidFill>
                <a:latin typeface="+mn-lt"/>
              </a:rPr>
              <a:t>α</a:t>
            </a:r>
            <a:r>
              <a:rPr lang="en-US" sz="2800" dirty="0">
                <a:solidFill>
                  <a:schemeClr val="bg2"/>
                </a:solidFill>
                <a:latin typeface="+mn-lt"/>
              </a:rPr>
              <a:t>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Critical values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test statistics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Draw you conclusion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C0E96B1-E8B7-48CA-A736-71C465F82DD5}"/>
                  </a:ext>
                </a:extLst>
              </p14:cNvPr>
              <p14:cNvContentPartPr/>
              <p14:nvPr/>
            </p14:nvContentPartPr>
            <p14:xfrm>
              <a:off x="1881360" y="2205000"/>
              <a:ext cx="4548240" cy="1576800"/>
            </p14:xfrm>
          </p:contentPart>
        </mc:Choice>
        <mc:Fallback>
          <p:pic>
            <p:nvPicPr>
              <p:cNvPr id="4" name="Ink 3">
                <a:extLst>
                  <a:ext uri="{FF2B5EF4-FFF2-40B4-BE49-F238E27FC236}">
                    <a16:creationId xmlns:a16="http://schemas.microsoft.com/office/drawing/2014/main" id="{3C0E96B1-E8B7-48CA-A736-71C465F82DD5}"/>
                  </a:ext>
                </a:extLst>
              </p:cNvPr>
              <p:cNvPicPr/>
              <p:nvPr/>
            </p:nvPicPr>
            <p:blipFill>
              <a:blip r:embed="rId3"/>
              <a:stretch>
                <a:fillRect/>
              </a:stretch>
            </p:blipFill>
            <p:spPr>
              <a:xfrm>
                <a:off x="1872000" y="2195640"/>
                <a:ext cx="4566960" cy="1595520"/>
              </a:xfrm>
              <a:prstGeom prst="rect">
                <a:avLst/>
              </a:prstGeom>
            </p:spPr>
          </p:pic>
        </mc:Fallback>
      </mc:AlternateContent>
    </p:spTree>
    <p:extLst>
      <p:ext uri="{BB962C8B-B14F-4D97-AF65-F5344CB8AC3E}">
        <p14:creationId xmlns:p14="http://schemas.microsoft.com/office/powerpoint/2010/main" val="204049777"/>
      </p:ext>
    </p:extLst>
  </p:cSld>
  <p:clrMapOvr>
    <a:masterClrMapping/>
  </p:clrMapOvr>
  <p:transition spd="med">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BAA2-D019-49AC-ABEE-0868D81CFFA9}"/>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62FB1BB1-6F3D-42D6-B7DB-1C2D1FBED6C6}"/>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1: State Null &amp; Alternative Hypothesis</a:t>
            </a:r>
          </a:p>
        </p:txBody>
      </p:sp>
      <p:sp>
        <p:nvSpPr>
          <p:cNvPr id="4" name="TextBox 3">
            <a:extLst>
              <a:ext uri="{FF2B5EF4-FFF2-40B4-BE49-F238E27FC236}">
                <a16:creationId xmlns:a16="http://schemas.microsoft.com/office/drawing/2014/main" id="{1D61FC9B-4B76-4752-9017-EF8FB387F56F}"/>
              </a:ext>
            </a:extLst>
          </p:cNvPr>
          <p:cNvSpPr txBox="1"/>
          <p:nvPr/>
        </p:nvSpPr>
        <p:spPr>
          <a:xfrm>
            <a:off x="307127" y="1465832"/>
            <a:ext cx="346215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Average IQ of the adult population is 100 </a:t>
            </a:r>
          </a:p>
        </p:txBody>
      </p:sp>
      <p:sp>
        <p:nvSpPr>
          <p:cNvPr id="5" name="TextBox 4">
            <a:extLst>
              <a:ext uri="{FF2B5EF4-FFF2-40B4-BE49-F238E27FC236}">
                <a16:creationId xmlns:a16="http://schemas.microsoft.com/office/drawing/2014/main" id="{4628530F-12AE-4E1C-8898-D94771F7BC8A}"/>
              </a:ext>
            </a:extLst>
          </p:cNvPr>
          <p:cNvSpPr txBox="1"/>
          <p:nvPr/>
        </p:nvSpPr>
        <p:spPr>
          <a:xfrm>
            <a:off x="397869" y="1033063"/>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p:txBody>
      </p:sp>
      <p:sp>
        <p:nvSpPr>
          <p:cNvPr id="6" name="TextBox 5">
            <a:extLst>
              <a:ext uri="{FF2B5EF4-FFF2-40B4-BE49-F238E27FC236}">
                <a16:creationId xmlns:a16="http://schemas.microsoft.com/office/drawing/2014/main" id="{204FFC55-8734-4FCB-97C1-271D7B1910D1}"/>
              </a:ext>
            </a:extLst>
          </p:cNvPr>
          <p:cNvSpPr txBox="1"/>
          <p:nvPr/>
        </p:nvSpPr>
        <p:spPr>
          <a:xfrm>
            <a:off x="4822122" y="1451359"/>
            <a:ext cx="386118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researcher believes this value has changed</a:t>
            </a:r>
          </a:p>
        </p:txBody>
      </p:sp>
      <p:sp>
        <p:nvSpPr>
          <p:cNvPr id="7" name="TextBox 6">
            <a:extLst>
              <a:ext uri="{FF2B5EF4-FFF2-40B4-BE49-F238E27FC236}">
                <a16:creationId xmlns:a16="http://schemas.microsoft.com/office/drawing/2014/main" id="{BF9D3648-256D-432A-8ED3-B09104C9A129}"/>
              </a:ext>
            </a:extLst>
          </p:cNvPr>
          <p:cNvSpPr txBox="1"/>
          <p:nvPr/>
        </p:nvSpPr>
        <p:spPr>
          <a:xfrm>
            <a:off x="4912864" y="1018590"/>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 100</a:t>
            </a:r>
          </a:p>
        </p:txBody>
      </p:sp>
      <p:sp>
        <p:nvSpPr>
          <p:cNvPr id="8" name="TextBox 7">
            <a:extLst>
              <a:ext uri="{FF2B5EF4-FFF2-40B4-BE49-F238E27FC236}">
                <a16:creationId xmlns:a16="http://schemas.microsoft.com/office/drawing/2014/main" id="{88927D2B-DB4F-47BF-977C-68BD8C9A5935}"/>
              </a:ext>
            </a:extLst>
          </p:cNvPr>
          <p:cNvSpPr txBox="1"/>
          <p:nvPr/>
        </p:nvSpPr>
        <p:spPr>
          <a:xfrm>
            <a:off x="258265" y="2279397"/>
            <a:ext cx="6184415" cy="1600438"/>
          </a:xfrm>
          <a:prstGeom prst="rect">
            <a:avLst/>
          </a:prstGeom>
          <a:noFill/>
        </p:spPr>
        <p:txBody>
          <a:bodyPr wrap="square" rtlCol="0">
            <a:spAutoFit/>
          </a:bodyPr>
          <a:lstStyle/>
          <a:p>
            <a:pPr>
              <a:spcBef>
                <a:spcPts val="0"/>
              </a:spcBef>
              <a:spcAft>
                <a:spcPts val="0"/>
              </a:spcAft>
              <a:buClr>
                <a:schemeClr val="bg1"/>
              </a:buClr>
            </a:pPr>
            <a:r>
              <a:rPr lang="en-US" sz="1400" b="1" u="sng" dirty="0">
                <a:solidFill>
                  <a:schemeClr val="bg2"/>
                </a:solidFill>
                <a:latin typeface="+mn-lt"/>
              </a:rPr>
              <a:t>Simple Rules: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Null hypothesis should always have = or &gt;= or &lt;= symbol</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could have one of these &gt; or &lt; or != </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is “what is being claimed”</a:t>
            </a:r>
          </a:p>
          <a:p>
            <a:pPr marL="342900" indent="-342900">
              <a:spcBef>
                <a:spcPts val="0"/>
              </a:spcBef>
              <a:spcAft>
                <a:spcPts val="0"/>
              </a:spcAft>
              <a:buClr>
                <a:schemeClr val="bg1"/>
              </a:buClr>
              <a:buAutoNum type="arabicPeriod"/>
            </a:pPr>
            <a:r>
              <a:rPr lang="en-US" sz="1400" dirty="0">
                <a:solidFill>
                  <a:schemeClr val="bg2"/>
                </a:solidFill>
                <a:latin typeface="+mn-lt"/>
              </a:rPr>
              <a:t>When H1 has != then we do a two tailed test</a:t>
            </a:r>
          </a:p>
          <a:p>
            <a:pPr marL="342900" indent="-342900">
              <a:spcBef>
                <a:spcPts val="0"/>
              </a:spcBef>
              <a:spcAft>
                <a:spcPts val="0"/>
              </a:spcAft>
              <a:buClr>
                <a:schemeClr val="bg1"/>
              </a:buClr>
              <a:buAutoNum type="arabicPeriod"/>
            </a:pPr>
            <a:r>
              <a:rPr lang="en-US" sz="1400" dirty="0">
                <a:solidFill>
                  <a:schemeClr val="bg2"/>
                </a:solidFill>
                <a:latin typeface="+mn-lt"/>
              </a:rPr>
              <a:t>When H1 has either &gt; or &lt; or &gt;= or &lt;= then we do a one tailed test</a:t>
            </a:r>
          </a:p>
        </p:txBody>
      </p:sp>
      <p:sp>
        <p:nvSpPr>
          <p:cNvPr id="9" name="TextBox 8">
            <a:extLst>
              <a:ext uri="{FF2B5EF4-FFF2-40B4-BE49-F238E27FC236}">
                <a16:creationId xmlns:a16="http://schemas.microsoft.com/office/drawing/2014/main" id="{24B59567-0D3A-4C6E-B806-E2AC2A730FD3}"/>
              </a:ext>
            </a:extLst>
          </p:cNvPr>
          <p:cNvSpPr txBox="1"/>
          <p:nvPr/>
        </p:nvSpPr>
        <p:spPr>
          <a:xfrm>
            <a:off x="258265" y="4062449"/>
            <a:ext cx="7217479" cy="276999"/>
          </a:xfrm>
          <a:prstGeom prst="rect">
            <a:avLst/>
          </a:prstGeom>
          <a:noFill/>
        </p:spPr>
        <p:txBody>
          <a:bodyPr wrap="square" rtlCol="0">
            <a:spAutoFit/>
          </a:bodyPr>
          <a:lstStyle/>
          <a:p>
            <a:pPr>
              <a:spcBef>
                <a:spcPts val="0"/>
              </a:spcBef>
              <a:spcAft>
                <a:spcPts val="0"/>
              </a:spcAft>
              <a:buClr>
                <a:schemeClr val="bg1"/>
              </a:buClr>
            </a:pPr>
            <a:r>
              <a:rPr lang="en-US" sz="1200" b="1" i="1" dirty="0">
                <a:solidFill>
                  <a:schemeClr val="bg2"/>
                </a:solidFill>
                <a:latin typeface="+mn-lt"/>
              </a:rPr>
              <a:t>**Note : Hypothesis Testing is done to prove whether Ho can be Rejected or Accepted</a:t>
            </a: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6F876AFD-A929-45F1-8CA4-62B1405C0890}"/>
                  </a:ext>
                </a:extLst>
              </p14:cNvPr>
              <p14:cNvContentPartPr/>
              <p14:nvPr/>
            </p14:nvContentPartPr>
            <p14:xfrm>
              <a:off x="314280" y="876240"/>
              <a:ext cx="8349120" cy="3557880"/>
            </p14:xfrm>
          </p:contentPart>
        </mc:Choice>
        <mc:Fallback>
          <p:pic>
            <p:nvPicPr>
              <p:cNvPr id="10" name="Ink 9">
                <a:extLst>
                  <a:ext uri="{FF2B5EF4-FFF2-40B4-BE49-F238E27FC236}">
                    <a16:creationId xmlns:a16="http://schemas.microsoft.com/office/drawing/2014/main" id="{6F876AFD-A929-45F1-8CA4-62B1405C0890}"/>
                  </a:ext>
                </a:extLst>
              </p:cNvPr>
              <p:cNvPicPr/>
              <p:nvPr/>
            </p:nvPicPr>
            <p:blipFill>
              <a:blip r:embed="rId3"/>
              <a:stretch>
                <a:fillRect/>
              </a:stretch>
            </p:blipFill>
            <p:spPr>
              <a:xfrm>
                <a:off x="304920" y="866880"/>
                <a:ext cx="8367840" cy="3576600"/>
              </a:xfrm>
              <a:prstGeom prst="rect">
                <a:avLst/>
              </a:prstGeom>
            </p:spPr>
          </p:pic>
        </mc:Fallback>
      </mc:AlternateContent>
    </p:spTree>
    <p:extLst>
      <p:ext uri="{BB962C8B-B14F-4D97-AF65-F5344CB8AC3E}">
        <p14:creationId xmlns:p14="http://schemas.microsoft.com/office/powerpoint/2010/main" val="2700326730"/>
      </p:ext>
    </p:extLst>
  </p:cSld>
  <p:clrMapOvr>
    <a:masterClrMapping/>
  </p:clrMapOvr>
  <p:transition spd="med">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15E4-0472-4F1D-B864-56A1F903B741}"/>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EE0A83F7-FEC2-47B6-A8DC-367D2360EAFC}"/>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2: Choose the level of Significance</a:t>
            </a:r>
          </a:p>
        </p:txBody>
      </p:sp>
      <p:pic>
        <p:nvPicPr>
          <p:cNvPr id="5" name="Picture 4">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690505" y="1013777"/>
            <a:ext cx="2866459" cy="1864646"/>
          </a:xfrm>
          <a:prstGeom prst="rect">
            <a:avLst/>
          </a:prstGeom>
        </p:spPr>
      </p:pic>
      <p:sp>
        <p:nvSpPr>
          <p:cNvPr id="6" name="TextBox 5">
            <a:extLst>
              <a:ext uri="{FF2B5EF4-FFF2-40B4-BE49-F238E27FC236}">
                <a16:creationId xmlns:a16="http://schemas.microsoft.com/office/drawing/2014/main" id="{C064D84D-392C-4C73-8B18-11D5BEDF8E75}"/>
              </a:ext>
            </a:extLst>
          </p:cNvPr>
          <p:cNvSpPr txBox="1"/>
          <p:nvPr/>
        </p:nvSpPr>
        <p:spPr>
          <a:xfrm>
            <a:off x="4114800" y="1256427"/>
            <a:ext cx="4338695"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This is the area under the curve (</a:t>
            </a:r>
            <a:r>
              <a:rPr lang="en-US" sz="1400" dirty="0">
                <a:solidFill>
                  <a:srgbClr val="FF0000"/>
                </a:solidFill>
                <a:latin typeface="+mn-lt"/>
              </a:rPr>
              <a:t>marked red</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Usually, values are 5% or 1 %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=&gt; .05</a:t>
            </a:r>
          </a:p>
          <a:p>
            <a:pPr>
              <a:spcBef>
                <a:spcPts val="0"/>
              </a:spcBef>
              <a:spcAft>
                <a:spcPts val="0"/>
              </a:spcAft>
              <a:buClr>
                <a:schemeClr val="bg1"/>
              </a:buClr>
            </a:pPr>
            <a:r>
              <a:rPr lang="en-US" sz="1400" dirty="0">
                <a:solidFill>
                  <a:schemeClr val="bg2"/>
                </a:solidFill>
                <a:latin typeface="+mn-lt"/>
              </a:rPr>
              <a:t>1% = &gt; 0.01</a:t>
            </a:r>
          </a:p>
        </p:txBody>
      </p:sp>
      <p:pic>
        <p:nvPicPr>
          <p:cNvPr id="7" name="Picture 6">
            <a:extLst>
              <a:ext uri="{FF2B5EF4-FFF2-40B4-BE49-F238E27FC236}">
                <a16:creationId xmlns:a16="http://schemas.microsoft.com/office/drawing/2014/main" id="{9B9C2D55-639D-4B75-8801-9BC3DC241246}"/>
              </a:ext>
            </a:extLst>
          </p:cNvPr>
          <p:cNvPicPr>
            <a:picLocks noChangeAspect="1"/>
          </p:cNvPicPr>
          <p:nvPr/>
        </p:nvPicPr>
        <p:blipFill>
          <a:blip r:embed="rId3"/>
          <a:stretch>
            <a:fillRect/>
          </a:stretch>
        </p:blipFill>
        <p:spPr>
          <a:xfrm>
            <a:off x="5585327" y="3005279"/>
            <a:ext cx="2868168" cy="1866900"/>
          </a:xfrm>
          <a:prstGeom prst="rect">
            <a:avLst/>
          </a:prstGeom>
        </p:spPr>
      </p:pic>
      <p:sp>
        <p:nvSpPr>
          <p:cNvPr id="8" name="TextBox 7">
            <a:extLst>
              <a:ext uri="{FF2B5EF4-FFF2-40B4-BE49-F238E27FC236}">
                <a16:creationId xmlns:a16="http://schemas.microsoft.com/office/drawing/2014/main" id="{4D961854-9A77-407B-B194-98630954D410}"/>
              </a:ext>
            </a:extLst>
          </p:cNvPr>
          <p:cNvSpPr txBox="1"/>
          <p:nvPr/>
        </p:nvSpPr>
        <p:spPr>
          <a:xfrm>
            <a:off x="558412" y="3189930"/>
            <a:ext cx="373438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 If our test statistics comes in red tail’s part then we would Reject Ho else we will Reject Ho</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4B7D36F-4C50-43B5-9048-799C640244B7}"/>
                  </a:ext>
                </a:extLst>
              </p14:cNvPr>
              <p14:cNvContentPartPr/>
              <p14:nvPr/>
            </p14:nvContentPartPr>
            <p14:xfrm>
              <a:off x="657360" y="3643200"/>
              <a:ext cx="3229200" cy="319680"/>
            </p14:xfrm>
          </p:contentPart>
        </mc:Choice>
        <mc:Fallback>
          <p:pic>
            <p:nvPicPr>
              <p:cNvPr id="4" name="Ink 3">
                <a:extLst>
                  <a:ext uri="{FF2B5EF4-FFF2-40B4-BE49-F238E27FC236}">
                    <a16:creationId xmlns:a16="http://schemas.microsoft.com/office/drawing/2014/main" id="{C4B7D36F-4C50-43B5-9048-799C640244B7}"/>
                  </a:ext>
                </a:extLst>
              </p:cNvPr>
              <p:cNvPicPr/>
              <p:nvPr/>
            </p:nvPicPr>
            <p:blipFill>
              <a:blip r:embed="rId5"/>
              <a:stretch>
                <a:fillRect/>
              </a:stretch>
            </p:blipFill>
            <p:spPr>
              <a:xfrm>
                <a:off x="648000" y="3633840"/>
                <a:ext cx="3247920" cy="338400"/>
              </a:xfrm>
              <a:prstGeom prst="rect">
                <a:avLst/>
              </a:prstGeom>
            </p:spPr>
          </p:pic>
        </mc:Fallback>
      </mc:AlternateContent>
    </p:spTree>
    <p:extLst>
      <p:ext uri="{BB962C8B-B14F-4D97-AF65-F5344CB8AC3E}">
        <p14:creationId xmlns:p14="http://schemas.microsoft.com/office/powerpoint/2010/main" val="517651273"/>
      </p:ext>
    </p:extLst>
  </p:cSld>
  <p:clrMapOvr>
    <a:masterClrMapping/>
  </p:clrMapOvr>
  <p:transition spd="med">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095F64-07E5-485E-AD58-9A2268D180FF}"/>
              </a:ext>
            </a:extLst>
          </p:cNvPr>
          <p:cNvSpPr>
            <a:spLocks noGrp="1"/>
          </p:cNvSpPr>
          <p:nvPr>
            <p:ph type="title"/>
          </p:nvPr>
        </p:nvSpPr>
        <p:spPr>
          <a:xfrm>
            <a:off x="0" y="0"/>
            <a:ext cx="8229600" cy="637794"/>
          </a:xfrm>
        </p:spPr>
        <p:txBody>
          <a:bodyPr/>
          <a:lstStyle/>
          <a:p>
            <a:r>
              <a:rPr lang="en-US" dirty="0"/>
              <a:t>Hypothesis testing : Example 1</a:t>
            </a:r>
          </a:p>
        </p:txBody>
      </p:sp>
      <p:sp>
        <p:nvSpPr>
          <p:cNvPr id="4" name="TextBox 3">
            <a:extLst>
              <a:ext uri="{FF2B5EF4-FFF2-40B4-BE49-F238E27FC236}">
                <a16:creationId xmlns:a16="http://schemas.microsoft.com/office/drawing/2014/main" id="{E59CFFE2-E172-4B36-A905-AB9C1FC4F987}"/>
              </a:ext>
            </a:extLst>
          </p:cNvPr>
          <p:cNvSpPr txBox="1"/>
          <p:nvPr/>
        </p:nvSpPr>
        <p:spPr>
          <a:xfrm>
            <a:off x="223364" y="719281"/>
            <a:ext cx="2673399"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3 : Find Critical Values</a:t>
            </a:r>
          </a:p>
        </p:txBody>
      </p:sp>
      <p:sp>
        <p:nvSpPr>
          <p:cNvPr id="5" name="TextBox 4">
            <a:extLst>
              <a:ext uri="{FF2B5EF4-FFF2-40B4-BE49-F238E27FC236}">
                <a16:creationId xmlns:a16="http://schemas.microsoft.com/office/drawing/2014/main" id="{0CD91029-CD3D-47A6-8701-5B9AD650FBFE}"/>
              </a:ext>
            </a:extLst>
          </p:cNvPr>
          <p:cNvSpPr txBox="1"/>
          <p:nvPr/>
        </p:nvSpPr>
        <p:spPr>
          <a:xfrm>
            <a:off x="300147" y="1137765"/>
            <a:ext cx="390190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we need to find Z-value or T-value</a:t>
            </a:r>
          </a:p>
        </p:txBody>
      </p:sp>
      <p:sp>
        <p:nvSpPr>
          <p:cNvPr id="6" name="TextBox 5">
            <a:extLst>
              <a:ext uri="{FF2B5EF4-FFF2-40B4-BE49-F238E27FC236}">
                <a16:creationId xmlns:a16="http://schemas.microsoft.com/office/drawing/2014/main" id="{832CC761-E2BF-4EC0-8468-B2CDF18280EE}"/>
              </a:ext>
            </a:extLst>
          </p:cNvPr>
          <p:cNvSpPr txBox="1"/>
          <p:nvPr/>
        </p:nvSpPr>
        <p:spPr>
          <a:xfrm>
            <a:off x="5737684" y="637794"/>
            <a:ext cx="3238791"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How do we decide between z-value or t-value ?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If the Std Deviation of population is not given .</a:t>
            </a:r>
          </a:p>
          <a:p>
            <a:pPr marL="342900" indent="-342900">
              <a:spcBef>
                <a:spcPts val="0"/>
              </a:spcBef>
              <a:spcAft>
                <a:spcPts val="0"/>
              </a:spcAft>
              <a:buClr>
                <a:schemeClr val="bg1"/>
              </a:buClr>
              <a:buAutoNum type="arabicPeriod"/>
            </a:pPr>
            <a:r>
              <a:rPr lang="en-US" sz="1400" dirty="0">
                <a:solidFill>
                  <a:schemeClr val="bg2"/>
                </a:solidFill>
                <a:latin typeface="+mn-lt"/>
              </a:rPr>
              <a:t>If the Sample size &lt;30 </a:t>
            </a:r>
          </a:p>
          <a:p>
            <a:pPr marL="342900" indent="-342900">
              <a:spcBef>
                <a:spcPts val="0"/>
              </a:spcBef>
              <a:spcAft>
                <a:spcPts val="0"/>
              </a:spcAft>
              <a:buClr>
                <a:schemeClr val="bg1"/>
              </a:buClr>
              <a:buAutoNum type="arabicPeriod"/>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Then find t- value, b using a t-table</a:t>
            </a:r>
          </a:p>
        </p:txBody>
      </p:sp>
      <p:sp>
        <p:nvSpPr>
          <p:cNvPr id="7" name="Star: 5 Points 6">
            <a:extLst>
              <a:ext uri="{FF2B5EF4-FFF2-40B4-BE49-F238E27FC236}">
                <a16:creationId xmlns:a16="http://schemas.microsoft.com/office/drawing/2014/main" id="{D89879C2-04F7-4641-A76F-EBFFBE69EA5D}"/>
              </a:ext>
            </a:extLst>
          </p:cNvPr>
          <p:cNvSpPr/>
          <p:nvPr/>
        </p:nvSpPr>
        <p:spPr>
          <a:xfrm>
            <a:off x="5256053" y="549242"/>
            <a:ext cx="481631" cy="488611"/>
          </a:xfrm>
          <a:prstGeom prst="star5">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9" name="Picture 8">
            <a:extLst>
              <a:ext uri="{FF2B5EF4-FFF2-40B4-BE49-F238E27FC236}">
                <a16:creationId xmlns:a16="http://schemas.microsoft.com/office/drawing/2014/main" id="{480B6689-98FA-46B9-829A-DE94D403FAA5}"/>
              </a:ext>
            </a:extLst>
          </p:cNvPr>
          <p:cNvPicPr>
            <a:picLocks noChangeAspect="1"/>
          </p:cNvPicPr>
          <p:nvPr/>
        </p:nvPicPr>
        <p:blipFill>
          <a:blip r:embed="rId2"/>
          <a:stretch>
            <a:fillRect/>
          </a:stretch>
        </p:blipFill>
        <p:spPr>
          <a:xfrm>
            <a:off x="397977" y="1661276"/>
            <a:ext cx="1891513" cy="307834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E68CB0D-8753-47D5-8EC8-F922ED7D24D3}"/>
                  </a:ext>
                </a:extLst>
              </p14:cNvPr>
              <p14:cNvContentPartPr/>
              <p14:nvPr/>
            </p14:nvContentPartPr>
            <p14:xfrm>
              <a:off x="514440" y="1014480"/>
              <a:ext cx="8277480" cy="4124520"/>
            </p14:xfrm>
          </p:contentPart>
        </mc:Choice>
        <mc:Fallback>
          <p:pic>
            <p:nvPicPr>
              <p:cNvPr id="2" name="Ink 1">
                <a:extLst>
                  <a:ext uri="{FF2B5EF4-FFF2-40B4-BE49-F238E27FC236}">
                    <a16:creationId xmlns:a16="http://schemas.microsoft.com/office/drawing/2014/main" id="{1E68CB0D-8753-47D5-8EC8-F922ED7D24D3}"/>
                  </a:ext>
                </a:extLst>
              </p:cNvPr>
              <p:cNvPicPr/>
              <p:nvPr/>
            </p:nvPicPr>
            <p:blipFill>
              <a:blip r:embed="rId4"/>
              <a:stretch>
                <a:fillRect/>
              </a:stretch>
            </p:blipFill>
            <p:spPr>
              <a:xfrm>
                <a:off x="505080" y="1005120"/>
                <a:ext cx="8296200" cy="4143240"/>
              </a:xfrm>
              <a:prstGeom prst="rect">
                <a:avLst/>
              </a:prstGeom>
            </p:spPr>
          </p:pic>
        </mc:Fallback>
      </mc:AlternateContent>
    </p:spTree>
    <p:extLst>
      <p:ext uri="{BB962C8B-B14F-4D97-AF65-F5344CB8AC3E}">
        <p14:creationId xmlns:p14="http://schemas.microsoft.com/office/powerpoint/2010/main" val="2924544652"/>
      </p:ext>
    </p:extLst>
  </p:cSld>
  <p:clrMapOvr>
    <a:masterClrMapping/>
  </p:clrMapOvr>
  <p:transition spd="med">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712-C5CA-4169-8764-9964D5D251AF}"/>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C25C5A0B-9E40-421B-807B-0E957BC32ED7}"/>
              </a:ext>
            </a:extLst>
          </p:cNvPr>
          <p:cNvSpPr txBox="1"/>
          <p:nvPr/>
        </p:nvSpPr>
        <p:spPr>
          <a:xfrm>
            <a:off x="97722" y="704996"/>
            <a:ext cx="7280299" cy="954107"/>
          </a:xfrm>
          <a:prstGeom prst="rect">
            <a:avLst/>
          </a:prstGeom>
          <a:noFill/>
        </p:spPr>
        <p:txBody>
          <a:bodyPr wrap="square" rtlCol="0">
            <a:spAutoFit/>
          </a:bodyPr>
          <a:lstStyle/>
          <a:p>
            <a:pPr>
              <a:spcBef>
                <a:spcPts val="0"/>
              </a:spcBef>
              <a:spcAft>
                <a:spcPts val="0"/>
              </a:spcAft>
              <a:buClr>
                <a:schemeClr val="bg1"/>
              </a:buClr>
            </a:pPr>
            <a:r>
              <a:rPr lang="el-GR" b="1" dirty="0">
                <a:solidFill>
                  <a:schemeClr val="bg2"/>
                </a:solidFill>
                <a:latin typeface="+mn-lt"/>
              </a:rPr>
              <a:t>σ</a:t>
            </a:r>
            <a:r>
              <a:rPr lang="en-US" b="1" dirty="0">
                <a:solidFill>
                  <a:schemeClr val="bg2"/>
                </a:solidFill>
                <a:latin typeface="+mn-lt"/>
              </a:rPr>
              <a:t>  = 15  </a:t>
            </a:r>
            <a:r>
              <a:rPr lang="en-US" sz="1600" dirty="0">
                <a:solidFill>
                  <a:schemeClr val="bg2"/>
                </a:solidFill>
                <a:latin typeface="+mn-lt"/>
              </a:rPr>
              <a:t>(standard deviation of 15)</a:t>
            </a:r>
          </a:p>
          <a:p>
            <a:pPr>
              <a:spcBef>
                <a:spcPts val="0"/>
              </a:spcBef>
              <a:spcAft>
                <a:spcPts val="0"/>
              </a:spcAft>
              <a:buClr>
                <a:schemeClr val="bg1"/>
              </a:buClr>
            </a:pPr>
            <a:endParaRPr lang="en-US" sz="1600" dirty="0">
              <a:solidFill>
                <a:schemeClr val="bg2"/>
              </a:solidFill>
              <a:latin typeface="+mn-lt"/>
            </a:endParaRPr>
          </a:p>
          <a:p>
            <a:pPr>
              <a:spcBef>
                <a:spcPts val="0"/>
              </a:spcBef>
              <a:spcAft>
                <a:spcPts val="0"/>
              </a:spcAft>
              <a:buClr>
                <a:schemeClr val="bg1"/>
              </a:buClr>
            </a:pPr>
            <a:r>
              <a:rPr lang="en-US" sz="1600" b="1" dirty="0">
                <a:solidFill>
                  <a:schemeClr val="bg2"/>
                </a:solidFill>
                <a:latin typeface="+mn-lt"/>
              </a:rPr>
              <a:t>Sample Size &gt; 30   </a:t>
            </a:r>
            <a:r>
              <a:rPr lang="en-US" sz="1600" dirty="0">
                <a:solidFill>
                  <a:schemeClr val="bg2"/>
                </a:solidFill>
                <a:latin typeface="+mn-lt"/>
              </a:rPr>
              <a:t>( researchers decides to test the IQ of 75 random adults)</a:t>
            </a:r>
            <a:endParaRPr lang="en-US" sz="1400" dirty="0">
              <a:solidFill>
                <a:schemeClr val="bg2"/>
              </a:solidFill>
              <a:latin typeface="+mn-lt"/>
            </a:endParaRPr>
          </a:p>
        </p:txBody>
      </p:sp>
      <p:pic>
        <p:nvPicPr>
          <p:cNvPr id="4" name="Picture 3">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1826501" y="2260660"/>
            <a:ext cx="3347928" cy="2177844"/>
          </a:xfrm>
          <a:prstGeom prst="rect">
            <a:avLst/>
          </a:prstGeom>
        </p:spPr>
      </p:pic>
      <p:pic>
        <p:nvPicPr>
          <p:cNvPr id="6" name="Picture 5">
            <a:extLst>
              <a:ext uri="{FF2B5EF4-FFF2-40B4-BE49-F238E27FC236}">
                <a16:creationId xmlns:a16="http://schemas.microsoft.com/office/drawing/2014/main" id="{6C7379BD-41AB-4214-9148-7A72D3557845}"/>
              </a:ext>
            </a:extLst>
          </p:cNvPr>
          <p:cNvPicPr>
            <a:picLocks noChangeAspect="1"/>
          </p:cNvPicPr>
          <p:nvPr/>
        </p:nvPicPr>
        <p:blipFill>
          <a:blip r:embed="rId3"/>
          <a:stretch>
            <a:fillRect/>
          </a:stretch>
        </p:blipFill>
        <p:spPr>
          <a:xfrm>
            <a:off x="442839" y="3146260"/>
            <a:ext cx="1152525" cy="676275"/>
          </a:xfrm>
          <a:prstGeom prst="rect">
            <a:avLst/>
          </a:prstGeom>
        </p:spPr>
      </p:pic>
      <p:pic>
        <p:nvPicPr>
          <p:cNvPr id="7" name="Picture 6">
            <a:extLst>
              <a:ext uri="{FF2B5EF4-FFF2-40B4-BE49-F238E27FC236}">
                <a16:creationId xmlns:a16="http://schemas.microsoft.com/office/drawing/2014/main" id="{6824B365-EA27-4BD3-9ACC-F27FA94730E9}"/>
              </a:ext>
            </a:extLst>
          </p:cNvPr>
          <p:cNvPicPr>
            <a:picLocks noChangeAspect="1"/>
          </p:cNvPicPr>
          <p:nvPr/>
        </p:nvPicPr>
        <p:blipFill>
          <a:blip r:embed="rId3"/>
          <a:stretch>
            <a:fillRect/>
          </a:stretch>
        </p:blipFill>
        <p:spPr>
          <a:xfrm>
            <a:off x="5634909" y="3146259"/>
            <a:ext cx="1152525" cy="676275"/>
          </a:xfrm>
          <a:prstGeom prst="rect">
            <a:avLst/>
          </a:prstGeom>
        </p:spPr>
      </p:pic>
      <p:cxnSp>
        <p:nvCxnSpPr>
          <p:cNvPr id="9" name="Straight Arrow Connector 8">
            <a:extLst>
              <a:ext uri="{FF2B5EF4-FFF2-40B4-BE49-F238E27FC236}">
                <a16:creationId xmlns:a16="http://schemas.microsoft.com/office/drawing/2014/main" id="{B729AD38-0FBC-4CB1-BFCA-5559283BDB24}"/>
              </a:ext>
            </a:extLst>
          </p:cNvPr>
          <p:cNvCxnSpPr/>
          <p:nvPr/>
        </p:nvCxnSpPr>
        <p:spPr>
          <a:xfrm flipV="1">
            <a:off x="5011750" y="3822535"/>
            <a:ext cx="558412" cy="400457"/>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D873AC-F344-420C-8866-6065D74CB422}"/>
              </a:ext>
            </a:extLst>
          </p:cNvPr>
          <p:cNvCxnSpPr/>
          <p:nvPr/>
        </p:nvCxnSpPr>
        <p:spPr>
          <a:xfrm flipH="1" flipV="1">
            <a:off x="1546398" y="3822534"/>
            <a:ext cx="509446" cy="43535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79DB679-D53B-498D-B28D-D451764F452C}"/>
                  </a:ext>
                </a:extLst>
              </p14:cNvPr>
              <p14:cNvContentPartPr/>
              <p14:nvPr/>
            </p14:nvContentPartPr>
            <p14:xfrm>
              <a:off x="1995480" y="2004840"/>
              <a:ext cx="6534360" cy="2877120"/>
            </p14:xfrm>
          </p:contentPart>
        </mc:Choice>
        <mc:Fallback>
          <p:pic>
            <p:nvPicPr>
              <p:cNvPr id="5" name="Ink 4">
                <a:extLst>
                  <a:ext uri="{FF2B5EF4-FFF2-40B4-BE49-F238E27FC236}">
                    <a16:creationId xmlns:a16="http://schemas.microsoft.com/office/drawing/2014/main" id="{979DB679-D53B-498D-B28D-D451764F452C}"/>
                  </a:ext>
                </a:extLst>
              </p:cNvPr>
              <p:cNvPicPr/>
              <p:nvPr/>
            </p:nvPicPr>
            <p:blipFill>
              <a:blip r:embed="rId5"/>
              <a:stretch>
                <a:fillRect/>
              </a:stretch>
            </p:blipFill>
            <p:spPr>
              <a:xfrm>
                <a:off x="1986120" y="1995480"/>
                <a:ext cx="6553080" cy="2895840"/>
              </a:xfrm>
              <a:prstGeom prst="rect">
                <a:avLst/>
              </a:prstGeom>
            </p:spPr>
          </p:pic>
        </mc:Fallback>
      </mc:AlternateContent>
    </p:spTree>
    <p:extLst>
      <p:ext uri="{BB962C8B-B14F-4D97-AF65-F5344CB8AC3E}">
        <p14:creationId xmlns:p14="http://schemas.microsoft.com/office/powerpoint/2010/main" val="3969977669"/>
      </p:ext>
    </p:extLst>
  </p:cSld>
  <p:clrMapOvr>
    <a:masterClrMapping/>
  </p:clrMapOvr>
  <p:transition spd="med">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CA8C-AA56-4D47-8141-4E2E75F2561E}"/>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2A8B8F45-DDF3-4EFD-B598-8C56DD858E37}"/>
              </a:ext>
            </a:extLst>
          </p:cNvPr>
          <p:cNvSpPr txBox="1"/>
          <p:nvPr/>
        </p:nvSpPr>
        <p:spPr>
          <a:xfrm>
            <a:off x="118663" y="691035"/>
            <a:ext cx="514437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i="1" dirty="0" err="1">
                <a:solidFill>
                  <a:srgbClr val="FF0000"/>
                </a:solidFill>
                <a:latin typeface="+mn-lt"/>
              </a:rPr>
              <a:t>i.e</a:t>
            </a:r>
            <a:r>
              <a:rPr lang="en-US" sz="1400" i="1" dirty="0">
                <a:solidFill>
                  <a:srgbClr val="FF0000"/>
                </a:solidFill>
                <a:latin typeface="+mn-lt"/>
              </a:rPr>
              <a:t> the Z-value in this case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C05793-72A7-4CE8-88A0-EEC0E08277AC}"/>
                  </a:ext>
                </a:extLst>
              </p14:cNvPr>
              <p14:cNvContentPartPr/>
              <p14:nvPr/>
            </p14:nvContentPartPr>
            <p14:xfrm>
              <a:off x="914400" y="1276200"/>
              <a:ext cx="6024960" cy="657720"/>
            </p14:xfrm>
          </p:contentPart>
        </mc:Choice>
        <mc:Fallback xmlns="">
          <p:pic>
            <p:nvPicPr>
              <p:cNvPr id="4" name="Ink 3">
                <a:extLst>
                  <a:ext uri="{FF2B5EF4-FFF2-40B4-BE49-F238E27FC236}">
                    <a16:creationId xmlns:a16="http://schemas.microsoft.com/office/drawing/2014/main" id="{63C05793-72A7-4CE8-88A0-EEC0E08277AC}"/>
                  </a:ext>
                </a:extLst>
              </p:cNvPr>
              <p:cNvPicPr/>
              <p:nvPr/>
            </p:nvPicPr>
            <p:blipFill>
              <a:blip r:embed="rId3"/>
              <a:stretch>
                <a:fillRect/>
              </a:stretch>
            </p:blipFill>
            <p:spPr>
              <a:xfrm>
                <a:off x="905040" y="1266840"/>
                <a:ext cx="6043680" cy="676440"/>
              </a:xfrm>
              <a:prstGeom prst="rect">
                <a:avLst/>
              </a:prstGeom>
            </p:spPr>
          </p:pic>
        </mc:Fallback>
      </mc:AlternateContent>
      <p:sp>
        <p:nvSpPr>
          <p:cNvPr id="5" name="Rectangle 4">
            <a:extLst>
              <a:ext uri="{FF2B5EF4-FFF2-40B4-BE49-F238E27FC236}">
                <a16:creationId xmlns:a16="http://schemas.microsoft.com/office/drawing/2014/main" id="{6FAA2351-AC32-4B38-95CD-37746AEEE9ED}"/>
              </a:ext>
            </a:extLst>
          </p:cNvPr>
          <p:cNvSpPr/>
          <p:nvPr/>
        </p:nvSpPr>
        <p:spPr>
          <a:xfrm>
            <a:off x="809698" y="1179646"/>
            <a:ext cx="1640336"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Rectangle 5">
            <a:extLst>
              <a:ext uri="{FF2B5EF4-FFF2-40B4-BE49-F238E27FC236}">
                <a16:creationId xmlns:a16="http://schemas.microsoft.com/office/drawing/2014/main" id="{7A60F0B1-E98A-412B-8C49-44FD2F8D42A9}"/>
              </a:ext>
            </a:extLst>
          </p:cNvPr>
          <p:cNvSpPr/>
          <p:nvPr/>
        </p:nvSpPr>
        <p:spPr>
          <a:xfrm>
            <a:off x="3054361" y="1172016"/>
            <a:ext cx="4044454"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F3B75425-6298-4251-97C2-69407F58537F}"/>
              </a:ext>
            </a:extLst>
          </p:cNvPr>
          <p:cNvSpPr txBox="1"/>
          <p:nvPr/>
        </p:nvSpPr>
        <p:spPr>
          <a:xfrm>
            <a:off x="7294260" y="1409991"/>
            <a:ext cx="1444891" cy="307777"/>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2"/>
                </a:solidFill>
                <a:latin typeface="+mn-lt"/>
              </a:rPr>
              <a:t>(Test Statistics)</a:t>
            </a:r>
          </a:p>
        </p:txBody>
      </p:sp>
      <p:sp>
        <p:nvSpPr>
          <p:cNvPr id="8" name="TextBox 7">
            <a:extLst>
              <a:ext uri="{FF2B5EF4-FFF2-40B4-BE49-F238E27FC236}">
                <a16:creationId xmlns:a16="http://schemas.microsoft.com/office/drawing/2014/main" id="{17ED0999-FCE7-485D-BB1E-EBF870E4A79D}"/>
              </a:ext>
            </a:extLst>
          </p:cNvPr>
          <p:cNvSpPr txBox="1"/>
          <p:nvPr/>
        </p:nvSpPr>
        <p:spPr>
          <a:xfrm>
            <a:off x="404849" y="2771121"/>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pic>
        <p:nvPicPr>
          <p:cNvPr id="9" name="Picture 8">
            <a:extLst>
              <a:ext uri="{FF2B5EF4-FFF2-40B4-BE49-F238E27FC236}">
                <a16:creationId xmlns:a16="http://schemas.microsoft.com/office/drawing/2014/main" id="{391B1B9A-C7B4-4AAA-ACD2-2F56E6798D31}"/>
              </a:ext>
            </a:extLst>
          </p:cNvPr>
          <p:cNvPicPr>
            <a:picLocks noChangeAspect="1"/>
          </p:cNvPicPr>
          <p:nvPr/>
        </p:nvPicPr>
        <p:blipFill>
          <a:blip r:embed="rId4"/>
          <a:stretch>
            <a:fillRect/>
          </a:stretch>
        </p:blipFill>
        <p:spPr>
          <a:xfrm>
            <a:off x="4229122" y="2584040"/>
            <a:ext cx="3260581" cy="2122927"/>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0E893958-4885-4127-95E8-E2FD213ED177}"/>
                  </a:ext>
                </a:extLst>
              </p14:cNvPr>
              <p14:cNvContentPartPr/>
              <p14:nvPr/>
            </p14:nvContentPartPr>
            <p14:xfrm>
              <a:off x="1552680" y="214200"/>
              <a:ext cx="7172640" cy="4653360"/>
            </p14:xfrm>
          </p:contentPart>
        </mc:Choice>
        <mc:Fallback>
          <p:pic>
            <p:nvPicPr>
              <p:cNvPr id="10" name="Ink 9">
                <a:extLst>
                  <a:ext uri="{FF2B5EF4-FFF2-40B4-BE49-F238E27FC236}">
                    <a16:creationId xmlns:a16="http://schemas.microsoft.com/office/drawing/2014/main" id="{0E893958-4885-4127-95E8-E2FD213ED177}"/>
                  </a:ext>
                </a:extLst>
              </p:cNvPr>
              <p:cNvPicPr/>
              <p:nvPr/>
            </p:nvPicPr>
            <p:blipFill>
              <a:blip r:embed="rId6"/>
              <a:stretch>
                <a:fillRect/>
              </a:stretch>
            </p:blipFill>
            <p:spPr>
              <a:xfrm>
                <a:off x="1543320" y="204840"/>
                <a:ext cx="7191360" cy="4672080"/>
              </a:xfrm>
              <a:prstGeom prst="rect">
                <a:avLst/>
              </a:prstGeom>
            </p:spPr>
          </p:pic>
        </mc:Fallback>
      </mc:AlternateContent>
    </p:spTree>
    <p:extLst>
      <p:ext uri="{BB962C8B-B14F-4D97-AF65-F5344CB8AC3E}">
        <p14:creationId xmlns:p14="http://schemas.microsoft.com/office/powerpoint/2010/main" val="495668007"/>
      </p:ext>
    </p:extLst>
  </p:cSld>
  <p:clrMapOvr>
    <a:masterClrMapping/>
  </p:clrMapOvr>
  <p:transition spd="med">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AEF-F8F2-4301-BCEE-F3929B071B7B}"/>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84CE6CD4-5A31-463D-BA48-9816D9938152}"/>
              </a:ext>
            </a:extLst>
          </p:cNvPr>
          <p:cNvSpPr txBox="1"/>
          <p:nvPr/>
        </p:nvSpPr>
        <p:spPr>
          <a:xfrm>
            <a:off x="216385" y="781778"/>
            <a:ext cx="4683682" cy="646331"/>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solidFill>
                <a:latin typeface="+mn-lt"/>
              </a:rPr>
              <a:t>Reject Ho ?</a:t>
            </a:r>
          </a:p>
          <a:p>
            <a:pPr>
              <a:spcBef>
                <a:spcPts val="0"/>
              </a:spcBef>
              <a:spcAft>
                <a:spcPts val="0"/>
              </a:spcAft>
              <a:buClr>
                <a:schemeClr val="bg1"/>
              </a:buClr>
            </a:pPr>
            <a:r>
              <a:rPr lang="en-US" sz="1800" dirty="0">
                <a:solidFill>
                  <a:schemeClr val="bg2"/>
                </a:solidFill>
                <a:latin typeface="+mn-lt"/>
              </a:rPr>
              <a:t>Accept Ho ?</a:t>
            </a:r>
          </a:p>
        </p:txBody>
      </p:sp>
      <p:sp>
        <p:nvSpPr>
          <p:cNvPr id="4" name="TextBox 3">
            <a:extLst>
              <a:ext uri="{FF2B5EF4-FFF2-40B4-BE49-F238E27FC236}">
                <a16:creationId xmlns:a16="http://schemas.microsoft.com/office/drawing/2014/main" id="{919E7F3D-5E5B-4F1C-A96F-0980A679BF0C}"/>
              </a:ext>
            </a:extLst>
          </p:cNvPr>
          <p:cNvSpPr txBox="1"/>
          <p:nvPr/>
        </p:nvSpPr>
        <p:spPr>
          <a:xfrm>
            <a:off x="509551" y="2149887"/>
            <a:ext cx="600991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can say with 95% confidence that there is enough evident to support the claim : “Avg IQ has changed” </a:t>
            </a:r>
          </a:p>
        </p:txBody>
      </p:sp>
      <p:sp>
        <p:nvSpPr>
          <p:cNvPr id="5" name="TextBox 4">
            <a:extLst>
              <a:ext uri="{FF2B5EF4-FFF2-40B4-BE49-F238E27FC236}">
                <a16:creationId xmlns:a16="http://schemas.microsoft.com/office/drawing/2014/main" id="{2C14FABB-8D8C-4AD5-96CB-E26E80EF4920}"/>
              </a:ext>
            </a:extLst>
          </p:cNvPr>
          <p:cNvSpPr txBox="1"/>
          <p:nvPr/>
        </p:nvSpPr>
        <p:spPr>
          <a:xfrm>
            <a:off x="2903744" y="951054"/>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5F42417-6AB9-4992-A60A-5740E784C577}"/>
                  </a:ext>
                </a:extLst>
              </p14:cNvPr>
              <p14:cNvContentPartPr/>
              <p14:nvPr/>
            </p14:nvContentPartPr>
            <p14:xfrm>
              <a:off x="0" y="619200"/>
              <a:ext cx="8968320" cy="3834000"/>
            </p14:xfrm>
          </p:contentPart>
        </mc:Choice>
        <mc:Fallback>
          <p:pic>
            <p:nvPicPr>
              <p:cNvPr id="6" name="Ink 5">
                <a:extLst>
                  <a:ext uri="{FF2B5EF4-FFF2-40B4-BE49-F238E27FC236}">
                    <a16:creationId xmlns:a16="http://schemas.microsoft.com/office/drawing/2014/main" id="{65F42417-6AB9-4992-A60A-5740E784C577}"/>
                  </a:ext>
                </a:extLst>
              </p:cNvPr>
              <p:cNvPicPr/>
              <p:nvPr/>
            </p:nvPicPr>
            <p:blipFill>
              <a:blip r:embed="rId3"/>
              <a:stretch>
                <a:fillRect/>
              </a:stretch>
            </p:blipFill>
            <p:spPr>
              <a:xfrm>
                <a:off x="-9360" y="609840"/>
                <a:ext cx="8987040" cy="3852720"/>
              </a:xfrm>
              <a:prstGeom prst="rect">
                <a:avLst/>
              </a:prstGeom>
            </p:spPr>
          </p:pic>
        </mc:Fallback>
      </mc:AlternateContent>
    </p:spTree>
    <p:extLst>
      <p:ext uri="{BB962C8B-B14F-4D97-AF65-F5344CB8AC3E}">
        <p14:creationId xmlns:p14="http://schemas.microsoft.com/office/powerpoint/2010/main" val="952580369"/>
      </p:ext>
    </p:extLst>
  </p:cSld>
  <p:clrMapOvr>
    <a:masterClrMapping/>
  </p:clrMapOvr>
  <p:transition spd="med">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E112-EAE8-4CBD-B9AE-481B529BAD4C}"/>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3D58D885-4EDA-4BC3-9D56-A283212D1252}"/>
              </a:ext>
            </a:extLst>
          </p:cNvPr>
          <p:cNvSpPr txBox="1"/>
          <p:nvPr/>
        </p:nvSpPr>
        <p:spPr>
          <a:xfrm>
            <a:off x="244305" y="952354"/>
            <a:ext cx="6226296"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average IQ of the adult population is 100. A researcher believed the average IQ of adults is lower. </a:t>
            </a:r>
          </a:p>
          <a:p>
            <a:pPr>
              <a:spcBef>
                <a:spcPts val="0"/>
              </a:spcBef>
              <a:spcAft>
                <a:spcPts val="0"/>
              </a:spcAft>
              <a:buClr>
                <a:schemeClr val="bg1"/>
              </a:buClr>
            </a:pPr>
            <a:r>
              <a:rPr lang="en-US" sz="1400" dirty="0">
                <a:solidFill>
                  <a:schemeClr val="bg2"/>
                </a:solidFill>
                <a:latin typeface="+mn-lt"/>
              </a:rPr>
              <a:t>A random sample of 5 adults are tested and scored</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69, 79, 89, 99, 109 ( SD = 15.81)</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Is there enough evidence to suggest the average IQ is lower ? </a:t>
            </a:r>
          </a:p>
        </p:txBody>
      </p:sp>
      <p:pic>
        <p:nvPicPr>
          <p:cNvPr id="4" name="Picture 3" descr="A picture containing text, headdress, helmet, light&#10;&#10;Description automatically generated">
            <a:extLst>
              <a:ext uri="{FF2B5EF4-FFF2-40B4-BE49-F238E27FC236}">
                <a16:creationId xmlns:a16="http://schemas.microsoft.com/office/drawing/2014/main" id="{0FE9DE60-9846-437B-BE1B-E1799CF196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60837"/>
            <a:ext cx="2980525" cy="2211400"/>
          </a:xfrm>
          <a:prstGeom prst="rect">
            <a:avLst/>
          </a:prstGeom>
        </p:spPr>
      </p:pic>
    </p:spTree>
    <p:extLst>
      <p:ext uri="{BB962C8B-B14F-4D97-AF65-F5344CB8AC3E}">
        <p14:creationId xmlns:p14="http://schemas.microsoft.com/office/powerpoint/2010/main" val="321298962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p:spTree>
    <p:extLst>
      <p:ext uri="{BB962C8B-B14F-4D97-AF65-F5344CB8AC3E}">
        <p14:creationId xmlns:p14="http://schemas.microsoft.com/office/powerpoint/2010/main" val="647538906"/>
      </p:ext>
    </p:extLst>
  </p:cSld>
  <p:clrMapOvr>
    <a:masterClrMapping/>
  </p:clrMapOvr>
  <p:transition spd="med">
    <p:wipe dir="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EF85-FD9A-4F72-8DEE-F2D1F4FB3CC1}"/>
              </a:ext>
            </a:extLst>
          </p:cNvPr>
          <p:cNvSpPr>
            <a:spLocks noGrp="1"/>
          </p:cNvSpPr>
          <p:nvPr>
            <p:ph type="title"/>
          </p:nvPr>
        </p:nvSpPr>
        <p:spPr>
          <a:xfrm>
            <a:off x="0" y="0"/>
            <a:ext cx="8229600" cy="637794"/>
          </a:xfrm>
        </p:spPr>
        <p:txBody>
          <a:bodyPr/>
          <a:lstStyle/>
          <a:p>
            <a:r>
              <a:rPr lang="en-US" dirty="0"/>
              <a:t>Hypothesis testing : Example 2</a:t>
            </a:r>
          </a:p>
        </p:txBody>
      </p:sp>
      <p:pic>
        <p:nvPicPr>
          <p:cNvPr id="8" name="Picture 7">
            <a:extLst>
              <a:ext uri="{FF2B5EF4-FFF2-40B4-BE49-F238E27FC236}">
                <a16:creationId xmlns:a16="http://schemas.microsoft.com/office/drawing/2014/main" id="{DA0B9D73-0CD1-4200-B284-0042E6EEECB9}"/>
              </a:ext>
            </a:extLst>
          </p:cNvPr>
          <p:cNvPicPr>
            <a:picLocks noChangeAspect="1"/>
          </p:cNvPicPr>
          <p:nvPr/>
        </p:nvPicPr>
        <p:blipFill>
          <a:blip r:embed="rId2"/>
          <a:stretch>
            <a:fillRect/>
          </a:stretch>
        </p:blipFill>
        <p:spPr>
          <a:xfrm>
            <a:off x="5076841" y="730481"/>
            <a:ext cx="3052763" cy="1966913"/>
          </a:xfrm>
          <a:prstGeom prst="rect">
            <a:avLst/>
          </a:prstGeom>
        </p:spPr>
      </p:pic>
      <p:sp>
        <p:nvSpPr>
          <p:cNvPr id="9" name="TextBox 8">
            <a:extLst>
              <a:ext uri="{FF2B5EF4-FFF2-40B4-BE49-F238E27FC236}">
                <a16:creationId xmlns:a16="http://schemas.microsoft.com/office/drawing/2014/main" id="{471FCF04-6C37-4F68-8652-C67A3284EC07}"/>
              </a:ext>
            </a:extLst>
          </p:cNvPr>
          <p:cNvSpPr txBox="1"/>
          <p:nvPr/>
        </p:nvSpPr>
        <p:spPr>
          <a:xfrm>
            <a:off x="146583" y="746650"/>
            <a:ext cx="3755323" cy="738664"/>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Recall : 5 steps for Hypothesis testing</a:t>
            </a:r>
          </a:p>
          <a:p>
            <a:pPr>
              <a:spcBef>
                <a:spcPts val="0"/>
              </a:spcBef>
              <a:spcAft>
                <a:spcPts val="0"/>
              </a:spcAft>
              <a:buClr>
                <a:schemeClr val="bg1"/>
              </a:buClr>
            </a:pPr>
            <a:endParaRPr lang="en-US" sz="1400" b="1"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Understand the data given</a:t>
            </a:r>
          </a:p>
        </p:txBody>
      </p:sp>
      <p:sp>
        <p:nvSpPr>
          <p:cNvPr id="10" name="TextBox 9">
            <a:extLst>
              <a:ext uri="{FF2B5EF4-FFF2-40B4-BE49-F238E27FC236}">
                <a16:creationId xmlns:a16="http://schemas.microsoft.com/office/drawing/2014/main" id="{B2FE3ED2-4E0F-4E48-A6FC-903ED6FEB0ED}"/>
              </a:ext>
            </a:extLst>
          </p:cNvPr>
          <p:cNvSpPr txBox="1"/>
          <p:nvPr/>
        </p:nvSpPr>
        <p:spPr>
          <a:xfrm>
            <a:off x="146583" y="1640336"/>
            <a:ext cx="442541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&lt; 100</a:t>
            </a:r>
          </a:p>
        </p:txBody>
      </p:sp>
      <p:sp>
        <p:nvSpPr>
          <p:cNvPr id="11" name="TextBox 10">
            <a:extLst>
              <a:ext uri="{FF2B5EF4-FFF2-40B4-BE49-F238E27FC236}">
                <a16:creationId xmlns:a16="http://schemas.microsoft.com/office/drawing/2014/main" id="{DE42A7AF-8088-44F4-9CF4-F7846B8D897C}"/>
              </a:ext>
            </a:extLst>
          </p:cNvPr>
          <p:cNvSpPr txBox="1"/>
          <p:nvPr/>
        </p:nvSpPr>
        <p:spPr>
          <a:xfrm>
            <a:off x="146583" y="3092208"/>
            <a:ext cx="420205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3 : Find Critical Values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Here we need to find z- Value or T- value ? </a:t>
            </a:r>
          </a:p>
        </p:txBody>
      </p:sp>
      <p:sp>
        <p:nvSpPr>
          <p:cNvPr id="12" name="TextBox 11">
            <a:extLst>
              <a:ext uri="{FF2B5EF4-FFF2-40B4-BE49-F238E27FC236}">
                <a16:creationId xmlns:a16="http://schemas.microsoft.com/office/drawing/2014/main" id="{1543CC61-7109-4969-93C6-B3D98DBF4FB6}"/>
              </a:ext>
            </a:extLst>
          </p:cNvPr>
          <p:cNvSpPr txBox="1"/>
          <p:nvPr/>
        </p:nvSpPr>
        <p:spPr>
          <a:xfrm>
            <a:off x="5646943" y="3159605"/>
            <a:ext cx="299448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When to use T – Values</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σ is unknown</a:t>
            </a:r>
          </a:p>
          <a:p>
            <a:pPr marL="342900" indent="-342900">
              <a:spcBef>
                <a:spcPts val="0"/>
              </a:spcBef>
              <a:spcAft>
                <a:spcPts val="0"/>
              </a:spcAft>
              <a:buClr>
                <a:schemeClr val="bg1"/>
              </a:buClr>
              <a:buAutoNum type="arabicPeriod"/>
            </a:pPr>
            <a:r>
              <a:rPr lang="en-US" sz="1400" dirty="0">
                <a:solidFill>
                  <a:schemeClr val="bg2"/>
                </a:solidFill>
                <a:latin typeface="+mn-lt"/>
              </a:rPr>
              <a:t> Sample size is less than 30</a:t>
            </a:r>
          </a:p>
        </p:txBody>
      </p:sp>
      <p:sp>
        <p:nvSpPr>
          <p:cNvPr id="13" name="Arrow: Right 12">
            <a:extLst>
              <a:ext uri="{FF2B5EF4-FFF2-40B4-BE49-F238E27FC236}">
                <a16:creationId xmlns:a16="http://schemas.microsoft.com/office/drawing/2014/main" id="{A5074166-853E-49C4-902C-FF3976FD1445}"/>
              </a:ext>
            </a:extLst>
          </p:cNvPr>
          <p:cNvSpPr/>
          <p:nvPr/>
        </p:nvSpPr>
        <p:spPr>
          <a:xfrm>
            <a:off x="3650621" y="3636659"/>
            <a:ext cx="1849740" cy="117431"/>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5" name="Rectangle 14">
            <a:extLst>
              <a:ext uri="{FF2B5EF4-FFF2-40B4-BE49-F238E27FC236}">
                <a16:creationId xmlns:a16="http://schemas.microsoft.com/office/drawing/2014/main" id="{A4F3D4DE-A41D-4CD1-84E3-9A50BF2537BA}"/>
              </a:ext>
            </a:extLst>
          </p:cNvPr>
          <p:cNvSpPr/>
          <p:nvPr/>
        </p:nvSpPr>
        <p:spPr>
          <a:xfrm>
            <a:off x="5584122" y="3092208"/>
            <a:ext cx="3155029" cy="1263407"/>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C19AF37-ADC0-49DA-90CD-A2ACC9A21DDA}"/>
                  </a:ext>
                </a:extLst>
              </p14:cNvPr>
              <p14:cNvContentPartPr/>
              <p14:nvPr/>
            </p14:nvContentPartPr>
            <p14:xfrm>
              <a:off x="1104840" y="971640"/>
              <a:ext cx="7344360" cy="3314880"/>
            </p14:xfrm>
          </p:contentPart>
        </mc:Choice>
        <mc:Fallback>
          <p:pic>
            <p:nvPicPr>
              <p:cNvPr id="3" name="Ink 2">
                <a:extLst>
                  <a:ext uri="{FF2B5EF4-FFF2-40B4-BE49-F238E27FC236}">
                    <a16:creationId xmlns:a16="http://schemas.microsoft.com/office/drawing/2014/main" id="{FC19AF37-ADC0-49DA-90CD-A2ACC9A21DDA}"/>
                  </a:ext>
                </a:extLst>
              </p:cNvPr>
              <p:cNvPicPr/>
              <p:nvPr/>
            </p:nvPicPr>
            <p:blipFill>
              <a:blip r:embed="rId4"/>
              <a:stretch>
                <a:fillRect/>
              </a:stretch>
            </p:blipFill>
            <p:spPr>
              <a:xfrm>
                <a:off x="1095480" y="962280"/>
                <a:ext cx="7363080" cy="3333600"/>
              </a:xfrm>
              <a:prstGeom prst="rect">
                <a:avLst/>
              </a:prstGeom>
            </p:spPr>
          </p:pic>
        </mc:Fallback>
      </mc:AlternateContent>
    </p:spTree>
    <p:extLst>
      <p:ext uri="{BB962C8B-B14F-4D97-AF65-F5344CB8AC3E}">
        <p14:creationId xmlns:p14="http://schemas.microsoft.com/office/powerpoint/2010/main" val="1922901165"/>
      </p:ext>
    </p:extLst>
  </p:cSld>
  <p:clrMapOvr>
    <a:masterClrMapping/>
  </p:clrMapOvr>
  <p:transition spd="med">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B3C03A-617C-4480-B335-5DCB1E5EE0CA}"/>
              </a:ext>
            </a:extLst>
          </p:cNvPr>
          <p:cNvSpPr>
            <a:spLocks noGrp="1"/>
          </p:cNvSpPr>
          <p:nvPr>
            <p:ph type="title"/>
          </p:nvPr>
        </p:nvSpPr>
        <p:spPr>
          <a:xfrm>
            <a:off x="0" y="0"/>
            <a:ext cx="8229600" cy="637794"/>
          </a:xfrm>
        </p:spPr>
        <p:txBody>
          <a:bodyPr/>
          <a:lstStyle/>
          <a:p>
            <a:r>
              <a:rPr lang="en-US" dirty="0"/>
              <a:t>Hypothesis testing : Example 2</a:t>
            </a:r>
          </a:p>
        </p:txBody>
      </p:sp>
      <p:pic>
        <p:nvPicPr>
          <p:cNvPr id="5" name="Picture 4">
            <a:extLst>
              <a:ext uri="{FF2B5EF4-FFF2-40B4-BE49-F238E27FC236}">
                <a16:creationId xmlns:a16="http://schemas.microsoft.com/office/drawing/2014/main" id="{D506B511-4FE7-444B-A7B7-C52D4FA0A166}"/>
              </a:ext>
            </a:extLst>
          </p:cNvPr>
          <p:cNvPicPr>
            <a:picLocks noChangeAspect="1"/>
          </p:cNvPicPr>
          <p:nvPr/>
        </p:nvPicPr>
        <p:blipFill>
          <a:blip r:embed="rId2"/>
          <a:stretch>
            <a:fillRect/>
          </a:stretch>
        </p:blipFill>
        <p:spPr>
          <a:xfrm>
            <a:off x="88160" y="1011394"/>
            <a:ext cx="7902417" cy="2122693"/>
          </a:xfrm>
          <a:prstGeom prst="rect">
            <a:avLst/>
          </a:prstGeom>
        </p:spPr>
      </p:pic>
      <p:sp>
        <p:nvSpPr>
          <p:cNvPr id="6" name="TextBox 5">
            <a:extLst>
              <a:ext uri="{FF2B5EF4-FFF2-40B4-BE49-F238E27FC236}">
                <a16:creationId xmlns:a16="http://schemas.microsoft.com/office/drawing/2014/main" id="{2E3F7B4C-180B-4285-A6DE-E335F8A5B9E7}"/>
              </a:ext>
            </a:extLst>
          </p:cNvPr>
          <p:cNvSpPr txBox="1"/>
          <p:nvPr/>
        </p:nvSpPr>
        <p:spPr>
          <a:xfrm>
            <a:off x="5919169" y="3636660"/>
            <a:ext cx="3043347"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Df = Degrees pf Freedom</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a:t>
            </a:r>
            <a:r>
              <a:rPr lang="en-US" sz="1400" dirty="0" err="1">
                <a:solidFill>
                  <a:schemeClr val="bg2"/>
                </a:solidFill>
                <a:latin typeface="+mn-lt"/>
              </a:rPr>
              <a:t>sampleSize</a:t>
            </a:r>
            <a:r>
              <a:rPr lang="en-US" sz="1400" dirty="0">
                <a:solidFill>
                  <a:schemeClr val="bg2"/>
                </a:solidFill>
                <a:latin typeface="+mn-lt"/>
              </a:rPr>
              <a:t> – 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E53914D-57FC-40BE-9DC7-132B04D85269}"/>
                  </a:ext>
                </a:extLst>
              </p14:cNvPr>
              <p14:cNvContentPartPr/>
              <p14:nvPr/>
            </p14:nvContentPartPr>
            <p14:xfrm>
              <a:off x="281160" y="262080"/>
              <a:ext cx="8091720" cy="4815000"/>
            </p14:xfrm>
          </p:contentPart>
        </mc:Choice>
        <mc:Fallback>
          <p:pic>
            <p:nvPicPr>
              <p:cNvPr id="2" name="Ink 1">
                <a:extLst>
                  <a:ext uri="{FF2B5EF4-FFF2-40B4-BE49-F238E27FC236}">
                    <a16:creationId xmlns:a16="http://schemas.microsoft.com/office/drawing/2014/main" id="{EE53914D-57FC-40BE-9DC7-132B04D85269}"/>
                  </a:ext>
                </a:extLst>
              </p:cNvPr>
              <p:cNvPicPr/>
              <p:nvPr/>
            </p:nvPicPr>
            <p:blipFill>
              <a:blip r:embed="rId4"/>
              <a:stretch>
                <a:fillRect/>
              </a:stretch>
            </p:blipFill>
            <p:spPr>
              <a:xfrm>
                <a:off x="271800" y="252720"/>
                <a:ext cx="8110440" cy="4833720"/>
              </a:xfrm>
              <a:prstGeom prst="rect">
                <a:avLst/>
              </a:prstGeom>
            </p:spPr>
          </p:pic>
        </mc:Fallback>
      </mc:AlternateContent>
    </p:spTree>
    <p:extLst>
      <p:ext uri="{BB962C8B-B14F-4D97-AF65-F5344CB8AC3E}">
        <p14:creationId xmlns:p14="http://schemas.microsoft.com/office/powerpoint/2010/main" val="335507101"/>
      </p:ext>
    </p:extLst>
  </p:cSld>
  <p:clrMapOvr>
    <a:masterClrMapping/>
  </p:clrMapOvr>
  <p:transition spd="med">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24430C-A210-494C-A416-B7B7FA3DAF0B}"/>
              </a:ext>
            </a:extLst>
          </p:cNvPr>
          <p:cNvSpPr>
            <a:spLocks noGrp="1"/>
          </p:cNvSpPr>
          <p:nvPr>
            <p:ph type="title"/>
          </p:nvPr>
        </p:nvSpPr>
        <p:spPr>
          <a:xfrm>
            <a:off x="0" y="0"/>
            <a:ext cx="8229600" cy="637794"/>
          </a:xfrm>
        </p:spPr>
        <p:txBody>
          <a:bodyPr/>
          <a:lstStyle/>
          <a:p>
            <a:r>
              <a:rPr lang="en-US" dirty="0"/>
              <a:t>Hypothesis testing : Example 2</a:t>
            </a:r>
          </a:p>
        </p:txBody>
      </p:sp>
      <p:sp>
        <p:nvSpPr>
          <p:cNvPr id="4" name="TextBox 3">
            <a:extLst>
              <a:ext uri="{FF2B5EF4-FFF2-40B4-BE49-F238E27FC236}">
                <a16:creationId xmlns:a16="http://schemas.microsoft.com/office/drawing/2014/main" id="{377799CF-EC54-4728-8658-59AFAA90A951}"/>
              </a:ext>
            </a:extLst>
          </p:cNvPr>
          <p:cNvSpPr txBox="1"/>
          <p:nvPr/>
        </p:nvSpPr>
        <p:spPr>
          <a:xfrm>
            <a:off x="132622" y="1570535"/>
            <a:ext cx="5402638"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t>
            </a:r>
            <a:r>
              <a:rPr lang="en-US" sz="1400" b="1" dirty="0">
                <a:solidFill>
                  <a:schemeClr val="bg2"/>
                </a:solidFill>
                <a:latin typeface="+mn-lt"/>
              </a:rPr>
              <a:t>C.V </a:t>
            </a:r>
            <a:r>
              <a:rPr lang="en-US" sz="1400" dirty="0">
                <a:solidFill>
                  <a:schemeClr val="bg2"/>
                </a:solidFill>
                <a:latin typeface="+mn-lt"/>
              </a:rPr>
              <a:t>: Critical value on the left is </a:t>
            </a:r>
            <a:r>
              <a:rPr lang="en-US" sz="1400" b="1" dirty="0">
                <a:solidFill>
                  <a:schemeClr val="bg2"/>
                </a:solidFill>
                <a:latin typeface="+mn-lt"/>
              </a:rPr>
              <a:t>–</a:t>
            </a:r>
            <a:r>
              <a:rPr lang="en-US" sz="1400" b="1" dirty="0" err="1">
                <a:solidFill>
                  <a:schemeClr val="bg2"/>
                </a:solidFill>
                <a:latin typeface="+mn-lt"/>
              </a:rPr>
              <a:t>ve</a:t>
            </a:r>
            <a:r>
              <a:rPr lang="en-US" sz="1400" dirty="0">
                <a:solidFill>
                  <a:schemeClr val="bg2"/>
                </a:solidFill>
                <a:latin typeface="+mn-lt"/>
              </a:rPr>
              <a:t> and the C.V on the right is </a:t>
            </a:r>
            <a:r>
              <a:rPr lang="en-US" sz="1400" b="1" dirty="0">
                <a:solidFill>
                  <a:schemeClr val="bg2"/>
                </a:solidFill>
                <a:latin typeface="+mn-lt"/>
              </a:rPr>
              <a:t>+</a:t>
            </a:r>
            <a:r>
              <a:rPr lang="en-US" sz="1400" b="1" dirty="0" err="1">
                <a:solidFill>
                  <a:schemeClr val="bg2"/>
                </a:solidFill>
                <a:latin typeface="+mn-lt"/>
              </a:rPr>
              <a:t>ve</a:t>
            </a:r>
            <a:endParaRPr lang="en-US" sz="1400" b="1" dirty="0">
              <a:solidFill>
                <a:schemeClr val="bg2"/>
              </a:solidFill>
              <a:latin typeface="+mn-lt"/>
            </a:endParaRPr>
          </a:p>
        </p:txBody>
      </p:sp>
      <p:pic>
        <p:nvPicPr>
          <p:cNvPr id="9" name="Picture 8">
            <a:extLst>
              <a:ext uri="{FF2B5EF4-FFF2-40B4-BE49-F238E27FC236}">
                <a16:creationId xmlns:a16="http://schemas.microsoft.com/office/drawing/2014/main" id="{FA89151D-19E3-45BC-9889-B2C7E72AF830}"/>
              </a:ext>
            </a:extLst>
          </p:cNvPr>
          <p:cNvPicPr>
            <a:picLocks noChangeAspect="1"/>
          </p:cNvPicPr>
          <p:nvPr/>
        </p:nvPicPr>
        <p:blipFill>
          <a:blip r:embed="rId2"/>
          <a:stretch>
            <a:fillRect/>
          </a:stretch>
        </p:blipFill>
        <p:spPr>
          <a:xfrm>
            <a:off x="5842387" y="960080"/>
            <a:ext cx="2862263" cy="1995488"/>
          </a:xfrm>
          <a:prstGeom prst="rect">
            <a:avLst/>
          </a:prstGeom>
        </p:spPr>
      </p:pic>
      <p:sp>
        <p:nvSpPr>
          <p:cNvPr id="2" name="TextBox 1">
            <a:extLst>
              <a:ext uri="{FF2B5EF4-FFF2-40B4-BE49-F238E27FC236}">
                <a16:creationId xmlns:a16="http://schemas.microsoft.com/office/drawing/2014/main" id="{90A5681D-288D-4741-9156-6B9DCBD2C0CD}"/>
              </a:ext>
            </a:extLst>
          </p:cNvPr>
          <p:cNvSpPr txBox="1"/>
          <p:nvPr/>
        </p:nvSpPr>
        <p:spPr>
          <a:xfrm>
            <a:off x="132622" y="3231811"/>
            <a:ext cx="517927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dirty="0" err="1">
                <a:solidFill>
                  <a:schemeClr val="bg2"/>
                </a:solidFill>
                <a:latin typeface="+mn-lt"/>
              </a:rPr>
              <a:t>i.e</a:t>
            </a:r>
            <a:r>
              <a:rPr lang="en-US" sz="1400" dirty="0">
                <a:solidFill>
                  <a:schemeClr val="bg2"/>
                </a:solidFill>
                <a:latin typeface="+mn-lt"/>
              </a:rPr>
              <a:t> The t-Value in this case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24EB31C-64BD-4DFE-B49D-A6D0B3BDC324}"/>
                  </a:ext>
                </a:extLst>
              </p14:cNvPr>
              <p14:cNvContentPartPr/>
              <p14:nvPr/>
            </p14:nvContentPartPr>
            <p14:xfrm>
              <a:off x="552600" y="3905280"/>
              <a:ext cx="6972480" cy="700560"/>
            </p14:xfrm>
          </p:contentPart>
        </mc:Choice>
        <mc:Fallback xmlns="">
          <p:pic>
            <p:nvPicPr>
              <p:cNvPr id="5" name="Ink 4">
                <a:extLst>
                  <a:ext uri="{FF2B5EF4-FFF2-40B4-BE49-F238E27FC236}">
                    <a16:creationId xmlns:a16="http://schemas.microsoft.com/office/drawing/2014/main" id="{B24EB31C-64BD-4DFE-B49D-A6D0B3BDC324}"/>
                  </a:ext>
                </a:extLst>
              </p:cNvPr>
              <p:cNvPicPr/>
              <p:nvPr/>
            </p:nvPicPr>
            <p:blipFill>
              <a:blip r:embed="rId4"/>
              <a:stretch>
                <a:fillRect/>
              </a:stretch>
            </p:blipFill>
            <p:spPr>
              <a:xfrm>
                <a:off x="543240" y="3895920"/>
                <a:ext cx="6991200" cy="719280"/>
              </a:xfrm>
              <a:prstGeom prst="rect">
                <a:avLst/>
              </a:prstGeom>
            </p:spPr>
          </p:pic>
        </mc:Fallback>
      </mc:AlternateContent>
      <p:sp>
        <p:nvSpPr>
          <p:cNvPr id="6" name="Rectangle 5">
            <a:extLst>
              <a:ext uri="{FF2B5EF4-FFF2-40B4-BE49-F238E27FC236}">
                <a16:creationId xmlns:a16="http://schemas.microsoft.com/office/drawing/2014/main" id="{E12EF416-AF62-454A-B546-AB177A6646C1}"/>
              </a:ext>
            </a:extLst>
          </p:cNvPr>
          <p:cNvSpPr/>
          <p:nvPr/>
        </p:nvSpPr>
        <p:spPr>
          <a:xfrm>
            <a:off x="369948" y="3727402"/>
            <a:ext cx="1717118"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Rectangle 7">
            <a:extLst>
              <a:ext uri="{FF2B5EF4-FFF2-40B4-BE49-F238E27FC236}">
                <a16:creationId xmlns:a16="http://schemas.microsoft.com/office/drawing/2014/main" id="{DB17D7F7-564F-45CE-94A6-1FA38E66959E}"/>
              </a:ext>
            </a:extLst>
          </p:cNvPr>
          <p:cNvSpPr/>
          <p:nvPr/>
        </p:nvSpPr>
        <p:spPr>
          <a:xfrm>
            <a:off x="2854882" y="3727402"/>
            <a:ext cx="4852850"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3339B887-3F49-4C39-9589-08CE209FE221}"/>
              </a:ext>
            </a:extLst>
          </p:cNvPr>
          <p:cNvSpPr txBox="1"/>
          <p:nvPr/>
        </p:nvSpPr>
        <p:spPr>
          <a:xfrm>
            <a:off x="6477583" y="4365196"/>
            <a:ext cx="123015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A52DC36-C61A-4AE5-AD67-CA74BF16537B}"/>
                  </a:ext>
                </a:extLst>
              </p14:cNvPr>
              <p14:cNvContentPartPr/>
              <p14:nvPr/>
            </p14:nvContentPartPr>
            <p14:xfrm>
              <a:off x="2157480" y="223920"/>
              <a:ext cx="6515280" cy="4372200"/>
            </p14:xfrm>
          </p:contentPart>
        </mc:Choice>
        <mc:Fallback>
          <p:pic>
            <p:nvPicPr>
              <p:cNvPr id="10" name="Ink 9">
                <a:extLst>
                  <a:ext uri="{FF2B5EF4-FFF2-40B4-BE49-F238E27FC236}">
                    <a16:creationId xmlns:a16="http://schemas.microsoft.com/office/drawing/2014/main" id="{3A52DC36-C61A-4AE5-AD67-CA74BF16537B}"/>
                  </a:ext>
                </a:extLst>
              </p:cNvPr>
              <p:cNvPicPr/>
              <p:nvPr/>
            </p:nvPicPr>
            <p:blipFill>
              <a:blip r:embed="rId6"/>
              <a:stretch>
                <a:fillRect/>
              </a:stretch>
            </p:blipFill>
            <p:spPr>
              <a:xfrm>
                <a:off x="2148120" y="214560"/>
                <a:ext cx="6534000" cy="4390920"/>
              </a:xfrm>
              <a:prstGeom prst="rect">
                <a:avLst/>
              </a:prstGeom>
            </p:spPr>
          </p:pic>
        </mc:Fallback>
      </mc:AlternateContent>
    </p:spTree>
    <p:extLst>
      <p:ext uri="{BB962C8B-B14F-4D97-AF65-F5344CB8AC3E}">
        <p14:creationId xmlns:p14="http://schemas.microsoft.com/office/powerpoint/2010/main" val="518888301"/>
      </p:ext>
    </p:extLst>
  </p:cSld>
  <p:clrMapOvr>
    <a:masterClrMapping/>
  </p:clrMapOvr>
  <p:transition spd="med">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81C2-13DD-4BE6-81D4-172DE08AE26D}"/>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A2CB5F16-3623-4C55-8E27-6A7E3CDBCC52}"/>
              </a:ext>
            </a:extLst>
          </p:cNvPr>
          <p:cNvSpPr txBox="1"/>
          <p:nvPr/>
        </p:nvSpPr>
        <p:spPr>
          <a:xfrm>
            <a:off x="118663" y="677399"/>
            <a:ext cx="220572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4" name="TextBox 3">
            <a:extLst>
              <a:ext uri="{FF2B5EF4-FFF2-40B4-BE49-F238E27FC236}">
                <a16:creationId xmlns:a16="http://schemas.microsoft.com/office/drawing/2014/main" id="{953ABB66-BBED-44D3-9C51-B906CE08983E}"/>
              </a:ext>
            </a:extLst>
          </p:cNvPr>
          <p:cNvSpPr txBox="1"/>
          <p:nvPr/>
        </p:nvSpPr>
        <p:spPr>
          <a:xfrm>
            <a:off x="118663" y="1221527"/>
            <a:ext cx="299448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Accept Ho : µ = 100</a:t>
            </a:r>
          </a:p>
        </p:txBody>
      </p:sp>
      <p:pic>
        <p:nvPicPr>
          <p:cNvPr id="10" name="Picture 9">
            <a:extLst>
              <a:ext uri="{FF2B5EF4-FFF2-40B4-BE49-F238E27FC236}">
                <a16:creationId xmlns:a16="http://schemas.microsoft.com/office/drawing/2014/main" id="{91B52B53-2F70-4737-B41B-168FA8F31FB8}"/>
              </a:ext>
            </a:extLst>
          </p:cNvPr>
          <p:cNvPicPr>
            <a:picLocks noChangeAspect="1"/>
          </p:cNvPicPr>
          <p:nvPr/>
        </p:nvPicPr>
        <p:blipFill>
          <a:blip r:embed="rId2"/>
          <a:stretch>
            <a:fillRect/>
          </a:stretch>
        </p:blipFill>
        <p:spPr>
          <a:xfrm>
            <a:off x="5126605" y="637794"/>
            <a:ext cx="3710268" cy="2182188"/>
          </a:xfrm>
          <a:prstGeom prst="rect">
            <a:avLst/>
          </a:prstGeom>
        </p:spPr>
      </p:pic>
      <p:sp>
        <p:nvSpPr>
          <p:cNvPr id="11" name="TextBox 10">
            <a:extLst>
              <a:ext uri="{FF2B5EF4-FFF2-40B4-BE49-F238E27FC236}">
                <a16:creationId xmlns:a16="http://schemas.microsoft.com/office/drawing/2014/main" id="{33F15421-5869-42B1-87A2-1D7BB1FF3DA5}"/>
              </a:ext>
            </a:extLst>
          </p:cNvPr>
          <p:cNvSpPr txBox="1"/>
          <p:nvPr/>
        </p:nvSpPr>
        <p:spPr>
          <a:xfrm>
            <a:off x="6582283" y="3608739"/>
            <a:ext cx="191954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Center point of the Normal Distribution is always t = 0 or Z = 0</a:t>
            </a:r>
          </a:p>
        </p:txBody>
      </p:sp>
      <p:cxnSp>
        <p:nvCxnSpPr>
          <p:cNvPr id="13" name="Straight Arrow Connector 12">
            <a:extLst>
              <a:ext uri="{FF2B5EF4-FFF2-40B4-BE49-F238E27FC236}">
                <a16:creationId xmlns:a16="http://schemas.microsoft.com/office/drawing/2014/main" id="{7FCC79B5-0260-4819-A564-358F8F003E51}"/>
              </a:ext>
            </a:extLst>
          </p:cNvPr>
          <p:cNvCxnSpPr>
            <a:cxnSpLocks/>
            <a:endCxn id="11" idx="0"/>
          </p:cNvCxnSpPr>
          <p:nvPr/>
        </p:nvCxnSpPr>
        <p:spPr>
          <a:xfrm>
            <a:off x="7308220" y="2819982"/>
            <a:ext cx="233834" cy="788757"/>
          </a:xfrm>
          <a:prstGeom prst="straightConnector1">
            <a:avLst/>
          </a:prstGeom>
          <a:ln w="12700" cmpd="sng">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8431ABC-2802-4BDD-BA01-E9A6435E7526}"/>
              </a:ext>
            </a:extLst>
          </p:cNvPr>
          <p:cNvSpPr txBox="1"/>
          <p:nvPr/>
        </p:nvSpPr>
        <p:spPr>
          <a:xfrm>
            <a:off x="118663" y="3608739"/>
            <a:ext cx="586332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say with 95% confidence that there is enough evidence to support the claim : “ Avg IQ = 100” or we lack evidence to support “ Lower IQ’s”</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3F809D0-5708-43D5-9A1D-CAE0C7A50242}"/>
                  </a:ext>
                </a:extLst>
              </p14:cNvPr>
              <p14:cNvContentPartPr/>
              <p14:nvPr/>
            </p14:nvContentPartPr>
            <p14:xfrm>
              <a:off x="1257120" y="66600"/>
              <a:ext cx="7339680" cy="3372120"/>
            </p14:xfrm>
          </p:contentPart>
        </mc:Choice>
        <mc:Fallback>
          <p:pic>
            <p:nvPicPr>
              <p:cNvPr id="5" name="Ink 4">
                <a:extLst>
                  <a:ext uri="{FF2B5EF4-FFF2-40B4-BE49-F238E27FC236}">
                    <a16:creationId xmlns:a16="http://schemas.microsoft.com/office/drawing/2014/main" id="{73F809D0-5708-43D5-9A1D-CAE0C7A50242}"/>
                  </a:ext>
                </a:extLst>
              </p:cNvPr>
              <p:cNvPicPr/>
              <p:nvPr/>
            </p:nvPicPr>
            <p:blipFill>
              <a:blip r:embed="rId4"/>
              <a:stretch>
                <a:fillRect/>
              </a:stretch>
            </p:blipFill>
            <p:spPr>
              <a:xfrm>
                <a:off x="1247760" y="57240"/>
                <a:ext cx="7358400" cy="3390840"/>
              </a:xfrm>
              <a:prstGeom prst="rect">
                <a:avLst/>
              </a:prstGeom>
            </p:spPr>
          </p:pic>
        </mc:Fallback>
      </mc:AlternateContent>
    </p:spTree>
    <p:extLst>
      <p:ext uri="{BB962C8B-B14F-4D97-AF65-F5344CB8AC3E}">
        <p14:creationId xmlns:p14="http://schemas.microsoft.com/office/powerpoint/2010/main" val="1589460187"/>
      </p:ext>
    </p:extLst>
  </p:cSld>
  <p:clrMapOvr>
    <a:masterClrMapping/>
  </p:clrMapOvr>
  <p:transition spd="med">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9AD-4913-4464-8888-F5477826C2F4}"/>
              </a:ext>
            </a:extLst>
          </p:cNvPr>
          <p:cNvSpPr>
            <a:spLocks noGrp="1"/>
          </p:cNvSpPr>
          <p:nvPr>
            <p:ph type="title"/>
          </p:nvPr>
        </p:nvSpPr>
        <p:spPr>
          <a:xfrm>
            <a:off x="0" y="0"/>
            <a:ext cx="8229600" cy="637794"/>
          </a:xfrm>
        </p:spPr>
        <p:txBody>
          <a:bodyPr/>
          <a:lstStyle/>
          <a:p>
            <a:r>
              <a:rPr lang="en-US" dirty="0"/>
              <a:t>Important Takeaways</a:t>
            </a:r>
          </a:p>
        </p:txBody>
      </p:sp>
      <p:sp>
        <p:nvSpPr>
          <p:cNvPr id="3" name="TextBox 2">
            <a:extLst>
              <a:ext uri="{FF2B5EF4-FFF2-40B4-BE49-F238E27FC236}">
                <a16:creationId xmlns:a16="http://schemas.microsoft.com/office/drawing/2014/main" id="{10726F6B-B4E9-47E5-A352-4DABF4C609FA}"/>
              </a:ext>
            </a:extLst>
          </p:cNvPr>
          <p:cNvSpPr txBox="1"/>
          <p:nvPr/>
        </p:nvSpPr>
        <p:spPr>
          <a:xfrm>
            <a:off x="404849" y="809697"/>
            <a:ext cx="8229600" cy="360720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How to make hypothesis {Null &amp; Alternative } from a problem statement? </a:t>
            </a:r>
          </a:p>
          <a:p>
            <a:pPr>
              <a:spcBef>
                <a:spcPts val="0"/>
              </a:spcBef>
              <a:spcAft>
                <a:spcPts val="0"/>
              </a:spcAft>
              <a:buClr>
                <a:schemeClr val="bg1"/>
              </a:buClr>
            </a:pPr>
            <a:r>
              <a:rPr lang="en-US" sz="1400" dirty="0">
                <a:solidFill>
                  <a:srgbClr val="FF0000"/>
                </a:solidFill>
                <a:latin typeface="+mn-lt"/>
              </a:rPr>
              <a:t>[Understand here what statistics can and cannot do !!]</a:t>
            </a:r>
          </a:p>
          <a:p>
            <a:pPr>
              <a:spcBef>
                <a:spcPts val="0"/>
              </a:spcBef>
              <a:spcAft>
                <a:spcPts val="0"/>
              </a:spcAft>
              <a:buClr>
                <a:schemeClr val="bg1"/>
              </a:buClr>
            </a:pPr>
            <a:endParaRPr lang="en-US" sz="1400" dirty="0">
              <a:solidFill>
                <a:schemeClr val="bg2"/>
              </a:solidFill>
              <a:latin typeface="+mn-lt"/>
            </a:endParaRP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Statistics cannot prove something true or right </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It can only prove an assumption or hypothesis as false</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Ex: in court you are either Not guilty or guilty; its never innocent</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Claims or Hypothesis can be of 2 types</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proportion</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mean</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Ex Most people get jobs thru Networking</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The average payload of truck on NH is 1.2 tons</a:t>
            </a:r>
          </a:p>
          <a:p>
            <a:pPr>
              <a:lnSpc>
                <a:spcPct val="150000"/>
              </a:lnSpc>
              <a:spcBef>
                <a:spcPts val="0"/>
              </a:spcBef>
              <a:spcAft>
                <a:spcPts val="0"/>
              </a:spcAft>
              <a:buClr>
                <a:schemeClr val="bg1"/>
              </a:buClr>
            </a:pPr>
            <a:r>
              <a:rPr lang="en-US" sz="1400" dirty="0">
                <a:solidFill>
                  <a:schemeClr val="bg2"/>
                </a:solidFill>
                <a:latin typeface="+mn-lt"/>
              </a:rPr>
              <a:t>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40C5BE2-3D4C-4841-83DE-8AD18B5B9AFD}"/>
                  </a:ext>
                </a:extLst>
              </p14:cNvPr>
              <p14:cNvContentPartPr/>
              <p14:nvPr/>
            </p14:nvContentPartPr>
            <p14:xfrm>
              <a:off x="2071800" y="1790640"/>
              <a:ext cx="6339240" cy="2629440"/>
            </p14:xfrm>
          </p:contentPart>
        </mc:Choice>
        <mc:Fallback>
          <p:pic>
            <p:nvPicPr>
              <p:cNvPr id="4" name="Ink 3">
                <a:extLst>
                  <a:ext uri="{FF2B5EF4-FFF2-40B4-BE49-F238E27FC236}">
                    <a16:creationId xmlns:a16="http://schemas.microsoft.com/office/drawing/2014/main" id="{E40C5BE2-3D4C-4841-83DE-8AD18B5B9AFD}"/>
                  </a:ext>
                </a:extLst>
              </p:cNvPr>
              <p:cNvPicPr/>
              <p:nvPr/>
            </p:nvPicPr>
            <p:blipFill>
              <a:blip r:embed="rId3"/>
              <a:stretch>
                <a:fillRect/>
              </a:stretch>
            </p:blipFill>
            <p:spPr>
              <a:xfrm>
                <a:off x="2062440" y="1781280"/>
                <a:ext cx="6357960" cy="2648160"/>
              </a:xfrm>
              <a:prstGeom prst="rect">
                <a:avLst/>
              </a:prstGeom>
            </p:spPr>
          </p:pic>
        </mc:Fallback>
      </mc:AlternateContent>
    </p:spTree>
    <p:extLst>
      <p:ext uri="{BB962C8B-B14F-4D97-AF65-F5344CB8AC3E}">
        <p14:creationId xmlns:p14="http://schemas.microsoft.com/office/powerpoint/2010/main" val="1120069403"/>
      </p:ext>
    </p:extLst>
  </p:cSld>
  <p:clrMapOvr>
    <a:masterClrMapping/>
  </p:clrMapOvr>
  <p:transition spd="med">
    <p:wipe dir="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20015-95DA-410F-9FCF-32563551FD03}"/>
              </a:ext>
            </a:extLst>
          </p:cNvPr>
          <p:cNvSpPr>
            <a:spLocks noGrp="1"/>
          </p:cNvSpPr>
          <p:nvPr>
            <p:ph type="title"/>
          </p:nvPr>
        </p:nvSpPr>
        <p:spPr>
          <a:xfrm>
            <a:off x="0" y="0"/>
            <a:ext cx="8229600" cy="637794"/>
          </a:xfrm>
        </p:spPr>
        <p:txBody>
          <a:bodyPr/>
          <a:lstStyle/>
          <a:p>
            <a:r>
              <a:rPr lang="en-US" dirty="0"/>
              <a:t>Important Takeaways</a:t>
            </a:r>
          </a:p>
        </p:txBody>
      </p:sp>
      <p:sp>
        <p:nvSpPr>
          <p:cNvPr id="5" name="TextBox 4">
            <a:extLst>
              <a:ext uri="{FF2B5EF4-FFF2-40B4-BE49-F238E27FC236}">
                <a16:creationId xmlns:a16="http://schemas.microsoft.com/office/drawing/2014/main" id="{ADA74662-AAB4-4707-8300-19F825E4A8C0}"/>
              </a:ext>
            </a:extLst>
          </p:cNvPr>
          <p:cNvSpPr txBox="1"/>
          <p:nvPr/>
        </p:nvSpPr>
        <p:spPr>
          <a:xfrm>
            <a:off x="244305" y="781776"/>
            <a:ext cx="6470601"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4. Ho, null hypothesis should always have =, &gt;= , &lt;= or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Understand how to define hypothesis or claim thru below examples </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Remember to start by assuming that your Ho is True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   Ex 1: The mean of the fluid is at least 100ml in a can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855306D1-2D5F-4248-B9F1-0BBD8E3E9D18}"/>
              </a:ext>
            </a:extLst>
          </p:cNvPr>
          <p:cNvSpPr txBox="1"/>
          <p:nvPr/>
        </p:nvSpPr>
        <p:spPr>
          <a:xfrm>
            <a:off x="2331370" y="3496115"/>
            <a:ext cx="528397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Claim : </a:t>
            </a:r>
            <a:r>
              <a:rPr lang="el-GR" sz="1400" dirty="0">
                <a:solidFill>
                  <a:schemeClr val="bg2"/>
                </a:solidFill>
                <a:latin typeface="+mn-lt"/>
              </a:rPr>
              <a:t>μ</a:t>
            </a:r>
            <a:r>
              <a:rPr lang="en-US" sz="1400" dirty="0">
                <a:solidFill>
                  <a:schemeClr val="bg2"/>
                </a:solidFill>
                <a:latin typeface="+mn-lt"/>
              </a:rPr>
              <a:t>  &gt;=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Opposite : µ &lt;100 </a:t>
            </a:r>
          </a:p>
        </p:txBody>
      </p:sp>
      <p:sp>
        <p:nvSpPr>
          <p:cNvPr id="7" name="TextBox 6">
            <a:extLst>
              <a:ext uri="{FF2B5EF4-FFF2-40B4-BE49-F238E27FC236}">
                <a16:creationId xmlns:a16="http://schemas.microsoft.com/office/drawing/2014/main" id="{D559FB61-B49C-4617-B7D5-5707FD43505F}"/>
              </a:ext>
            </a:extLst>
          </p:cNvPr>
          <p:cNvSpPr txBox="1"/>
          <p:nvPr/>
        </p:nvSpPr>
        <p:spPr>
          <a:xfrm>
            <a:off x="362968" y="2695473"/>
            <a:ext cx="2715279" cy="523220"/>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claim</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opposite</a:t>
            </a:r>
          </a:p>
        </p:txBody>
      </p:sp>
      <p:sp>
        <p:nvSpPr>
          <p:cNvPr id="8" name="TextBox 7">
            <a:extLst>
              <a:ext uri="{FF2B5EF4-FFF2-40B4-BE49-F238E27FC236}">
                <a16:creationId xmlns:a16="http://schemas.microsoft.com/office/drawing/2014/main" id="{16AAD919-D705-4981-8641-600D803CB740}"/>
              </a:ext>
            </a:extLst>
          </p:cNvPr>
          <p:cNvSpPr txBox="1"/>
          <p:nvPr/>
        </p:nvSpPr>
        <p:spPr>
          <a:xfrm>
            <a:off x="4516159" y="3566858"/>
            <a:ext cx="249889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 here, hence it is Ho</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B329C11-B8B6-43E4-A5B6-1722B8D837DB}"/>
                  </a:ext>
                </a:extLst>
              </p14:cNvPr>
              <p14:cNvContentPartPr/>
              <p14:nvPr/>
            </p14:nvContentPartPr>
            <p14:xfrm>
              <a:off x="662040" y="1076400"/>
              <a:ext cx="7301160" cy="3205440"/>
            </p14:xfrm>
          </p:contentPart>
        </mc:Choice>
        <mc:Fallback>
          <p:pic>
            <p:nvPicPr>
              <p:cNvPr id="2" name="Ink 1">
                <a:extLst>
                  <a:ext uri="{FF2B5EF4-FFF2-40B4-BE49-F238E27FC236}">
                    <a16:creationId xmlns:a16="http://schemas.microsoft.com/office/drawing/2014/main" id="{AB329C11-B8B6-43E4-A5B6-1722B8D837DB}"/>
                  </a:ext>
                </a:extLst>
              </p:cNvPr>
              <p:cNvPicPr/>
              <p:nvPr/>
            </p:nvPicPr>
            <p:blipFill>
              <a:blip r:embed="rId3"/>
              <a:stretch>
                <a:fillRect/>
              </a:stretch>
            </p:blipFill>
            <p:spPr>
              <a:xfrm>
                <a:off x="652680" y="1067040"/>
                <a:ext cx="7319880" cy="3224160"/>
              </a:xfrm>
              <a:prstGeom prst="rect">
                <a:avLst/>
              </a:prstGeom>
            </p:spPr>
          </p:pic>
        </mc:Fallback>
      </mc:AlternateContent>
    </p:spTree>
    <p:extLst>
      <p:ext uri="{BB962C8B-B14F-4D97-AF65-F5344CB8AC3E}">
        <p14:creationId xmlns:p14="http://schemas.microsoft.com/office/powerpoint/2010/main" val="110114271"/>
      </p:ext>
    </p:extLst>
  </p:cSld>
  <p:clrMapOvr>
    <a:masterClrMapping/>
  </p:clrMapOvr>
  <p:transition spd="med">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A70240-1D40-4910-9361-C4810D841793}"/>
              </a:ext>
            </a:extLst>
          </p:cNvPr>
          <p:cNvSpPr>
            <a:spLocks noGrp="1"/>
          </p:cNvSpPr>
          <p:nvPr>
            <p:ph type="title"/>
          </p:nvPr>
        </p:nvSpPr>
        <p:spPr>
          <a:xfrm>
            <a:off x="0" y="0"/>
            <a:ext cx="8229600" cy="637794"/>
          </a:xfrm>
        </p:spPr>
        <p:txBody>
          <a:bodyPr/>
          <a:lstStyle/>
          <a:p>
            <a:r>
              <a:rPr lang="en-US" dirty="0"/>
              <a:t>Important Takeaways</a:t>
            </a:r>
          </a:p>
        </p:txBody>
      </p:sp>
      <p:sp>
        <p:nvSpPr>
          <p:cNvPr id="4" name="TextBox 3">
            <a:extLst>
              <a:ext uri="{FF2B5EF4-FFF2-40B4-BE49-F238E27FC236}">
                <a16:creationId xmlns:a16="http://schemas.microsoft.com/office/drawing/2014/main" id="{352BEC19-DC70-4F11-99F7-79BFE35861DB}"/>
              </a:ext>
            </a:extLst>
          </p:cNvPr>
          <p:cNvSpPr txBox="1"/>
          <p:nvPr/>
        </p:nvSpPr>
        <p:spPr>
          <a:xfrm>
            <a:off x="230345" y="748859"/>
            <a:ext cx="4090369"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Ex 2 : Most CEOs are male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Claim : p &gt; 0.5 (proportion)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err="1">
                <a:solidFill>
                  <a:schemeClr val="bg2"/>
                </a:solidFill>
                <a:latin typeface="+mn-lt"/>
              </a:rPr>
              <a:t>Opp</a:t>
            </a:r>
            <a:r>
              <a:rPr lang="en-US" sz="1400" dirty="0">
                <a:solidFill>
                  <a:schemeClr val="bg2"/>
                </a:solidFill>
                <a:latin typeface="+mn-lt"/>
              </a:rPr>
              <a:t> : p &lt;= 0.5</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As = here, hence it is Ho</a:t>
            </a:r>
          </a:p>
        </p:txBody>
      </p:sp>
      <p:sp>
        <p:nvSpPr>
          <p:cNvPr id="5" name="TextBox 4">
            <a:extLst>
              <a:ext uri="{FF2B5EF4-FFF2-40B4-BE49-F238E27FC236}">
                <a16:creationId xmlns:a16="http://schemas.microsoft.com/office/drawing/2014/main" id="{7983553A-170C-417D-9D41-B00BEA8E24D7}"/>
              </a:ext>
            </a:extLst>
          </p:cNvPr>
          <p:cNvSpPr txBox="1"/>
          <p:nvPr/>
        </p:nvSpPr>
        <p:spPr>
          <a:xfrm>
            <a:off x="342027" y="2649114"/>
            <a:ext cx="2394193"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 : p &lt;= 0.5</a:t>
            </a:r>
          </a:p>
          <a:p>
            <a:pPr>
              <a:spcBef>
                <a:spcPts val="0"/>
              </a:spcBef>
              <a:spcAft>
                <a:spcPts val="0"/>
              </a:spcAft>
              <a:buClr>
                <a:schemeClr val="bg1"/>
              </a:buClr>
            </a:pPr>
            <a:r>
              <a:rPr lang="en-US" sz="1400" b="1"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H1: p &gt; 0.5</a:t>
            </a:r>
          </a:p>
        </p:txBody>
      </p:sp>
      <p:sp>
        <p:nvSpPr>
          <p:cNvPr id="6" name="TextBox 5">
            <a:extLst>
              <a:ext uri="{FF2B5EF4-FFF2-40B4-BE49-F238E27FC236}">
                <a16:creationId xmlns:a16="http://schemas.microsoft.com/office/drawing/2014/main" id="{87F7F839-4721-4F56-98EC-3EDC99B806F6}"/>
              </a:ext>
            </a:extLst>
          </p:cNvPr>
          <p:cNvSpPr txBox="1"/>
          <p:nvPr/>
        </p:nvSpPr>
        <p:spPr>
          <a:xfrm>
            <a:off x="3224830" y="2756836"/>
            <a:ext cx="524209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Thereby, we would perform hypothesis testing to Reject or not reject Ho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D3411EF-46BA-459C-8347-8090CEE71D9D}"/>
                  </a:ext>
                </a:extLst>
              </p14:cNvPr>
              <p14:cNvContentPartPr/>
              <p14:nvPr/>
            </p14:nvContentPartPr>
            <p14:xfrm>
              <a:off x="181080" y="676440"/>
              <a:ext cx="8286840" cy="2814840"/>
            </p14:xfrm>
          </p:contentPart>
        </mc:Choice>
        <mc:Fallback>
          <p:pic>
            <p:nvPicPr>
              <p:cNvPr id="2" name="Ink 1">
                <a:extLst>
                  <a:ext uri="{FF2B5EF4-FFF2-40B4-BE49-F238E27FC236}">
                    <a16:creationId xmlns:a16="http://schemas.microsoft.com/office/drawing/2014/main" id="{5D3411EF-46BA-459C-8347-8090CEE71D9D}"/>
                  </a:ext>
                </a:extLst>
              </p:cNvPr>
              <p:cNvPicPr/>
              <p:nvPr/>
            </p:nvPicPr>
            <p:blipFill>
              <a:blip r:embed="rId3"/>
              <a:stretch>
                <a:fillRect/>
              </a:stretch>
            </p:blipFill>
            <p:spPr>
              <a:xfrm>
                <a:off x="171720" y="667080"/>
                <a:ext cx="8305560" cy="2833560"/>
              </a:xfrm>
              <a:prstGeom prst="rect">
                <a:avLst/>
              </a:prstGeom>
            </p:spPr>
          </p:pic>
        </mc:Fallback>
      </mc:AlternateContent>
    </p:spTree>
    <p:extLst>
      <p:ext uri="{BB962C8B-B14F-4D97-AF65-F5344CB8AC3E}">
        <p14:creationId xmlns:p14="http://schemas.microsoft.com/office/powerpoint/2010/main" val="3390640882"/>
      </p:ext>
    </p:extLst>
  </p:cSld>
  <p:clrMapOvr>
    <a:masterClrMapping/>
  </p:clrMapOvr>
  <p:transition spd="med">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DD0E0B-9F06-46B3-817D-CBF1E4FA6DB9}"/>
              </a:ext>
            </a:extLst>
          </p:cNvPr>
          <p:cNvSpPr txBox="1">
            <a:spLocks/>
          </p:cNvSpPr>
          <p:nvPr/>
        </p:nvSpPr>
        <p:spPr>
          <a:xfrm>
            <a:off x="-1" y="0"/>
            <a:ext cx="8815933"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Chi – Square Test (also called Goodness of fit test)</a:t>
            </a:r>
          </a:p>
        </p:txBody>
      </p:sp>
      <p:sp>
        <p:nvSpPr>
          <p:cNvPr id="4" name="TextBox 3">
            <a:extLst>
              <a:ext uri="{FF2B5EF4-FFF2-40B4-BE49-F238E27FC236}">
                <a16:creationId xmlns:a16="http://schemas.microsoft.com/office/drawing/2014/main" id="{4EA970DF-602C-40EE-9A74-8F21F0B0CD4C}"/>
              </a:ext>
            </a:extLst>
          </p:cNvPr>
          <p:cNvSpPr txBox="1"/>
          <p:nvPr/>
        </p:nvSpPr>
        <p:spPr>
          <a:xfrm>
            <a:off x="118663" y="893460"/>
            <a:ext cx="4453337"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Purpose :</a:t>
            </a:r>
          </a:p>
        </p:txBody>
      </p:sp>
      <p:sp>
        <p:nvSpPr>
          <p:cNvPr id="5" name="TextBox 4">
            <a:extLst>
              <a:ext uri="{FF2B5EF4-FFF2-40B4-BE49-F238E27FC236}">
                <a16:creationId xmlns:a16="http://schemas.microsoft.com/office/drawing/2014/main" id="{3C6EF42C-39E6-4B55-A4CE-B977E12B2305}"/>
              </a:ext>
            </a:extLst>
          </p:cNvPr>
          <p:cNvSpPr txBox="1"/>
          <p:nvPr/>
        </p:nvSpPr>
        <p:spPr>
          <a:xfrm>
            <a:off x="118663" y="1361130"/>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Chi Square statistics are formulated </a:t>
            </a:r>
            <a:r>
              <a:rPr lang="en-US" sz="1400" dirty="0">
                <a:solidFill>
                  <a:schemeClr val="accent1"/>
                </a:solidFill>
                <a:latin typeface="+mn-lt"/>
              </a:rPr>
              <a:t>to determine whether an observed number differs either from change or from what was expected </a:t>
            </a:r>
          </a:p>
        </p:txBody>
      </p:sp>
      <p:sp>
        <p:nvSpPr>
          <p:cNvPr id="6" name="TextBox 5">
            <a:extLst>
              <a:ext uri="{FF2B5EF4-FFF2-40B4-BE49-F238E27FC236}">
                <a16:creationId xmlns:a16="http://schemas.microsoft.com/office/drawing/2014/main" id="{E82DDFC1-4DA4-4235-A4DB-717B257F80D8}"/>
              </a:ext>
            </a:extLst>
          </p:cNvPr>
          <p:cNvSpPr txBox="1"/>
          <p:nvPr/>
        </p:nvSpPr>
        <p:spPr>
          <a:xfrm>
            <a:off x="118663" y="2584486"/>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Pearson had termed it as a </a:t>
            </a:r>
            <a:r>
              <a:rPr lang="en-US" sz="1400" b="1" dirty="0">
                <a:solidFill>
                  <a:schemeClr val="bg2"/>
                </a:solidFill>
                <a:latin typeface="+mn-lt"/>
              </a:rPr>
              <a:t>Goodness-of-fit</a:t>
            </a:r>
            <a:r>
              <a:rPr lang="en-US" sz="1400" dirty="0">
                <a:solidFill>
                  <a:schemeClr val="bg2"/>
                </a:solidFill>
                <a:latin typeface="+mn-lt"/>
              </a:rPr>
              <a:t> test to describe how well theoretically the observed frequencies fit the expected frequencies</a:t>
            </a:r>
          </a:p>
        </p:txBody>
      </p:sp>
      <p:sp>
        <p:nvSpPr>
          <p:cNvPr id="8" name="TextBox 7">
            <a:extLst>
              <a:ext uri="{FF2B5EF4-FFF2-40B4-BE49-F238E27FC236}">
                <a16:creationId xmlns:a16="http://schemas.microsoft.com/office/drawing/2014/main" id="{3EB3CD21-3F8A-473D-841D-328EFDA3AF1E}"/>
              </a:ext>
            </a:extLst>
          </p:cNvPr>
          <p:cNvSpPr txBox="1"/>
          <p:nvPr/>
        </p:nvSpPr>
        <p:spPr>
          <a:xfrm>
            <a:off x="4222991" y="1062737"/>
            <a:ext cx="4592941"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Groups and Numbers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You research two groups and put them in categories single, married or divorces: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 numbers are different in each group, but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Is that just random chance ?</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Or have you found something interesting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accent1"/>
                </a:solidFill>
                <a:latin typeface="+mn-lt"/>
              </a:rPr>
              <a:t>The </a:t>
            </a:r>
            <a:r>
              <a:rPr lang="en-US" sz="1400" b="1" dirty="0">
                <a:solidFill>
                  <a:schemeClr val="accent1"/>
                </a:solidFill>
                <a:latin typeface="+mn-lt"/>
              </a:rPr>
              <a:t>Chi-Square test </a:t>
            </a:r>
            <a:r>
              <a:rPr lang="en-US" sz="1400" dirty="0">
                <a:solidFill>
                  <a:schemeClr val="accent1"/>
                </a:solidFill>
                <a:latin typeface="+mn-lt"/>
              </a:rPr>
              <a:t>gives a “p” value to help you decide !</a:t>
            </a:r>
          </a:p>
        </p:txBody>
      </p:sp>
      <p:sp>
        <p:nvSpPr>
          <p:cNvPr id="2" name="Rectangle 1">
            <a:extLst>
              <a:ext uri="{FF2B5EF4-FFF2-40B4-BE49-F238E27FC236}">
                <a16:creationId xmlns:a16="http://schemas.microsoft.com/office/drawing/2014/main" id="{E45714CC-A5BB-447A-A16B-FD687154CE2B}"/>
              </a:ext>
            </a:extLst>
          </p:cNvPr>
          <p:cNvSpPr/>
          <p:nvPr/>
        </p:nvSpPr>
        <p:spPr>
          <a:xfrm>
            <a:off x="3964727" y="893460"/>
            <a:ext cx="4851205" cy="3356580"/>
          </a:xfrm>
          <a:custGeom>
            <a:avLst/>
            <a:gdLst>
              <a:gd name="connsiteX0" fmla="*/ 0 w 4851205"/>
              <a:gd name="connsiteY0" fmla="*/ 0 h 3356580"/>
              <a:gd name="connsiteX1" fmla="*/ 4851205 w 4851205"/>
              <a:gd name="connsiteY1" fmla="*/ 0 h 3356580"/>
              <a:gd name="connsiteX2" fmla="*/ 4851205 w 4851205"/>
              <a:gd name="connsiteY2" fmla="*/ 3356580 h 3356580"/>
              <a:gd name="connsiteX3" fmla="*/ 0 w 4851205"/>
              <a:gd name="connsiteY3" fmla="*/ 3356580 h 3356580"/>
              <a:gd name="connsiteX4" fmla="*/ 0 w 4851205"/>
              <a:gd name="connsiteY4" fmla="*/ 0 h 335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1205" h="3356580" extrusionOk="0">
                <a:moveTo>
                  <a:pt x="0" y="0"/>
                </a:moveTo>
                <a:cubicBezTo>
                  <a:pt x="1186136" y="-5264"/>
                  <a:pt x="2787640" y="84467"/>
                  <a:pt x="4851205" y="0"/>
                </a:cubicBezTo>
                <a:cubicBezTo>
                  <a:pt x="4723032" y="1328465"/>
                  <a:pt x="4980355" y="1721535"/>
                  <a:pt x="4851205" y="3356580"/>
                </a:cubicBezTo>
                <a:cubicBezTo>
                  <a:pt x="4067244" y="3462900"/>
                  <a:pt x="618756" y="3348931"/>
                  <a:pt x="0" y="3356580"/>
                </a:cubicBezTo>
                <a:cubicBezTo>
                  <a:pt x="160128" y="1891390"/>
                  <a:pt x="25049" y="912271"/>
                  <a:pt x="0" y="0"/>
                </a:cubicBezTo>
                <a:close/>
              </a:path>
            </a:pathLst>
          </a:custGeom>
          <a:noFill/>
          <a:ln w="12700" cmpd="sng">
            <a:solidFill>
              <a:schemeClr val="accent1"/>
            </a:solidFill>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0374EC7B-93E0-4D4F-BC5E-8301A247FBFD}"/>
                  </a:ext>
                </a:extLst>
              </p14:cNvPr>
              <p14:cNvContentPartPr/>
              <p14:nvPr/>
            </p14:nvContentPartPr>
            <p14:xfrm>
              <a:off x="90360" y="1824120"/>
              <a:ext cx="3596040" cy="2876760"/>
            </p14:xfrm>
          </p:contentPart>
        </mc:Choice>
        <mc:Fallback>
          <p:pic>
            <p:nvPicPr>
              <p:cNvPr id="7" name="Ink 6">
                <a:extLst>
                  <a:ext uri="{FF2B5EF4-FFF2-40B4-BE49-F238E27FC236}">
                    <a16:creationId xmlns:a16="http://schemas.microsoft.com/office/drawing/2014/main" id="{0374EC7B-93E0-4D4F-BC5E-8301A247FBFD}"/>
                  </a:ext>
                </a:extLst>
              </p:cNvPr>
              <p:cNvPicPr/>
              <p:nvPr/>
            </p:nvPicPr>
            <p:blipFill>
              <a:blip r:embed="rId3"/>
              <a:stretch>
                <a:fillRect/>
              </a:stretch>
            </p:blipFill>
            <p:spPr>
              <a:xfrm>
                <a:off x="81000" y="1814760"/>
                <a:ext cx="3614760" cy="2895480"/>
              </a:xfrm>
              <a:prstGeom prst="rect">
                <a:avLst/>
              </a:prstGeom>
            </p:spPr>
          </p:pic>
        </mc:Fallback>
      </mc:AlternateContent>
    </p:spTree>
    <p:extLst>
      <p:ext uri="{BB962C8B-B14F-4D97-AF65-F5344CB8AC3E}">
        <p14:creationId xmlns:p14="http://schemas.microsoft.com/office/powerpoint/2010/main" val="1057630839"/>
      </p:ext>
    </p:extLst>
  </p:cSld>
  <p:clrMapOvr>
    <a:masterClrMapping/>
  </p:clrMapOvr>
  <p:transition spd="med">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D3D3-AF5B-47A2-BB35-907471E001C2}"/>
              </a:ext>
            </a:extLst>
          </p:cNvPr>
          <p:cNvSpPr>
            <a:spLocks noGrp="1"/>
          </p:cNvSpPr>
          <p:nvPr>
            <p:ph type="title"/>
          </p:nvPr>
        </p:nvSpPr>
        <p:spPr>
          <a:xfrm>
            <a:off x="0" y="0"/>
            <a:ext cx="8229600" cy="637794"/>
          </a:xfrm>
        </p:spPr>
        <p:txBody>
          <a:bodyPr/>
          <a:lstStyle/>
          <a:p>
            <a:r>
              <a:rPr lang="en-US" dirty="0"/>
              <a:t>Chi – Square Test - Example </a:t>
            </a:r>
          </a:p>
        </p:txBody>
      </p:sp>
      <p:sp>
        <p:nvSpPr>
          <p:cNvPr id="3" name="TextBox 2">
            <a:extLst>
              <a:ext uri="{FF2B5EF4-FFF2-40B4-BE49-F238E27FC236}">
                <a16:creationId xmlns:a16="http://schemas.microsoft.com/office/drawing/2014/main" id="{0EF7E15F-7E97-4843-B58E-4F518BE15054}"/>
              </a:ext>
            </a:extLst>
          </p:cNvPr>
          <p:cNvSpPr txBox="1"/>
          <p:nvPr/>
        </p:nvSpPr>
        <p:spPr>
          <a:xfrm>
            <a:off x="118662" y="630814"/>
            <a:ext cx="47185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casino, state that following is the way die throws show up = &gt;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Could you find out, whether the Casino is using a Fair Dice or not ? </a:t>
            </a:r>
          </a:p>
        </p:txBody>
      </p:sp>
      <p:pic>
        <p:nvPicPr>
          <p:cNvPr id="5" name="Picture 4">
            <a:extLst>
              <a:ext uri="{FF2B5EF4-FFF2-40B4-BE49-F238E27FC236}">
                <a16:creationId xmlns:a16="http://schemas.microsoft.com/office/drawing/2014/main" id="{259B9BB4-E20D-41E0-B5DA-13A543A3693C}"/>
              </a:ext>
            </a:extLst>
          </p:cNvPr>
          <p:cNvPicPr>
            <a:picLocks noChangeAspect="1"/>
          </p:cNvPicPr>
          <p:nvPr/>
        </p:nvPicPr>
        <p:blipFill>
          <a:blip r:embed="rId2"/>
          <a:stretch>
            <a:fillRect/>
          </a:stretch>
        </p:blipFill>
        <p:spPr>
          <a:xfrm>
            <a:off x="5200213" y="740999"/>
            <a:ext cx="2257425" cy="1238250"/>
          </a:xfrm>
          <a:prstGeom prst="rect">
            <a:avLst/>
          </a:prstGeom>
        </p:spPr>
      </p:pic>
      <p:pic>
        <p:nvPicPr>
          <p:cNvPr id="7" name="Picture 6">
            <a:extLst>
              <a:ext uri="{FF2B5EF4-FFF2-40B4-BE49-F238E27FC236}">
                <a16:creationId xmlns:a16="http://schemas.microsoft.com/office/drawing/2014/main" id="{90B1C7CC-09B3-42C2-B297-A343F75800DE}"/>
              </a:ext>
            </a:extLst>
          </p:cNvPr>
          <p:cNvPicPr>
            <a:picLocks noChangeAspect="1"/>
          </p:cNvPicPr>
          <p:nvPr/>
        </p:nvPicPr>
        <p:blipFill>
          <a:blip r:embed="rId3"/>
          <a:stretch>
            <a:fillRect/>
          </a:stretch>
        </p:blipFill>
        <p:spPr>
          <a:xfrm>
            <a:off x="5537332" y="2528621"/>
            <a:ext cx="2257425" cy="1271262"/>
          </a:xfrm>
          <a:prstGeom prst="rect">
            <a:avLst/>
          </a:prstGeom>
        </p:spPr>
      </p:pic>
      <p:sp>
        <p:nvSpPr>
          <p:cNvPr id="8" name="TextBox 7">
            <a:extLst>
              <a:ext uri="{FF2B5EF4-FFF2-40B4-BE49-F238E27FC236}">
                <a16:creationId xmlns:a16="http://schemas.microsoft.com/office/drawing/2014/main" id="{474C345F-4A91-429D-A833-B118BA07DE1A}"/>
              </a:ext>
            </a:extLst>
          </p:cNvPr>
          <p:cNvSpPr txBox="1"/>
          <p:nvPr/>
        </p:nvSpPr>
        <p:spPr>
          <a:xfrm>
            <a:off x="118662" y="1979249"/>
            <a:ext cx="4816305"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would follow same 5 steps of Hypothesis testing.</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accent1"/>
                </a:solidFill>
                <a:latin typeface="+mn-lt"/>
              </a:rPr>
              <a:t>Total throws = 204</a:t>
            </a:r>
          </a:p>
          <a:p>
            <a:pPr>
              <a:spcBef>
                <a:spcPts val="0"/>
              </a:spcBef>
              <a:spcAft>
                <a:spcPts val="0"/>
              </a:spcAft>
              <a:buClr>
                <a:schemeClr val="bg1"/>
              </a:buClr>
            </a:pPr>
            <a:endParaRPr lang="en-US" sz="1400" b="1"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E(1) = (1/6) * 204 = 34</a:t>
            </a:r>
          </a:p>
          <a:p>
            <a:pPr>
              <a:spcBef>
                <a:spcPts val="0"/>
              </a:spcBef>
              <a:spcAft>
                <a:spcPts val="0"/>
              </a:spcAft>
              <a:buClr>
                <a:schemeClr val="bg1"/>
              </a:buClr>
            </a:pPr>
            <a:r>
              <a:rPr lang="en-US" sz="1400" dirty="0">
                <a:solidFill>
                  <a:schemeClr val="bg2"/>
                </a:solidFill>
                <a:latin typeface="+mn-lt"/>
              </a:rPr>
              <a:t>E(2) = (1/6) * 204 = 34</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endParaRPr lang="en-US" sz="1400" dirty="0" err="1">
              <a:solidFill>
                <a:schemeClr val="bg2"/>
              </a:solidFill>
              <a:latin typeface="+mn-lt"/>
            </a:endParaRPr>
          </a:p>
        </p:txBody>
      </p:sp>
      <p:cxnSp>
        <p:nvCxnSpPr>
          <p:cNvPr id="10" name="Straight Arrow Connector 9">
            <a:extLst>
              <a:ext uri="{FF2B5EF4-FFF2-40B4-BE49-F238E27FC236}">
                <a16:creationId xmlns:a16="http://schemas.microsoft.com/office/drawing/2014/main" id="{A516811C-2C07-4EBD-BDA5-949E10D7C30D}"/>
              </a:ext>
            </a:extLst>
          </p:cNvPr>
          <p:cNvCxnSpPr>
            <a:cxnSpLocks/>
          </p:cNvCxnSpPr>
          <p:nvPr/>
        </p:nvCxnSpPr>
        <p:spPr>
          <a:xfrm flipV="1">
            <a:off x="1849740" y="1979249"/>
            <a:ext cx="4760464" cy="589575"/>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BBBF6-EFDB-4CF6-B2F4-79B2E3BA0E98}"/>
              </a:ext>
            </a:extLst>
          </p:cNvPr>
          <p:cNvCxnSpPr>
            <a:cxnSpLocks/>
          </p:cNvCxnSpPr>
          <p:nvPr/>
        </p:nvCxnSpPr>
        <p:spPr>
          <a:xfrm>
            <a:off x="2024244" y="3141820"/>
            <a:ext cx="3427255" cy="173753"/>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7F793CC-5A65-489C-BE63-C0D394955EBA}"/>
              </a:ext>
            </a:extLst>
          </p:cNvPr>
          <p:cNvSpPr/>
          <p:nvPr/>
        </p:nvSpPr>
        <p:spPr>
          <a:xfrm>
            <a:off x="118662" y="1268608"/>
            <a:ext cx="4544079" cy="506437"/>
          </a:xfrm>
          <a:custGeom>
            <a:avLst/>
            <a:gdLst>
              <a:gd name="connsiteX0" fmla="*/ 0 w 4544079"/>
              <a:gd name="connsiteY0" fmla="*/ 0 h 506437"/>
              <a:gd name="connsiteX1" fmla="*/ 658891 w 4544079"/>
              <a:gd name="connsiteY1" fmla="*/ 0 h 506437"/>
              <a:gd name="connsiteX2" fmla="*/ 1317783 w 4544079"/>
              <a:gd name="connsiteY2" fmla="*/ 0 h 506437"/>
              <a:gd name="connsiteX3" fmla="*/ 1931234 w 4544079"/>
              <a:gd name="connsiteY3" fmla="*/ 0 h 506437"/>
              <a:gd name="connsiteX4" fmla="*/ 2499243 w 4544079"/>
              <a:gd name="connsiteY4" fmla="*/ 0 h 506437"/>
              <a:gd name="connsiteX5" fmla="*/ 2976372 w 4544079"/>
              <a:gd name="connsiteY5" fmla="*/ 0 h 506437"/>
              <a:gd name="connsiteX6" fmla="*/ 3453500 w 4544079"/>
              <a:gd name="connsiteY6" fmla="*/ 0 h 506437"/>
              <a:gd name="connsiteX7" fmla="*/ 3930628 w 4544079"/>
              <a:gd name="connsiteY7" fmla="*/ 0 h 506437"/>
              <a:gd name="connsiteX8" fmla="*/ 4544079 w 4544079"/>
              <a:gd name="connsiteY8" fmla="*/ 0 h 506437"/>
              <a:gd name="connsiteX9" fmla="*/ 4544079 w 4544079"/>
              <a:gd name="connsiteY9" fmla="*/ 506437 h 506437"/>
              <a:gd name="connsiteX10" fmla="*/ 4112391 w 4544079"/>
              <a:gd name="connsiteY10" fmla="*/ 506437 h 506437"/>
              <a:gd name="connsiteX11" fmla="*/ 3453500 w 4544079"/>
              <a:gd name="connsiteY11" fmla="*/ 506437 h 506437"/>
              <a:gd name="connsiteX12" fmla="*/ 2976372 w 4544079"/>
              <a:gd name="connsiteY12" fmla="*/ 506437 h 506437"/>
              <a:gd name="connsiteX13" fmla="*/ 2317480 w 4544079"/>
              <a:gd name="connsiteY13" fmla="*/ 506437 h 506437"/>
              <a:gd name="connsiteX14" fmla="*/ 1658589 w 4544079"/>
              <a:gd name="connsiteY14" fmla="*/ 506437 h 506437"/>
              <a:gd name="connsiteX15" fmla="*/ 1045138 w 4544079"/>
              <a:gd name="connsiteY15" fmla="*/ 506437 h 506437"/>
              <a:gd name="connsiteX16" fmla="*/ 522569 w 4544079"/>
              <a:gd name="connsiteY16" fmla="*/ 506437 h 506437"/>
              <a:gd name="connsiteX17" fmla="*/ 0 w 4544079"/>
              <a:gd name="connsiteY17" fmla="*/ 506437 h 506437"/>
              <a:gd name="connsiteX18" fmla="*/ 0 w 4544079"/>
              <a:gd name="connsiteY18" fmla="*/ 0 h 5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44079" h="506437" extrusionOk="0">
                <a:moveTo>
                  <a:pt x="0" y="0"/>
                </a:moveTo>
                <a:cubicBezTo>
                  <a:pt x="286738" y="-40042"/>
                  <a:pt x="398747" y="75585"/>
                  <a:pt x="658891" y="0"/>
                </a:cubicBezTo>
                <a:cubicBezTo>
                  <a:pt x="919035" y="-75585"/>
                  <a:pt x="1042454" y="59862"/>
                  <a:pt x="1317783" y="0"/>
                </a:cubicBezTo>
                <a:cubicBezTo>
                  <a:pt x="1593112" y="-59862"/>
                  <a:pt x="1736248" y="19601"/>
                  <a:pt x="1931234" y="0"/>
                </a:cubicBezTo>
                <a:cubicBezTo>
                  <a:pt x="2126220" y="-19601"/>
                  <a:pt x="2360834" y="16332"/>
                  <a:pt x="2499243" y="0"/>
                </a:cubicBezTo>
                <a:cubicBezTo>
                  <a:pt x="2637652" y="-16332"/>
                  <a:pt x="2878649" y="49702"/>
                  <a:pt x="2976372" y="0"/>
                </a:cubicBezTo>
                <a:cubicBezTo>
                  <a:pt x="3074095" y="-49702"/>
                  <a:pt x="3267382" y="11816"/>
                  <a:pt x="3453500" y="0"/>
                </a:cubicBezTo>
                <a:cubicBezTo>
                  <a:pt x="3639618" y="-11816"/>
                  <a:pt x="3716507" y="20630"/>
                  <a:pt x="3930628" y="0"/>
                </a:cubicBezTo>
                <a:cubicBezTo>
                  <a:pt x="4144749" y="-20630"/>
                  <a:pt x="4406117" y="25053"/>
                  <a:pt x="4544079" y="0"/>
                </a:cubicBezTo>
                <a:cubicBezTo>
                  <a:pt x="4559361" y="155551"/>
                  <a:pt x="4495757" y="294029"/>
                  <a:pt x="4544079" y="506437"/>
                </a:cubicBezTo>
                <a:cubicBezTo>
                  <a:pt x="4440637" y="556616"/>
                  <a:pt x="4264644" y="465379"/>
                  <a:pt x="4112391" y="506437"/>
                </a:cubicBezTo>
                <a:cubicBezTo>
                  <a:pt x="3960138" y="547495"/>
                  <a:pt x="3740476" y="492719"/>
                  <a:pt x="3453500" y="506437"/>
                </a:cubicBezTo>
                <a:cubicBezTo>
                  <a:pt x="3166524" y="520155"/>
                  <a:pt x="3184002" y="498013"/>
                  <a:pt x="2976372" y="506437"/>
                </a:cubicBezTo>
                <a:cubicBezTo>
                  <a:pt x="2768742" y="514861"/>
                  <a:pt x="2561545" y="478270"/>
                  <a:pt x="2317480" y="506437"/>
                </a:cubicBezTo>
                <a:cubicBezTo>
                  <a:pt x="2073415" y="534604"/>
                  <a:pt x="1799017" y="440220"/>
                  <a:pt x="1658589" y="506437"/>
                </a:cubicBezTo>
                <a:cubicBezTo>
                  <a:pt x="1518161" y="572654"/>
                  <a:pt x="1173438" y="471038"/>
                  <a:pt x="1045138" y="506437"/>
                </a:cubicBezTo>
                <a:cubicBezTo>
                  <a:pt x="916838" y="541836"/>
                  <a:pt x="719227" y="504027"/>
                  <a:pt x="522569" y="506437"/>
                </a:cubicBezTo>
                <a:cubicBezTo>
                  <a:pt x="325911" y="508847"/>
                  <a:pt x="157039" y="459107"/>
                  <a:pt x="0" y="506437"/>
                </a:cubicBezTo>
                <a:cubicBezTo>
                  <a:pt x="-46465" y="381569"/>
                  <a:pt x="23549" y="213918"/>
                  <a:pt x="0" y="0"/>
                </a:cubicBezTo>
                <a:close/>
              </a:path>
            </a:pathLst>
          </a:custGeom>
          <a:noFill/>
          <a:ln w="12700" cmpd="sng">
            <a:solidFill>
              <a:schemeClr val="accent1"/>
            </a:solidFill>
            <a:extLst>
              <a:ext uri="{C807C97D-BFC1-408E-A445-0C87EB9F89A2}">
                <ask:lineSketchStyleProps xmlns:ask="http://schemas.microsoft.com/office/drawing/2018/sketchyshapes" sd="3706926935">
                  <a:prstGeom prst="rect">
                    <a:avLst/>
                  </a:prstGeom>
                  <ask:type>
                    <ask:lineSketchScribbl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6" name="TextBox 15">
            <a:extLst>
              <a:ext uri="{FF2B5EF4-FFF2-40B4-BE49-F238E27FC236}">
                <a16:creationId xmlns:a16="http://schemas.microsoft.com/office/drawing/2014/main" id="{66208BC3-3EB5-40AA-83F3-C1B6299A818A}"/>
              </a:ext>
            </a:extLst>
          </p:cNvPr>
          <p:cNvSpPr txBox="1"/>
          <p:nvPr/>
        </p:nvSpPr>
        <p:spPr>
          <a:xfrm>
            <a:off x="209405" y="4010574"/>
            <a:ext cx="319691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1 :</a:t>
            </a:r>
            <a:r>
              <a:rPr lang="en-US" sz="1400" dirty="0">
                <a:solidFill>
                  <a:schemeClr val="bg2"/>
                </a:solidFill>
                <a:latin typeface="+mn-lt"/>
              </a:rPr>
              <a:t> Define Ho</a:t>
            </a:r>
          </a:p>
        </p:txBody>
      </p:sp>
      <p:sp>
        <p:nvSpPr>
          <p:cNvPr id="17" name="TextBox 16">
            <a:extLst>
              <a:ext uri="{FF2B5EF4-FFF2-40B4-BE49-F238E27FC236}">
                <a16:creationId xmlns:a16="http://schemas.microsoft.com/office/drawing/2014/main" id="{3739FFD1-A720-49F1-A0C3-392A3F368E1D}"/>
              </a:ext>
            </a:extLst>
          </p:cNvPr>
          <p:cNvSpPr txBox="1"/>
          <p:nvPr/>
        </p:nvSpPr>
        <p:spPr>
          <a:xfrm>
            <a:off x="2317410" y="4080375"/>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a:t>
            </a:r>
          </a:p>
        </p:txBody>
      </p:sp>
      <p:sp>
        <p:nvSpPr>
          <p:cNvPr id="18" name="Rectangle 17">
            <a:extLst>
              <a:ext uri="{FF2B5EF4-FFF2-40B4-BE49-F238E27FC236}">
                <a16:creationId xmlns:a16="http://schemas.microsoft.com/office/drawing/2014/main" id="{D6AAFB6B-8E20-4B6A-8D76-702FBBAAA6C5}"/>
              </a:ext>
            </a:extLst>
          </p:cNvPr>
          <p:cNvSpPr/>
          <p:nvPr/>
        </p:nvSpPr>
        <p:spPr>
          <a:xfrm>
            <a:off x="2193511" y="4010574"/>
            <a:ext cx="1999815"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9" name="TextBox 18">
            <a:extLst>
              <a:ext uri="{FF2B5EF4-FFF2-40B4-BE49-F238E27FC236}">
                <a16:creationId xmlns:a16="http://schemas.microsoft.com/office/drawing/2014/main" id="{D1872683-E281-4E24-B0B8-90AB489A031A}"/>
              </a:ext>
            </a:extLst>
          </p:cNvPr>
          <p:cNvSpPr txBox="1"/>
          <p:nvPr/>
        </p:nvSpPr>
        <p:spPr>
          <a:xfrm>
            <a:off x="4439374" y="4251076"/>
            <a:ext cx="2324391"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Means : observed data fits the expected data</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E64AD3A-07D9-4572-8CE2-F1519C53AF7F}"/>
                  </a:ext>
                </a:extLst>
              </p14:cNvPr>
              <p14:cNvContentPartPr/>
              <p14:nvPr/>
            </p14:nvContentPartPr>
            <p14:xfrm>
              <a:off x="2962440" y="971640"/>
              <a:ext cx="6043680" cy="3824640"/>
            </p14:xfrm>
          </p:contentPart>
        </mc:Choice>
        <mc:Fallback>
          <p:pic>
            <p:nvPicPr>
              <p:cNvPr id="4" name="Ink 3">
                <a:extLst>
                  <a:ext uri="{FF2B5EF4-FFF2-40B4-BE49-F238E27FC236}">
                    <a16:creationId xmlns:a16="http://schemas.microsoft.com/office/drawing/2014/main" id="{CE64AD3A-07D9-4572-8CE2-F1519C53AF7F}"/>
                  </a:ext>
                </a:extLst>
              </p:cNvPr>
              <p:cNvPicPr/>
              <p:nvPr/>
            </p:nvPicPr>
            <p:blipFill>
              <a:blip r:embed="rId5"/>
              <a:stretch>
                <a:fillRect/>
              </a:stretch>
            </p:blipFill>
            <p:spPr>
              <a:xfrm>
                <a:off x="2953080" y="962280"/>
                <a:ext cx="6062400" cy="3843360"/>
              </a:xfrm>
              <a:prstGeom prst="rect">
                <a:avLst/>
              </a:prstGeom>
            </p:spPr>
          </p:pic>
        </mc:Fallback>
      </mc:AlternateContent>
    </p:spTree>
    <p:extLst>
      <p:ext uri="{BB962C8B-B14F-4D97-AF65-F5344CB8AC3E}">
        <p14:creationId xmlns:p14="http://schemas.microsoft.com/office/powerpoint/2010/main" val="2182840247"/>
      </p:ext>
    </p:extLst>
  </p:cSld>
  <p:clrMapOvr>
    <a:masterClrMapping/>
  </p:clrMapOvr>
  <p:transition spd="med">
    <p:wipe dir="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620BE-F0F7-4DE7-9520-7BD016648F81}"/>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DF0A6A52-F3FE-41D0-926D-ADE8A2395ABF}"/>
              </a:ext>
            </a:extLst>
          </p:cNvPr>
          <p:cNvPicPr>
            <a:picLocks noChangeAspect="1"/>
          </p:cNvPicPr>
          <p:nvPr/>
        </p:nvPicPr>
        <p:blipFill>
          <a:blip r:embed="rId2"/>
          <a:stretch>
            <a:fillRect/>
          </a:stretch>
        </p:blipFill>
        <p:spPr>
          <a:xfrm>
            <a:off x="5011747" y="1594075"/>
            <a:ext cx="2619375" cy="1457325"/>
          </a:xfrm>
          <a:prstGeom prst="rect">
            <a:avLst/>
          </a:prstGeom>
        </p:spPr>
      </p:pic>
      <p:sp>
        <p:nvSpPr>
          <p:cNvPr id="6" name="TextBox 5">
            <a:extLst>
              <a:ext uri="{FF2B5EF4-FFF2-40B4-BE49-F238E27FC236}">
                <a16:creationId xmlns:a16="http://schemas.microsoft.com/office/drawing/2014/main" id="{31F18069-9B69-4301-BD46-2DFF9347D3A3}"/>
              </a:ext>
            </a:extLst>
          </p:cNvPr>
          <p:cNvSpPr txBox="1"/>
          <p:nvPr/>
        </p:nvSpPr>
        <p:spPr>
          <a:xfrm>
            <a:off x="493775" y="1779939"/>
            <a:ext cx="3476116"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2 : Choose the significance level</a:t>
            </a:r>
            <a:r>
              <a:rPr lang="en-US" sz="1400" dirty="0">
                <a:solidFill>
                  <a:schemeClr val="bg2"/>
                </a:solidFill>
                <a:latin typeface="+mn-lt"/>
              </a:rPr>
              <a: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or 1 % = 0.05 or 0.01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796C590-9A74-4E1E-BD67-72D79A1DE0F7}"/>
                  </a:ext>
                </a:extLst>
              </p14:cNvPr>
              <p14:cNvContentPartPr/>
              <p14:nvPr/>
            </p14:nvContentPartPr>
            <p14:xfrm>
              <a:off x="1343160" y="1995480"/>
              <a:ext cx="6062760" cy="1695960"/>
            </p14:xfrm>
          </p:contentPart>
        </mc:Choice>
        <mc:Fallback>
          <p:pic>
            <p:nvPicPr>
              <p:cNvPr id="2" name="Ink 1">
                <a:extLst>
                  <a:ext uri="{FF2B5EF4-FFF2-40B4-BE49-F238E27FC236}">
                    <a16:creationId xmlns:a16="http://schemas.microsoft.com/office/drawing/2014/main" id="{1796C590-9A74-4E1E-BD67-72D79A1DE0F7}"/>
                  </a:ext>
                </a:extLst>
              </p:cNvPr>
              <p:cNvPicPr/>
              <p:nvPr/>
            </p:nvPicPr>
            <p:blipFill>
              <a:blip r:embed="rId4"/>
              <a:stretch>
                <a:fillRect/>
              </a:stretch>
            </p:blipFill>
            <p:spPr>
              <a:xfrm>
                <a:off x="1333800" y="1986120"/>
                <a:ext cx="6081480" cy="1714680"/>
              </a:xfrm>
              <a:prstGeom prst="rect">
                <a:avLst/>
              </a:prstGeom>
            </p:spPr>
          </p:pic>
        </mc:Fallback>
      </mc:AlternateContent>
    </p:spTree>
    <p:extLst>
      <p:ext uri="{BB962C8B-B14F-4D97-AF65-F5344CB8AC3E}">
        <p14:creationId xmlns:p14="http://schemas.microsoft.com/office/powerpoint/2010/main" val="290724916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p:spTree>
    <p:extLst>
      <p:ext uri="{BB962C8B-B14F-4D97-AF65-F5344CB8AC3E}">
        <p14:creationId xmlns:p14="http://schemas.microsoft.com/office/powerpoint/2010/main" val="1317899603"/>
      </p:ext>
    </p:extLst>
  </p:cSld>
  <p:clrMapOvr>
    <a:masterClrMapping/>
  </p:clrMapOvr>
  <p:transition spd="med">
    <p:wipe dir="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D15F2F-BB97-4D33-8FDF-ED55A4CB11FB}"/>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6C314A27-50D0-4592-A814-62AC8F7EAF1A}"/>
              </a:ext>
            </a:extLst>
          </p:cNvPr>
          <p:cNvPicPr>
            <a:picLocks noChangeAspect="1"/>
          </p:cNvPicPr>
          <p:nvPr/>
        </p:nvPicPr>
        <p:blipFill>
          <a:blip r:embed="rId2"/>
          <a:stretch>
            <a:fillRect/>
          </a:stretch>
        </p:blipFill>
        <p:spPr>
          <a:xfrm>
            <a:off x="2980525" y="1650392"/>
            <a:ext cx="5885805" cy="1518597"/>
          </a:xfrm>
          <a:prstGeom prst="rect">
            <a:avLst/>
          </a:prstGeom>
        </p:spPr>
      </p:pic>
      <p:pic>
        <p:nvPicPr>
          <p:cNvPr id="7" name="Picture 6">
            <a:extLst>
              <a:ext uri="{FF2B5EF4-FFF2-40B4-BE49-F238E27FC236}">
                <a16:creationId xmlns:a16="http://schemas.microsoft.com/office/drawing/2014/main" id="{21BDF639-D8D3-4AFF-9802-E6BBB74FFAFE}"/>
              </a:ext>
            </a:extLst>
          </p:cNvPr>
          <p:cNvPicPr>
            <a:picLocks noChangeAspect="1"/>
          </p:cNvPicPr>
          <p:nvPr/>
        </p:nvPicPr>
        <p:blipFill>
          <a:blip r:embed="rId3"/>
          <a:stretch>
            <a:fillRect/>
          </a:stretch>
        </p:blipFill>
        <p:spPr>
          <a:xfrm>
            <a:off x="0" y="1570570"/>
            <a:ext cx="2980525" cy="1454062"/>
          </a:xfrm>
          <a:prstGeom prst="rect">
            <a:avLst/>
          </a:prstGeom>
        </p:spPr>
      </p:pic>
      <p:sp>
        <p:nvSpPr>
          <p:cNvPr id="8" name="TextBox 7">
            <a:extLst>
              <a:ext uri="{FF2B5EF4-FFF2-40B4-BE49-F238E27FC236}">
                <a16:creationId xmlns:a16="http://schemas.microsoft.com/office/drawing/2014/main" id="{945A2352-D594-4E9B-B5FC-E588143102DE}"/>
              </a:ext>
            </a:extLst>
          </p:cNvPr>
          <p:cNvSpPr txBox="1"/>
          <p:nvPr/>
        </p:nvSpPr>
        <p:spPr>
          <a:xfrm>
            <a:off x="293166" y="637794"/>
            <a:ext cx="730124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Steps 3 : Compute the critical value. Use the Chi – Squared table. { Not Z / T table }</a:t>
            </a:r>
          </a:p>
        </p:txBody>
      </p:sp>
      <p:sp>
        <p:nvSpPr>
          <p:cNvPr id="9" name="TextBox 8">
            <a:extLst>
              <a:ext uri="{FF2B5EF4-FFF2-40B4-BE49-F238E27FC236}">
                <a16:creationId xmlns:a16="http://schemas.microsoft.com/office/drawing/2014/main" id="{397BC159-8072-4649-BADF-B51C38E6F5BE}"/>
              </a:ext>
            </a:extLst>
          </p:cNvPr>
          <p:cNvSpPr txBox="1"/>
          <p:nvPr/>
        </p:nvSpPr>
        <p:spPr>
          <a:xfrm>
            <a:off x="3071267" y="3504037"/>
            <a:ext cx="5954070"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df = degree of freedom = (possible outcomes – 1) </a:t>
            </a:r>
          </a:p>
          <a:p>
            <a:pPr>
              <a:spcBef>
                <a:spcPts val="0"/>
              </a:spcBef>
              <a:spcAft>
                <a:spcPts val="0"/>
              </a:spcAft>
              <a:buClr>
                <a:schemeClr val="bg1"/>
              </a:buClr>
            </a:pPr>
            <a:r>
              <a:rPr lang="en-US" sz="1400" b="1" dirty="0">
                <a:solidFill>
                  <a:schemeClr val="bg2"/>
                </a:solidFill>
                <a:latin typeface="+mn-lt"/>
              </a:rPr>
              <a:t>df = 6 -1 = 5</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1BABE36-34E3-423A-80E1-9510E9C84C82}"/>
                  </a:ext>
                </a:extLst>
              </p14:cNvPr>
              <p14:cNvContentPartPr/>
              <p14:nvPr/>
            </p14:nvContentPartPr>
            <p14:xfrm>
              <a:off x="2595600" y="290520"/>
              <a:ext cx="6248880" cy="4638960"/>
            </p14:xfrm>
          </p:contentPart>
        </mc:Choice>
        <mc:Fallback>
          <p:pic>
            <p:nvPicPr>
              <p:cNvPr id="2" name="Ink 1">
                <a:extLst>
                  <a:ext uri="{FF2B5EF4-FFF2-40B4-BE49-F238E27FC236}">
                    <a16:creationId xmlns:a16="http://schemas.microsoft.com/office/drawing/2014/main" id="{21BABE36-34E3-423A-80E1-9510E9C84C82}"/>
                  </a:ext>
                </a:extLst>
              </p:cNvPr>
              <p:cNvPicPr/>
              <p:nvPr/>
            </p:nvPicPr>
            <p:blipFill>
              <a:blip r:embed="rId5"/>
              <a:stretch>
                <a:fillRect/>
              </a:stretch>
            </p:blipFill>
            <p:spPr>
              <a:xfrm>
                <a:off x="2586240" y="281160"/>
                <a:ext cx="6267600" cy="465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6486E8E-9E14-4281-ABC6-E0D40EDFF3C3}"/>
                  </a:ext>
                </a:extLst>
              </p14:cNvPr>
              <p14:cNvContentPartPr/>
              <p14:nvPr/>
            </p14:nvContentPartPr>
            <p14:xfrm>
              <a:off x="6624720" y="2852640"/>
              <a:ext cx="2143440" cy="614880"/>
            </p14:xfrm>
          </p:contentPart>
        </mc:Choice>
        <mc:Fallback>
          <p:pic>
            <p:nvPicPr>
              <p:cNvPr id="4" name="Ink 3">
                <a:extLst>
                  <a:ext uri="{FF2B5EF4-FFF2-40B4-BE49-F238E27FC236}">
                    <a16:creationId xmlns:a16="http://schemas.microsoft.com/office/drawing/2014/main" id="{96486E8E-9E14-4281-ABC6-E0D40EDFF3C3}"/>
                  </a:ext>
                </a:extLst>
              </p:cNvPr>
              <p:cNvPicPr/>
              <p:nvPr/>
            </p:nvPicPr>
            <p:blipFill>
              <a:blip r:embed="rId7"/>
              <a:stretch>
                <a:fillRect/>
              </a:stretch>
            </p:blipFill>
            <p:spPr>
              <a:xfrm>
                <a:off x="6615360" y="2843280"/>
                <a:ext cx="2162160" cy="633600"/>
              </a:xfrm>
              <a:prstGeom prst="rect">
                <a:avLst/>
              </a:prstGeom>
            </p:spPr>
          </p:pic>
        </mc:Fallback>
      </mc:AlternateContent>
    </p:spTree>
    <p:extLst>
      <p:ext uri="{BB962C8B-B14F-4D97-AF65-F5344CB8AC3E}">
        <p14:creationId xmlns:p14="http://schemas.microsoft.com/office/powerpoint/2010/main" val="4091201368"/>
      </p:ext>
    </p:extLst>
  </p:cSld>
  <p:clrMapOvr>
    <a:masterClrMapping/>
  </p:clrMapOvr>
  <p:transition spd="med">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2A8C25-61DD-43B5-8272-E4A3EA0D038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B1943546-9386-40CB-B00E-F3F46D5B7EFE}"/>
              </a:ext>
            </a:extLst>
          </p:cNvPr>
          <p:cNvSpPr txBox="1"/>
          <p:nvPr/>
        </p:nvSpPr>
        <p:spPr>
          <a:xfrm>
            <a:off x="160544" y="760837"/>
            <a:ext cx="508155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4 : compute the Chi – Squared test statistics </a:t>
            </a:r>
          </a:p>
        </p:txBody>
      </p:sp>
      <p:pic>
        <p:nvPicPr>
          <p:cNvPr id="6" name="Picture 5">
            <a:extLst>
              <a:ext uri="{FF2B5EF4-FFF2-40B4-BE49-F238E27FC236}">
                <a16:creationId xmlns:a16="http://schemas.microsoft.com/office/drawing/2014/main" id="{5BAD6E92-8391-4EFE-88D0-E2AEA07F1DDB}"/>
              </a:ext>
            </a:extLst>
          </p:cNvPr>
          <p:cNvPicPr>
            <a:picLocks noChangeAspect="1"/>
          </p:cNvPicPr>
          <p:nvPr/>
        </p:nvPicPr>
        <p:blipFill>
          <a:blip r:embed="rId2"/>
          <a:stretch>
            <a:fillRect/>
          </a:stretch>
        </p:blipFill>
        <p:spPr>
          <a:xfrm>
            <a:off x="513222" y="1306524"/>
            <a:ext cx="3133725" cy="790575"/>
          </a:xfrm>
          <a:prstGeom prst="rect">
            <a:avLst/>
          </a:prstGeom>
        </p:spPr>
      </p:pic>
      <p:sp>
        <p:nvSpPr>
          <p:cNvPr id="8" name="TextBox 7">
            <a:extLst>
              <a:ext uri="{FF2B5EF4-FFF2-40B4-BE49-F238E27FC236}">
                <a16:creationId xmlns:a16="http://schemas.microsoft.com/office/drawing/2014/main" id="{FD655E0E-B1AA-4565-85E1-48DB5A79FF8E}"/>
              </a:ext>
            </a:extLst>
          </p:cNvPr>
          <p:cNvSpPr txBox="1"/>
          <p:nvPr/>
        </p:nvSpPr>
        <p:spPr>
          <a:xfrm>
            <a:off x="635194" y="2248584"/>
            <a:ext cx="3427255" cy="646331"/>
          </a:xfrm>
          <a:prstGeom prst="rect">
            <a:avLst/>
          </a:prstGeom>
          <a:noFill/>
        </p:spPr>
        <p:txBody>
          <a:bodyPr wrap="square" rtlCol="0">
            <a:spAutoFit/>
          </a:bodyPr>
          <a:lstStyle/>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O = </a:t>
            </a:r>
            <a:r>
              <a:rPr lang="en-US" sz="1100" b="1" i="0" dirty="0">
                <a:solidFill>
                  <a:srgbClr val="333333"/>
                </a:solidFill>
                <a:effectLst/>
                <a:latin typeface="Verdana" panose="020B0604030504040204" pitchFamily="34" charset="0"/>
              </a:rPr>
              <a:t>Observed</a:t>
            </a:r>
            <a:r>
              <a:rPr lang="en-US" sz="1100" b="0" i="0" dirty="0">
                <a:solidFill>
                  <a:srgbClr val="333333"/>
                </a:solidFill>
                <a:effectLst/>
                <a:latin typeface="Verdana" panose="020B0604030504040204" pitchFamily="34" charset="0"/>
              </a:rPr>
              <a:t> (actual) value</a:t>
            </a: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E = </a:t>
            </a:r>
            <a:r>
              <a:rPr lang="en-US" sz="1100" b="1" i="0" dirty="0">
                <a:solidFill>
                  <a:srgbClr val="333333"/>
                </a:solidFill>
                <a:effectLst/>
                <a:latin typeface="Verdana" panose="020B0604030504040204" pitchFamily="34" charset="0"/>
              </a:rPr>
              <a:t>Expected</a:t>
            </a:r>
            <a:r>
              <a:rPr lang="en-US" sz="1100" b="0" i="0" dirty="0">
                <a:solidFill>
                  <a:srgbClr val="333333"/>
                </a:solidFill>
                <a:effectLst/>
                <a:latin typeface="Verdana" panose="020B0604030504040204" pitchFamily="34" charset="0"/>
              </a:rPr>
              <a:t> value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55B9CD5-0D5F-4914-8EFC-2ACC1BFA395E}"/>
                  </a:ext>
                </a:extLst>
              </p14:cNvPr>
              <p14:cNvContentPartPr/>
              <p14:nvPr/>
            </p14:nvContentPartPr>
            <p14:xfrm>
              <a:off x="4438800" y="795240"/>
              <a:ext cx="3410280" cy="1929240"/>
            </p14:xfrm>
          </p:contentPart>
        </mc:Choice>
        <mc:Fallback xmlns="">
          <p:pic>
            <p:nvPicPr>
              <p:cNvPr id="9" name="Ink 8">
                <a:extLst>
                  <a:ext uri="{FF2B5EF4-FFF2-40B4-BE49-F238E27FC236}">
                    <a16:creationId xmlns:a16="http://schemas.microsoft.com/office/drawing/2014/main" id="{355B9CD5-0D5F-4914-8EFC-2ACC1BFA395E}"/>
                  </a:ext>
                </a:extLst>
              </p:cNvPr>
              <p:cNvPicPr/>
              <p:nvPr/>
            </p:nvPicPr>
            <p:blipFill>
              <a:blip r:embed="rId4"/>
              <a:stretch>
                <a:fillRect/>
              </a:stretch>
            </p:blipFill>
            <p:spPr>
              <a:xfrm>
                <a:off x="4429440" y="785880"/>
                <a:ext cx="3429000" cy="1947960"/>
              </a:xfrm>
              <a:prstGeom prst="rect">
                <a:avLst/>
              </a:prstGeom>
            </p:spPr>
          </p:pic>
        </mc:Fallback>
      </mc:AlternateContent>
      <p:sp>
        <p:nvSpPr>
          <p:cNvPr id="10" name="TextBox 9">
            <a:extLst>
              <a:ext uri="{FF2B5EF4-FFF2-40B4-BE49-F238E27FC236}">
                <a16:creationId xmlns:a16="http://schemas.microsoft.com/office/drawing/2014/main" id="{3E2D1D32-A3A0-43EE-BEED-ADB0146C63E3}"/>
              </a:ext>
            </a:extLst>
          </p:cNvPr>
          <p:cNvSpPr txBox="1"/>
          <p:nvPr/>
        </p:nvSpPr>
        <p:spPr>
          <a:xfrm>
            <a:off x="4062449" y="2494226"/>
            <a:ext cx="2097536"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We get the answer &gt; </a:t>
            </a:r>
          </a:p>
        </p:txBody>
      </p:sp>
      <p:sp>
        <p:nvSpPr>
          <p:cNvPr id="11" name="TextBox 10">
            <a:extLst>
              <a:ext uri="{FF2B5EF4-FFF2-40B4-BE49-F238E27FC236}">
                <a16:creationId xmlns:a16="http://schemas.microsoft.com/office/drawing/2014/main" id="{3D8A0E40-0C54-4676-95DB-C59408CBB11E}"/>
              </a:ext>
            </a:extLst>
          </p:cNvPr>
          <p:cNvSpPr txBox="1"/>
          <p:nvPr/>
        </p:nvSpPr>
        <p:spPr>
          <a:xfrm>
            <a:off x="7077875" y="2494226"/>
            <a:ext cx="1347169"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3EA2601-9C8D-42C0-A764-843103562CC8}"/>
                  </a:ext>
                </a:extLst>
              </p14:cNvPr>
              <p14:cNvContentPartPr/>
              <p14:nvPr/>
            </p14:nvContentPartPr>
            <p14:xfrm>
              <a:off x="1738440" y="1171440"/>
              <a:ext cx="1190880" cy="933840"/>
            </p14:xfrm>
          </p:contentPart>
        </mc:Choice>
        <mc:Fallback>
          <p:pic>
            <p:nvPicPr>
              <p:cNvPr id="2" name="Ink 1">
                <a:extLst>
                  <a:ext uri="{FF2B5EF4-FFF2-40B4-BE49-F238E27FC236}">
                    <a16:creationId xmlns:a16="http://schemas.microsoft.com/office/drawing/2014/main" id="{23EA2601-9C8D-42C0-A764-843103562CC8}"/>
                  </a:ext>
                </a:extLst>
              </p:cNvPr>
              <p:cNvPicPr/>
              <p:nvPr/>
            </p:nvPicPr>
            <p:blipFill>
              <a:blip r:embed="rId6"/>
              <a:stretch>
                <a:fillRect/>
              </a:stretch>
            </p:blipFill>
            <p:spPr>
              <a:xfrm>
                <a:off x="1729080" y="1162080"/>
                <a:ext cx="1209600" cy="952560"/>
              </a:xfrm>
              <a:prstGeom prst="rect">
                <a:avLst/>
              </a:prstGeom>
            </p:spPr>
          </p:pic>
        </mc:Fallback>
      </mc:AlternateContent>
      <p:pic>
        <p:nvPicPr>
          <p:cNvPr id="5" name="Picture 4">
            <a:extLst>
              <a:ext uri="{FF2B5EF4-FFF2-40B4-BE49-F238E27FC236}">
                <a16:creationId xmlns:a16="http://schemas.microsoft.com/office/drawing/2014/main" id="{6C1CF79C-6C5C-4741-AA54-67117483AB4D}"/>
              </a:ext>
            </a:extLst>
          </p:cNvPr>
          <p:cNvPicPr>
            <a:picLocks noChangeAspect="1"/>
          </p:cNvPicPr>
          <p:nvPr/>
        </p:nvPicPr>
        <p:blipFill>
          <a:blip r:embed="rId7"/>
          <a:stretch>
            <a:fillRect/>
          </a:stretch>
        </p:blipFill>
        <p:spPr>
          <a:xfrm>
            <a:off x="1968710" y="2611782"/>
            <a:ext cx="2074164" cy="2478024"/>
          </a:xfrm>
          <a:prstGeom prst="rect">
            <a:avLst/>
          </a:prstGeom>
        </p:spPr>
      </p:pic>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844F890-9CAE-4E3A-9399-7BFA962262B5}"/>
                  </a:ext>
                </a:extLst>
              </p14:cNvPr>
              <p14:cNvContentPartPr/>
              <p14:nvPr/>
            </p14:nvContentPartPr>
            <p14:xfrm>
              <a:off x="2533680" y="1371600"/>
              <a:ext cx="6463080" cy="3700800"/>
            </p14:xfrm>
          </p:contentPart>
        </mc:Choice>
        <mc:Fallback>
          <p:pic>
            <p:nvPicPr>
              <p:cNvPr id="7" name="Ink 6">
                <a:extLst>
                  <a:ext uri="{FF2B5EF4-FFF2-40B4-BE49-F238E27FC236}">
                    <a16:creationId xmlns:a16="http://schemas.microsoft.com/office/drawing/2014/main" id="{B844F890-9CAE-4E3A-9399-7BFA962262B5}"/>
                  </a:ext>
                </a:extLst>
              </p:cNvPr>
              <p:cNvPicPr/>
              <p:nvPr/>
            </p:nvPicPr>
            <p:blipFill>
              <a:blip r:embed="rId9"/>
              <a:stretch>
                <a:fillRect/>
              </a:stretch>
            </p:blipFill>
            <p:spPr>
              <a:xfrm>
                <a:off x="2524320" y="1362240"/>
                <a:ext cx="6481800" cy="3719520"/>
              </a:xfrm>
              <a:prstGeom prst="rect">
                <a:avLst/>
              </a:prstGeom>
            </p:spPr>
          </p:pic>
        </mc:Fallback>
      </mc:AlternateContent>
    </p:spTree>
    <p:extLst>
      <p:ext uri="{BB962C8B-B14F-4D97-AF65-F5344CB8AC3E}">
        <p14:creationId xmlns:p14="http://schemas.microsoft.com/office/powerpoint/2010/main" val="906689852"/>
      </p:ext>
    </p:extLst>
  </p:cSld>
  <p:clrMapOvr>
    <a:masterClrMapping/>
  </p:clrMapOvr>
  <p:transition spd="med">
    <p:wipe dir="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41BF32-FA1F-4EB2-B3F9-409DBD4FF01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9F0396D1-FB13-4D7E-AF9D-0A6C4EB995D8}"/>
              </a:ext>
            </a:extLst>
          </p:cNvPr>
          <p:cNvSpPr txBox="1"/>
          <p:nvPr/>
        </p:nvSpPr>
        <p:spPr>
          <a:xfrm>
            <a:off x="167524" y="893460"/>
            <a:ext cx="457200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5" name="TextBox 4">
            <a:extLst>
              <a:ext uri="{FF2B5EF4-FFF2-40B4-BE49-F238E27FC236}">
                <a16:creationId xmlns:a16="http://schemas.microsoft.com/office/drawing/2014/main" id="{1B80B70E-C840-4DA4-AC04-17C6486B2E8E}"/>
              </a:ext>
            </a:extLst>
          </p:cNvPr>
          <p:cNvSpPr txBox="1"/>
          <p:nvPr/>
        </p:nvSpPr>
        <p:spPr>
          <a:xfrm>
            <a:off x="244305" y="1456903"/>
            <a:ext cx="38600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15.29 &gt; 15.086, the test statistic falls in the rejection region.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So, we can reject Ho</a:t>
            </a:r>
          </a:p>
        </p:txBody>
      </p:sp>
      <p:sp>
        <p:nvSpPr>
          <p:cNvPr id="6" name="TextBox 5">
            <a:extLst>
              <a:ext uri="{FF2B5EF4-FFF2-40B4-BE49-F238E27FC236}">
                <a16:creationId xmlns:a16="http://schemas.microsoft.com/office/drawing/2014/main" id="{B874C92A-15CB-49FA-9787-838F46AF2801}"/>
              </a:ext>
            </a:extLst>
          </p:cNvPr>
          <p:cNvSpPr txBox="1"/>
          <p:nvPr/>
        </p:nvSpPr>
        <p:spPr>
          <a:xfrm>
            <a:off x="5095511" y="1120790"/>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      </a:t>
            </a:r>
            <a:r>
              <a:rPr lang="en-US" sz="1400" dirty="0">
                <a:solidFill>
                  <a:srgbClr val="FF0000"/>
                </a:solidFill>
                <a:latin typeface="+mn-lt"/>
              </a:rPr>
              <a:t>(Reject)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  </a:t>
            </a:r>
            <a:r>
              <a:rPr lang="en-US" sz="1400" dirty="0">
                <a:solidFill>
                  <a:schemeClr val="accent2"/>
                </a:solidFill>
                <a:latin typeface="+mn-lt"/>
              </a:rPr>
              <a:t>(Accept)</a:t>
            </a:r>
          </a:p>
        </p:txBody>
      </p:sp>
      <p:sp>
        <p:nvSpPr>
          <p:cNvPr id="7" name="Rectangle 6">
            <a:extLst>
              <a:ext uri="{FF2B5EF4-FFF2-40B4-BE49-F238E27FC236}">
                <a16:creationId xmlns:a16="http://schemas.microsoft.com/office/drawing/2014/main" id="{56493FED-5103-4E34-9550-123938860546}"/>
              </a:ext>
            </a:extLst>
          </p:cNvPr>
          <p:cNvSpPr/>
          <p:nvPr/>
        </p:nvSpPr>
        <p:spPr>
          <a:xfrm>
            <a:off x="4971612" y="1050989"/>
            <a:ext cx="2629774"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B141545A-06AE-4FA7-B763-89796E5459B5}"/>
                  </a:ext>
                </a:extLst>
              </p14:cNvPr>
              <p14:cNvContentPartPr/>
              <p14:nvPr/>
            </p14:nvContentPartPr>
            <p14:xfrm>
              <a:off x="4680" y="928800"/>
              <a:ext cx="7768080" cy="3110040"/>
            </p14:xfrm>
          </p:contentPart>
        </mc:Choice>
        <mc:Fallback>
          <p:pic>
            <p:nvPicPr>
              <p:cNvPr id="9" name="Ink 8">
                <a:extLst>
                  <a:ext uri="{FF2B5EF4-FFF2-40B4-BE49-F238E27FC236}">
                    <a16:creationId xmlns:a16="http://schemas.microsoft.com/office/drawing/2014/main" id="{B141545A-06AE-4FA7-B763-89796E5459B5}"/>
                  </a:ext>
                </a:extLst>
              </p:cNvPr>
              <p:cNvPicPr/>
              <p:nvPr/>
            </p:nvPicPr>
            <p:blipFill>
              <a:blip r:embed="rId3"/>
              <a:stretch>
                <a:fillRect/>
              </a:stretch>
            </p:blipFill>
            <p:spPr>
              <a:xfrm>
                <a:off x="-4680" y="919440"/>
                <a:ext cx="7786800" cy="3128760"/>
              </a:xfrm>
              <a:prstGeom prst="rect">
                <a:avLst/>
              </a:prstGeom>
            </p:spPr>
          </p:pic>
        </mc:Fallback>
      </mc:AlternateContent>
    </p:spTree>
    <p:extLst>
      <p:ext uri="{BB962C8B-B14F-4D97-AF65-F5344CB8AC3E}">
        <p14:creationId xmlns:p14="http://schemas.microsoft.com/office/powerpoint/2010/main" val="714754344"/>
      </p:ext>
    </p:extLst>
  </p:cSld>
  <p:clrMapOvr>
    <a:masterClrMapping/>
  </p:clrMapOvr>
  <p:transition spd="med">
    <p:wipe dir="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B0E6-9A2A-4F38-BB7B-148345983562}"/>
              </a:ext>
            </a:extLst>
          </p:cNvPr>
          <p:cNvSpPr>
            <a:spLocks noGrp="1"/>
          </p:cNvSpPr>
          <p:nvPr>
            <p:ph type="title"/>
          </p:nvPr>
        </p:nvSpPr>
        <p:spPr>
          <a:xfrm>
            <a:off x="0" y="0"/>
            <a:ext cx="8229600" cy="637794"/>
          </a:xfrm>
        </p:spPr>
        <p:txBody>
          <a:bodyPr/>
          <a:lstStyle/>
          <a:p>
            <a:r>
              <a:rPr lang="en-US" dirty="0"/>
              <a:t>Chi – Squared Test – Another Example</a:t>
            </a:r>
          </a:p>
        </p:txBody>
      </p:sp>
      <p:pic>
        <p:nvPicPr>
          <p:cNvPr id="4" name="Picture 3">
            <a:extLst>
              <a:ext uri="{FF2B5EF4-FFF2-40B4-BE49-F238E27FC236}">
                <a16:creationId xmlns:a16="http://schemas.microsoft.com/office/drawing/2014/main" id="{406509F0-BDC3-42E5-9D8C-D6802B3F4643}"/>
              </a:ext>
            </a:extLst>
          </p:cNvPr>
          <p:cNvPicPr>
            <a:picLocks noChangeAspect="1"/>
          </p:cNvPicPr>
          <p:nvPr/>
        </p:nvPicPr>
        <p:blipFill>
          <a:blip r:embed="rId2"/>
          <a:stretch>
            <a:fillRect/>
          </a:stretch>
        </p:blipFill>
        <p:spPr>
          <a:xfrm>
            <a:off x="981112" y="637794"/>
            <a:ext cx="6162675" cy="94297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F5A08E9-0C79-42E1-8A60-EDA56B236587}"/>
                  </a:ext>
                </a:extLst>
              </p14:cNvPr>
              <p14:cNvContentPartPr/>
              <p14:nvPr/>
            </p14:nvContentPartPr>
            <p14:xfrm>
              <a:off x="95400" y="328680"/>
              <a:ext cx="8825040" cy="4810320"/>
            </p14:xfrm>
          </p:contentPart>
        </mc:Choice>
        <mc:Fallback>
          <p:pic>
            <p:nvPicPr>
              <p:cNvPr id="5" name="Ink 4">
                <a:extLst>
                  <a:ext uri="{FF2B5EF4-FFF2-40B4-BE49-F238E27FC236}">
                    <a16:creationId xmlns:a16="http://schemas.microsoft.com/office/drawing/2014/main" id="{1F5A08E9-0C79-42E1-8A60-EDA56B236587}"/>
                  </a:ext>
                </a:extLst>
              </p:cNvPr>
              <p:cNvPicPr/>
              <p:nvPr/>
            </p:nvPicPr>
            <p:blipFill>
              <a:blip r:embed="rId4"/>
              <a:stretch>
                <a:fillRect/>
              </a:stretch>
            </p:blipFill>
            <p:spPr>
              <a:xfrm>
                <a:off x="86040" y="319320"/>
                <a:ext cx="8843760" cy="4829040"/>
              </a:xfrm>
              <a:prstGeom prst="rect">
                <a:avLst/>
              </a:prstGeom>
            </p:spPr>
          </p:pic>
        </mc:Fallback>
      </mc:AlternateContent>
    </p:spTree>
    <p:extLst>
      <p:ext uri="{BB962C8B-B14F-4D97-AF65-F5344CB8AC3E}">
        <p14:creationId xmlns:p14="http://schemas.microsoft.com/office/powerpoint/2010/main" val="3040443388"/>
      </p:ext>
    </p:extLst>
  </p:cSld>
  <p:clrMapOvr>
    <a:masterClrMapping/>
  </p:clrMapOvr>
  <p:transition spd="med">
    <p:wipe dir="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725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611"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ANOVA</a:t>
            </a:r>
            <a:br>
              <a:rPr lang="en-US" sz="4800" dirty="0">
                <a:solidFill>
                  <a:schemeClr val="tx2"/>
                </a:solidFill>
              </a:rPr>
            </a:br>
            <a:r>
              <a:rPr lang="en-US" sz="2400" b="1" dirty="0">
                <a:solidFill>
                  <a:schemeClr val="tx2"/>
                </a:solidFill>
              </a:rPr>
              <a:t>Analysis of Variance</a:t>
            </a:r>
            <a:br>
              <a:rPr lang="en-US" dirty="0"/>
            </a:br>
            <a:br>
              <a:rPr lang="en-US" dirty="0"/>
            </a:br>
            <a:r>
              <a:rPr lang="en-US" dirty="0"/>
              <a:t> </a:t>
            </a:r>
          </a:p>
        </p:txBody>
      </p:sp>
    </p:spTree>
    <p:extLst>
      <p:ext uri="{BB962C8B-B14F-4D97-AF65-F5344CB8AC3E}">
        <p14:creationId xmlns:p14="http://schemas.microsoft.com/office/powerpoint/2010/main" val="3454690054"/>
      </p:ext>
    </p:extLst>
  </p:cSld>
  <p:clrMapOvr>
    <a:masterClrMapping/>
  </p:clrMapOvr>
  <p:transition spd="med">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66E8-D237-4D26-8C70-0F86D223B760}"/>
              </a:ext>
            </a:extLst>
          </p:cNvPr>
          <p:cNvSpPr>
            <a:spLocks noGrp="1"/>
          </p:cNvSpPr>
          <p:nvPr>
            <p:ph type="title"/>
          </p:nvPr>
        </p:nvSpPr>
        <p:spPr>
          <a:xfrm>
            <a:off x="0" y="0"/>
            <a:ext cx="8229600" cy="637794"/>
          </a:xfrm>
        </p:spPr>
        <p:txBody>
          <a:bodyPr/>
          <a:lstStyle/>
          <a:p>
            <a:r>
              <a:rPr lang="en-US" dirty="0"/>
              <a:t>ANOVA test – Analysis of variance test</a:t>
            </a:r>
          </a:p>
        </p:txBody>
      </p:sp>
      <p:sp>
        <p:nvSpPr>
          <p:cNvPr id="3" name="TextBox 2">
            <a:extLst>
              <a:ext uri="{FF2B5EF4-FFF2-40B4-BE49-F238E27FC236}">
                <a16:creationId xmlns:a16="http://schemas.microsoft.com/office/drawing/2014/main" id="{43E97DC9-A922-45D3-BD35-CAAB1955C1EB}"/>
              </a:ext>
            </a:extLst>
          </p:cNvPr>
          <p:cNvSpPr txBox="1"/>
          <p:nvPr/>
        </p:nvSpPr>
        <p:spPr>
          <a:xfrm>
            <a:off x="125642" y="637794"/>
            <a:ext cx="5681845"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
            </a:pPr>
            <a:r>
              <a:rPr lang="en-US" sz="1400" dirty="0">
                <a:solidFill>
                  <a:schemeClr val="bg2"/>
                </a:solidFill>
                <a:latin typeface="+mn-lt"/>
              </a:rPr>
              <a:t>How do we compare means of many population groups? </a:t>
            </a:r>
          </a:p>
        </p:txBody>
      </p:sp>
      <p:sp>
        <p:nvSpPr>
          <p:cNvPr id="4" name="TextBox 3">
            <a:extLst>
              <a:ext uri="{FF2B5EF4-FFF2-40B4-BE49-F238E27FC236}">
                <a16:creationId xmlns:a16="http://schemas.microsoft.com/office/drawing/2014/main" id="{9D10767D-9279-494C-B706-3FAA9209CEBB}"/>
              </a:ext>
            </a:extLst>
          </p:cNvPr>
          <p:cNvSpPr txBox="1"/>
          <p:nvPr/>
        </p:nvSpPr>
        <p:spPr>
          <a:xfrm>
            <a:off x="202424" y="1200586"/>
            <a:ext cx="8278461"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Concept :   </a:t>
            </a:r>
            <a:r>
              <a:rPr lang="en-US" sz="1400" dirty="0">
                <a:solidFill>
                  <a:schemeClr val="bg2"/>
                </a:solidFill>
                <a:latin typeface="+mn-lt"/>
              </a:rPr>
              <a:t>This is a kind of Hypothesis Testing.</a:t>
            </a:r>
          </a:p>
          <a:p>
            <a:pPr>
              <a:spcBef>
                <a:spcPts val="0"/>
              </a:spcBef>
              <a:spcAft>
                <a:spcPts val="0"/>
              </a:spcAft>
              <a:buClr>
                <a:schemeClr val="bg1"/>
              </a:buClr>
            </a:pPr>
            <a:r>
              <a:rPr lang="en-US" sz="1400" dirty="0">
                <a:solidFill>
                  <a:schemeClr val="bg2"/>
                </a:solidFill>
                <a:latin typeface="+mn-lt"/>
              </a:rPr>
              <a:t>	 We can compare population means of 2 or more groups</a:t>
            </a:r>
          </a:p>
        </p:txBody>
      </p:sp>
      <p:sp>
        <p:nvSpPr>
          <p:cNvPr id="5" name="TextBox 4">
            <a:extLst>
              <a:ext uri="{FF2B5EF4-FFF2-40B4-BE49-F238E27FC236}">
                <a16:creationId xmlns:a16="http://schemas.microsoft.com/office/drawing/2014/main" id="{1276F743-A935-427F-96B0-700891FF53E8}"/>
              </a:ext>
            </a:extLst>
          </p:cNvPr>
          <p:cNvSpPr txBox="1"/>
          <p:nvPr/>
        </p:nvSpPr>
        <p:spPr>
          <a:xfrm>
            <a:off x="202424" y="2010284"/>
            <a:ext cx="55422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Assume </a:t>
            </a:r>
            <a:r>
              <a:rPr lang="en-US" sz="1400" dirty="0">
                <a:solidFill>
                  <a:schemeClr val="bg2"/>
                </a:solidFill>
                <a:latin typeface="+mn-lt"/>
              </a:rPr>
              <a:t>	Ho :  </a:t>
            </a:r>
            <a:r>
              <a:rPr lang="el-GR" sz="1400" dirty="0">
                <a:solidFill>
                  <a:schemeClr val="bg2"/>
                </a:solidFill>
                <a:latin typeface="+mn-lt"/>
              </a:rPr>
              <a:t>μ</a:t>
            </a:r>
            <a:r>
              <a:rPr lang="en-US" sz="1400" dirty="0">
                <a:solidFill>
                  <a:schemeClr val="bg2"/>
                </a:solidFill>
                <a:latin typeface="+mn-lt"/>
              </a:rPr>
              <a:t>1 = </a:t>
            </a:r>
            <a:r>
              <a:rPr lang="el-GR" sz="1400" dirty="0">
                <a:solidFill>
                  <a:schemeClr val="bg2"/>
                </a:solidFill>
                <a:latin typeface="+mn-lt"/>
              </a:rPr>
              <a:t>μ</a:t>
            </a:r>
            <a:r>
              <a:rPr lang="en-US" sz="1400" dirty="0">
                <a:solidFill>
                  <a:schemeClr val="bg2"/>
                </a:solidFill>
                <a:latin typeface="+mn-lt"/>
              </a:rPr>
              <a:t>2 = </a:t>
            </a:r>
            <a:r>
              <a:rPr lang="el-GR" sz="1400" dirty="0">
                <a:solidFill>
                  <a:schemeClr val="bg2"/>
                </a:solidFill>
                <a:latin typeface="+mn-lt"/>
              </a:rPr>
              <a:t>μ</a:t>
            </a:r>
            <a:r>
              <a:rPr lang="en-US" sz="1400" dirty="0">
                <a:solidFill>
                  <a:schemeClr val="bg2"/>
                </a:solidFill>
                <a:latin typeface="+mn-lt"/>
              </a:rPr>
              <a:t>3 = ……= </a:t>
            </a:r>
            <a:r>
              <a:rPr lang="el-GR" sz="1400" dirty="0">
                <a:solidFill>
                  <a:schemeClr val="bg2"/>
                </a:solidFill>
                <a:latin typeface="+mn-lt"/>
              </a:rPr>
              <a:t>μ</a:t>
            </a:r>
            <a:r>
              <a:rPr lang="en-US" sz="1400" dirty="0">
                <a:solidFill>
                  <a:schemeClr val="bg2"/>
                </a:solidFill>
                <a:latin typeface="+mn-lt"/>
              </a:rPr>
              <a:t>k	“k” is population</a:t>
            </a:r>
          </a:p>
          <a:p>
            <a:pPr>
              <a:spcBef>
                <a:spcPts val="0"/>
              </a:spcBef>
              <a:spcAft>
                <a:spcPts val="0"/>
              </a:spcAft>
              <a:buClr>
                <a:schemeClr val="bg1"/>
              </a:buClr>
            </a:pPr>
            <a:r>
              <a:rPr lang="en-US" sz="1400" dirty="0">
                <a:solidFill>
                  <a:schemeClr val="bg2"/>
                </a:solidFill>
                <a:latin typeface="+mn-lt"/>
              </a:rPr>
              <a:t>	Ha : At least one mean differs from the other</a:t>
            </a:r>
          </a:p>
        </p:txBody>
      </p:sp>
      <p:sp>
        <p:nvSpPr>
          <p:cNvPr id="6" name="TextBox 5">
            <a:extLst>
              <a:ext uri="{FF2B5EF4-FFF2-40B4-BE49-F238E27FC236}">
                <a16:creationId xmlns:a16="http://schemas.microsoft.com/office/drawing/2014/main" id="{F348DBAF-FD83-444B-B780-3A46D4BA18C0}"/>
              </a:ext>
            </a:extLst>
          </p:cNvPr>
          <p:cNvSpPr txBox="1"/>
          <p:nvPr/>
        </p:nvSpPr>
        <p:spPr>
          <a:xfrm>
            <a:off x="202424" y="3162009"/>
            <a:ext cx="2533796" cy="95410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Objective of ANOVA is to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Reject Ho</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Fail to Reject Ho</a:t>
            </a:r>
          </a:p>
        </p:txBody>
      </p:sp>
      <p:sp>
        <p:nvSpPr>
          <p:cNvPr id="7" name="TextBox 6">
            <a:extLst>
              <a:ext uri="{FF2B5EF4-FFF2-40B4-BE49-F238E27FC236}">
                <a16:creationId xmlns:a16="http://schemas.microsoft.com/office/drawing/2014/main" id="{ACD78F9F-3655-4682-8404-59F42DBECB28}"/>
              </a:ext>
            </a:extLst>
          </p:cNvPr>
          <p:cNvSpPr txBox="1"/>
          <p:nvPr/>
        </p:nvSpPr>
        <p:spPr>
          <a:xfrm>
            <a:off x="4572000" y="2988807"/>
            <a:ext cx="4188092"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There are other techniques like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Independent Sample : t - test </a:t>
            </a: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Dependent Samples : t – test</a:t>
            </a: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Note : Both can compare just two population parameters. Hence ANOVA is more common</a:t>
            </a:r>
          </a:p>
        </p:txBody>
      </p:sp>
      <p:sp>
        <p:nvSpPr>
          <p:cNvPr id="8" name="Rectangle 7">
            <a:extLst>
              <a:ext uri="{FF2B5EF4-FFF2-40B4-BE49-F238E27FC236}">
                <a16:creationId xmlns:a16="http://schemas.microsoft.com/office/drawing/2014/main" id="{56446D54-BCC2-4B06-A9B0-6049DAF9A7E4}"/>
              </a:ext>
            </a:extLst>
          </p:cNvPr>
          <p:cNvSpPr/>
          <p:nvPr/>
        </p:nvSpPr>
        <p:spPr>
          <a:xfrm>
            <a:off x="125642" y="3162009"/>
            <a:ext cx="2771121" cy="1151725"/>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FAB1B9EE-A4DE-4E07-9FDF-6D70164D42A5}"/>
              </a:ext>
            </a:extLst>
          </p:cNvPr>
          <p:cNvSpPr/>
          <p:nvPr/>
        </p:nvSpPr>
        <p:spPr>
          <a:xfrm>
            <a:off x="4473113" y="2995741"/>
            <a:ext cx="4007772" cy="1815882"/>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Rectangle 9">
            <a:extLst>
              <a:ext uri="{FF2B5EF4-FFF2-40B4-BE49-F238E27FC236}">
                <a16:creationId xmlns:a16="http://schemas.microsoft.com/office/drawing/2014/main" id="{64DEDDFF-F393-448B-87ED-CE1E68B9EC4A}"/>
              </a:ext>
            </a:extLst>
          </p:cNvPr>
          <p:cNvSpPr/>
          <p:nvPr/>
        </p:nvSpPr>
        <p:spPr>
          <a:xfrm>
            <a:off x="202424" y="2010284"/>
            <a:ext cx="5605063" cy="561466"/>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6AD0D97E-DDE9-4DDE-8588-EE7E2ED5A101}"/>
                  </a:ext>
                </a:extLst>
              </p14:cNvPr>
              <p14:cNvContentPartPr/>
              <p14:nvPr/>
            </p14:nvContentPartPr>
            <p14:xfrm>
              <a:off x="723960" y="380880"/>
              <a:ext cx="7453440" cy="3200760"/>
            </p14:xfrm>
          </p:contentPart>
        </mc:Choice>
        <mc:Fallback>
          <p:pic>
            <p:nvPicPr>
              <p:cNvPr id="11" name="Ink 10">
                <a:extLst>
                  <a:ext uri="{FF2B5EF4-FFF2-40B4-BE49-F238E27FC236}">
                    <a16:creationId xmlns:a16="http://schemas.microsoft.com/office/drawing/2014/main" id="{6AD0D97E-DDE9-4DDE-8588-EE7E2ED5A101}"/>
                  </a:ext>
                </a:extLst>
              </p:cNvPr>
              <p:cNvPicPr/>
              <p:nvPr/>
            </p:nvPicPr>
            <p:blipFill>
              <a:blip r:embed="rId3"/>
              <a:stretch>
                <a:fillRect/>
              </a:stretch>
            </p:blipFill>
            <p:spPr>
              <a:xfrm>
                <a:off x="714600" y="371520"/>
                <a:ext cx="7472160" cy="3219480"/>
              </a:xfrm>
              <a:prstGeom prst="rect">
                <a:avLst/>
              </a:prstGeom>
            </p:spPr>
          </p:pic>
        </mc:Fallback>
      </mc:AlternateContent>
    </p:spTree>
    <p:extLst>
      <p:ext uri="{BB962C8B-B14F-4D97-AF65-F5344CB8AC3E}">
        <p14:creationId xmlns:p14="http://schemas.microsoft.com/office/powerpoint/2010/main" val="1648293464"/>
      </p:ext>
    </p:extLst>
  </p:cSld>
  <p:clrMapOvr>
    <a:masterClrMapping/>
  </p:clrMapOvr>
  <p:transition spd="med">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AE2F-1AA9-4EC5-8DC1-8236D7439DCE}"/>
              </a:ext>
            </a:extLst>
          </p:cNvPr>
          <p:cNvSpPr>
            <a:spLocks noGrp="1"/>
          </p:cNvSpPr>
          <p:nvPr>
            <p:ph type="title"/>
          </p:nvPr>
        </p:nvSpPr>
        <p:spPr>
          <a:xfrm>
            <a:off x="0" y="0"/>
            <a:ext cx="8229600" cy="637794"/>
          </a:xfrm>
        </p:spPr>
        <p:txBody>
          <a:bodyPr/>
          <a:lstStyle/>
          <a:p>
            <a:r>
              <a:rPr lang="en-US" dirty="0"/>
              <a:t>Types of ANOVA</a:t>
            </a:r>
          </a:p>
        </p:txBody>
      </p:sp>
      <p:sp>
        <p:nvSpPr>
          <p:cNvPr id="3" name="Rectangle 2">
            <a:extLst>
              <a:ext uri="{FF2B5EF4-FFF2-40B4-BE49-F238E27FC236}">
                <a16:creationId xmlns:a16="http://schemas.microsoft.com/office/drawing/2014/main" id="{C1C0A60B-2589-4BF0-9AF4-E1D1ED4A2B1F}"/>
              </a:ext>
            </a:extLst>
          </p:cNvPr>
          <p:cNvSpPr/>
          <p:nvPr/>
        </p:nvSpPr>
        <p:spPr>
          <a:xfrm>
            <a:off x="2819982" y="481630"/>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ANOVA</a:t>
            </a:r>
          </a:p>
        </p:txBody>
      </p:sp>
      <p:sp>
        <p:nvSpPr>
          <p:cNvPr id="4" name="Rectangle 3">
            <a:extLst>
              <a:ext uri="{FF2B5EF4-FFF2-40B4-BE49-F238E27FC236}">
                <a16:creationId xmlns:a16="http://schemas.microsoft.com/office/drawing/2014/main" id="{798282BB-904B-4D09-9CF8-C1CF0860CDAC}"/>
              </a:ext>
            </a:extLst>
          </p:cNvPr>
          <p:cNvSpPr/>
          <p:nvPr/>
        </p:nvSpPr>
        <p:spPr>
          <a:xfrm>
            <a:off x="889969"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One Way ANOVA</a:t>
            </a:r>
          </a:p>
        </p:txBody>
      </p:sp>
      <p:sp>
        <p:nvSpPr>
          <p:cNvPr id="6" name="Rectangle 5">
            <a:extLst>
              <a:ext uri="{FF2B5EF4-FFF2-40B4-BE49-F238E27FC236}">
                <a16:creationId xmlns:a16="http://schemas.microsoft.com/office/drawing/2014/main" id="{A182C0A3-8070-4DA7-BCBA-94B0D2EF1081}"/>
              </a:ext>
            </a:extLst>
          </p:cNvPr>
          <p:cNvSpPr/>
          <p:nvPr/>
        </p:nvSpPr>
        <p:spPr>
          <a:xfrm>
            <a:off x="5081550"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Two way ANOVA</a:t>
            </a:r>
          </a:p>
        </p:txBody>
      </p:sp>
      <p:cxnSp>
        <p:nvCxnSpPr>
          <p:cNvPr id="8" name="Straight Arrow Connector 7">
            <a:extLst>
              <a:ext uri="{FF2B5EF4-FFF2-40B4-BE49-F238E27FC236}">
                <a16:creationId xmlns:a16="http://schemas.microsoft.com/office/drawing/2014/main" id="{19C99BEB-3D42-4295-BCFF-837969C462F5}"/>
              </a:ext>
            </a:extLst>
          </p:cNvPr>
          <p:cNvCxnSpPr>
            <a:stCxn id="3" idx="2"/>
            <a:endCxn id="4" idx="0"/>
          </p:cNvCxnSpPr>
          <p:nvPr/>
        </p:nvCxnSpPr>
        <p:spPr>
          <a:xfrm flipH="1">
            <a:off x="2502385" y="1423951"/>
            <a:ext cx="1930013"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A4618C-74AF-4EC9-814A-406EDE5A667E}"/>
              </a:ext>
            </a:extLst>
          </p:cNvPr>
          <p:cNvCxnSpPr>
            <a:stCxn id="3" idx="2"/>
            <a:endCxn id="6" idx="0"/>
          </p:cNvCxnSpPr>
          <p:nvPr/>
        </p:nvCxnSpPr>
        <p:spPr>
          <a:xfrm>
            <a:off x="4432398" y="1423951"/>
            <a:ext cx="2261568"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46705F4-C4EF-46D9-B738-8C97313D5D63}"/>
              </a:ext>
            </a:extLst>
          </p:cNvPr>
          <p:cNvSpPr txBox="1"/>
          <p:nvPr/>
        </p:nvSpPr>
        <p:spPr>
          <a:xfrm>
            <a:off x="889968" y="3205292"/>
            <a:ext cx="3053817"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One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Only one ‘p’ value is obtained</a:t>
            </a:r>
          </a:p>
        </p:txBody>
      </p:sp>
      <p:sp>
        <p:nvSpPr>
          <p:cNvPr id="16" name="TextBox 15">
            <a:extLst>
              <a:ext uri="{FF2B5EF4-FFF2-40B4-BE49-F238E27FC236}">
                <a16:creationId xmlns:a16="http://schemas.microsoft.com/office/drawing/2014/main" id="{7B545D8C-0E6D-4157-B7EF-EE2647D5E863}"/>
              </a:ext>
            </a:extLst>
          </p:cNvPr>
          <p:cNvSpPr txBox="1"/>
          <p:nvPr/>
        </p:nvSpPr>
        <p:spPr>
          <a:xfrm>
            <a:off x="5252564" y="3205292"/>
            <a:ext cx="3053817" cy="954107"/>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Two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Three different ‘p’ value is obtained</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1DCC5D3-1345-416A-AEFF-6F1912F8328A}"/>
                  </a:ext>
                </a:extLst>
              </p14:cNvPr>
              <p14:cNvContentPartPr/>
              <p14:nvPr/>
            </p14:nvContentPartPr>
            <p14:xfrm>
              <a:off x="314280" y="237960"/>
              <a:ext cx="8587080" cy="4829760"/>
            </p14:xfrm>
          </p:contentPart>
        </mc:Choice>
        <mc:Fallback>
          <p:pic>
            <p:nvPicPr>
              <p:cNvPr id="17" name="Ink 16">
                <a:extLst>
                  <a:ext uri="{FF2B5EF4-FFF2-40B4-BE49-F238E27FC236}">
                    <a16:creationId xmlns:a16="http://schemas.microsoft.com/office/drawing/2014/main" id="{01DCC5D3-1345-416A-AEFF-6F1912F8328A}"/>
                  </a:ext>
                </a:extLst>
              </p:cNvPr>
              <p:cNvPicPr/>
              <p:nvPr/>
            </p:nvPicPr>
            <p:blipFill>
              <a:blip r:embed="rId3"/>
              <a:stretch>
                <a:fillRect/>
              </a:stretch>
            </p:blipFill>
            <p:spPr>
              <a:xfrm>
                <a:off x="304920" y="228600"/>
                <a:ext cx="8605800" cy="4848480"/>
              </a:xfrm>
              <a:prstGeom prst="rect">
                <a:avLst/>
              </a:prstGeom>
            </p:spPr>
          </p:pic>
        </mc:Fallback>
      </mc:AlternateContent>
    </p:spTree>
    <p:extLst>
      <p:ext uri="{BB962C8B-B14F-4D97-AF65-F5344CB8AC3E}">
        <p14:creationId xmlns:p14="http://schemas.microsoft.com/office/powerpoint/2010/main" val="3451292733"/>
      </p:ext>
    </p:extLst>
  </p:cSld>
  <p:clrMapOvr>
    <a:masterClrMapping/>
  </p:clrMapOvr>
  <p:transition spd="med">
    <p:wipe dir="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B0E5-ACE8-465B-8CB9-7BDE8265FDF7}"/>
              </a:ext>
            </a:extLst>
          </p:cNvPr>
          <p:cNvSpPr>
            <a:spLocks noGrp="1"/>
          </p:cNvSpPr>
          <p:nvPr>
            <p:ph type="title"/>
          </p:nvPr>
        </p:nvSpPr>
        <p:spPr>
          <a:xfrm>
            <a:off x="0" y="0"/>
            <a:ext cx="8229600" cy="637794"/>
          </a:xfrm>
        </p:spPr>
        <p:txBody>
          <a:bodyPr/>
          <a:lstStyle/>
          <a:p>
            <a:r>
              <a:rPr lang="en-US" dirty="0"/>
              <a:t>ANOVA - EX</a:t>
            </a:r>
          </a:p>
        </p:txBody>
      </p:sp>
      <p:pic>
        <p:nvPicPr>
          <p:cNvPr id="4" name="Picture 3">
            <a:extLst>
              <a:ext uri="{FF2B5EF4-FFF2-40B4-BE49-F238E27FC236}">
                <a16:creationId xmlns:a16="http://schemas.microsoft.com/office/drawing/2014/main" id="{CA4B2CC5-CF84-4450-904D-004440C099AC}"/>
              </a:ext>
            </a:extLst>
          </p:cNvPr>
          <p:cNvPicPr>
            <a:picLocks noChangeAspect="1"/>
          </p:cNvPicPr>
          <p:nvPr/>
        </p:nvPicPr>
        <p:blipFill>
          <a:blip r:embed="rId2"/>
          <a:stretch>
            <a:fillRect/>
          </a:stretch>
        </p:blipFill>
        <p:spPr>
          <a:xfrm>
            <a:off x="1542614" y="485931"/>
            <a:ext cx="4648781" cy="2601104"/>
          </a:xfrm>
          <a:prstGeom prst="rect">
            <a:avLst/>
          </a:prstGeom>
        </p:spPr>
      </p:pic>
      <p:sp>
        <p:nvSpPr>
          <p:cNvPr id="5" name="TextBox 4">
            <a:extLst>
              <a:ext uri="{FF2B5EF4-FFF2-40B4-BE49-F238E27FC236}">
                <a16:creationId xmlns:a16="http://schemas.microsoft.com/office/drawing/2014/main" id="{0031D819-0DA3-4C6E-BF56-02360900822A}"/>
              </a:ext>
            </a:extLst>
          </p:cNvPr>
          <p:cNvSpPr txBox="1"/>
          <p:nvPr/>
        </p:nvSpPr>
        <p:spPr>
          <a:xfrm>
            <a:off x="467671" y="3462155"/>
            <a:ext cx="5479420"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want to measure “Level of Stress” during layoffs.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have some observations as above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A6FBD33-F2B7-419F-9B8E-52B2D5F890F9}"/>
                  </a:ext>
                </a:extLst>
              </p14:cNvPr>
              <p14:cNvContentPartPr/>
              <p14:nvPr/>
            </p14:nvContentPartPr>
            <p14:xfrm>
              <a:off x="271440" y="781200"/>
              <a:ext cx="8653680" cy="4152960"/>
            </p14:xfrm>
          </p:contentPart>
        </mc:Choice>
        <mc:Fallback>
          <p:pic>
            <p:nvPicPr>
              <p:cNvPr id="3" name="Ink 2">
                <a:extLst>
                  <a:ext uri="{FF2B5EF4-FFF2-40B4-BE49-F238E27FC236}">
                    <a16:creationId xmlns:a16="http://schemas.microsoft.com/office/drawing/2014/main" id="{4A6FBD33-F2B7-419F-9B8E-52B2D5F890F9}"/>
                  </a:ext>
                </a:extLst>
              </p:cNvPr>
              <p:cNvPicPr/>
              <p:nvPr/>
            </p:nvPicPr>
            <p:blipFill>
              <a:blip r:embed="rId4"/>
              <a:stretch>
                <a:fillRect/>
              </a:stretch>
            </p:blipFill>
            <p:spPr>
              <a:xfrm>
                <a:off x="262080" y="771840"/>
                <a:ext cx="8672400" cy="4171680"/>
              </a:xfrm>
              <a:prstGeom prst="rect">
                <a:avLst/>
              </a:prstGeom>
            </p:spPr>
          </p:pic>
        </mc:Fallback>
      </mc:AlternateContent>
    </p:spTree>
    <p:extLst>
      <p:ext uri="{BB962C8B-B14F-4D97-AF65-F5344CB8AC3E}">
        <p14:creationId xmlns:p14="http://schemas.microsoft.com/office/powerpoint/2010/main" val="3094124288"/>
      </p:ext>
    </p:extLst>
  </p:cSld>
  <p:clrMapOvr>
    <a:masterClrMapping/>
  </p:clrMapOvr>
  <p:transition spd="med">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86E4-F4FF-45AB-B3E4-2BEBC975018F}"/>
              </a:ext>
            </a:extLst>
          </p:cNvPr>
          <p:cNvSpPr>
            <a:spLocks noGrp="1"/>
          </p:cNvSpPr>
          <p:nvPr>
            <p:ph type="title"/>
          </p:nvPr>
        </p:nvSpPr>
        <p:spPr>
          <a:xfrm>
            <a:off x="0" y="0"/>
            <a:ext cx="8229600" cy="637794"/>
          </a:xfrm>
        </p:spPr>
        <p:txBody>
          <a:bodyPr/>
          <a:lstStyle/>
          <a:p>
            <a:r>
              <a:rPr lang="en-US" dirty="0"/>
              <a:t>ANOVA - Steps</a:t>
            </a:r>
          </a:p>
        </p:txBody>
      </p:sp>
      <p:pic>
        <p:nvPicPr>
          <p:cNvPr id="8" name="Picture 7">
            <a:extLst>
              <a:ext uri="{FF2B5EF4-FFF2-40B4-BE49-F238E27FC236}">
                <a16:creationId xmlns:a16="http://schemas.microsoft.com/office/drawing/2014/main" id="{5CFAF5AB-2113-4ABC-A938-F98C9F1E5F17}"/>
              </a:ext>
            </a:extLst>
          </p:cNvPr>
          <p:cNvPicPr>
            <a:picLocks noChangeAspect="1"/>
          </p:cNvPicPr>
          <p:nvPr/>
        </p:nvPicPr>
        <p:blipFill>
          <a:blip r:embed="rId2"/>
          <a:stretch>
            <a:fillRect/>
          </a:stretch>
        </p:blipFill>
        <p:spPr>
          <a:xfrm>
            <a:off x="2554736" y="267359"/>
            <a:ext cx="4516158" cy="2061550"/>
          </a:xfrm>
          <a:prstGeom prst="rect">
            <a:avLst/>
          </a:prstGeom>
        </p:spPr>
      </p:pic>
      <p:sp>
        <p:nvSpPr>
          <p:cNvPr id="9" name="TextBox 8">
            <a:extLst>
              <a:ext uri="{FF2B5EF4-FFF2-40B4-BE49-F238E27FC236}">
                <a16:creationId xmlns:a16="http://schemas.microsoft.com/office/drawing/2014/main" id="{4161EC3C-26BA-47C5-82B7-B89F6CC7BBB0}"/>
              </a:ext>
            </a:extLst>
          </p:cNvPr>
          <p:cNvSpPr txBox="1"/>
          <p:nvPr/>
        </p:nvSpPr>
        <p:spPr>
          <a:xfrm>
            <a:off x="0" y="928802"/>
            <a:ext cx="2401173"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a:t>
            </a:r>
            <a:r>
              <a:rPr lang="en-US" sz="1400" b="1" dirty="0">
                <a:solidFill>
                  <a:schemeClr val="bg2"/>
                </a:solidFill>
                <a:latin typeface="+mn-lt"/>
              </a:rPr>
              <a:t>(called SSW)</a:t>
            </a:r>
          </a:p>
        </p:txBody>
      </p:sp>
      <p:pic>
        <p:nvPicPr>
          <p:cNvPr id="11" name="Picture 10">
            <a:extLst>
              <a:ext uri="{FF2B5EF4-FFF2-40B4-BE49-F238E27FC236}">
                <a16:creationId xmlns:a16="http://schemas.microsoft.com/office/drawing/2014/main" id="{66C702E3-3D7D-4C91-885A-AAEE8DE16913}"/>
              </a:ext>
            </a:extLst>
          </p:cNvPr>
          <p:cNvPicPr>
            <a:picLocks noChangeAspect="1"/>
          </p:cNvPicPr>
          <p:nvPr/>
        </p:nvPicPr>
        <p:blipFill>
          <a:blip r:embed="rId3"/>
          <a:stretch>
            <a:fillRect/>
          </a:stretch>
        </p:blipFill>
        <p:spPr>
          <a:xfrm>
            <a:off x="2554736" y="2470606"/>
            <a:ext cx="4460317" cy="2347138"/>
          </a:xfrm>
          <a:prstGeom prst="rect">
            <a:avLst/>
          </a:prstGeom>
        </p:spPr>
      </p:pic>
      <p:sp>
        <p:nvSpPr>
          <p:cNvPr id="12" name="TextBox 11">
            <a:extLst>
              <a:ext uri="{FF2B5EF4-FFF2-40B4-BE49-F238E27FC236}">
                <a16:creationId xmlns:a16="http://schemas.microsoft.com/office/drawing/2014/main" id="{1AAE102A-29C4-4A6D-ACAD-8CD6AF2C317C}"/>
              </a:ext>
            </a:extLst>
          </p:cNvPr>
          <p:cNvSpPr txBox="1"/>
          <p:nvPr/>
        </p:nvSpPr>
        <p:spPr>
          <a:xfrm>
            <a:off x="0" y="2571750"/>
            <a:ext cx="240117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Find the variance between groups </a:t>
            </a:r>
            <a:r>
              <a:rPr lang="en-US" sz="1400" dirty="0" err="1">
                <a:solidFill>
                  <a:schemeClr val="bg2"/>
                </a:solidFill>
                <a:latin typeface="+mn-lt"/>
              </a:rPr>
              <a:t>i.e</a:t>
            </a:r>
            <a:r>
              <a:rPr lang="en-US" sz="1400" dirty="0">
                <a:solidFill>
                  <a:schemeClr val="bg2"/>
                </a:solidFill>
                <a:latin typeface="+mn-lt"/>
              </a:rPr>
              <a:t> sum of squared between groups</a:t>
            </a:r>
            <a:r>
              <a:rPr lang="en-US" sz="1400" b="1" dirty="0">
                <a:solidFill>
                  <a:schemeClr val="bg2"/>
                </a:solidFill>
                <a:latin typeface="+mn-lt"/>
              </a:rPr>
              <a:t> (called SSB)</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E72BEE5-EBED-4CC3-989E-71B43277C06D}"/>
                  </a:ext>
                </a:extLst>
              </p14:cNvPr>
              <p14:cNvContentPartPr/>
              <p14:nvPr/>
            </p14:nvContentPartPr>
            <p14:xfrm>
              <a:off x="271440" y="504720"/>
              <a:ext cx="7310880" cy="4496400"/>
            </p14:xfrm>
          </p:contentPart>
        </mc:Choice>
        <mc:Fallback>
          <p:pic>
            <p:nvPicPr>
              <p:cNvPr id="3" name="Ink 2">
                <a:extLst>
                  <a:ext uri="{FF2B5EF4-FFF2-40B4-BE49-F238E27FC236}">
                    <a16:creationId xmlns:a16="http://schemas.microsoft.com/office/drawing/2014/main" id="{2E72BEE5-EBED-4CC3-989E-71B43277C06D}"/>
                  </a:ext>
                </a:extLst>
              </p:cNvPr>
              <p:cNvPicPr/>
              <p:nvPr/>
            </p:nvPicPr>
            <p:blipFill>
              <a:blip r:embed="rId5"/>
              <a:stretch>
                <a:fillRect/>
              </a:stretch>
            </p:blipFill>
            <p:spPr>
              <a:xfrm>
                <a:off x="262080" y="495360"/>
                <a:ext cx="7329600" cy="4515120"/>
              </a:xfrm>
              <a:prstGeom prst="rect">
                <a:avLst/>
              </a:prstGeom>
            </p:spPr>
          </p:pic>
        </mc:Fallback>
      </mc:AlternateContent>
    </p:spTree>
    <p:extLst>
      <p:ext uri="{BB962C8B-B14F-4D97-AF65-F5344CB8AC3E}">
        <p14:creationId xmlns:p14="http://schemas.microsoft.com/office/powerpoint/2010/main" val="152367105"/>
      </p:ext>
    </p:extLst>
  </p:cSld>
  <p:clrMapOvr>
    <a:masterClrMapping/>
  </p:clrMapOvr>
  <p:transition spd="med">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BCC4-0E46-4B2A-8AE6-75AE4E380649}"/>
              </a:ext>
            </a:extLst>
          </p:cNvPr>
          <p:cNvSpPr>
            <a:spLocks noGrp="1"/>
          </p:cNvSpPr>
          <p:nvPr>
            <p:ph type="title"/>
          </p:nvPr>
        </p:nvSpPr>
        <p:spPr>
          <a:xfrm>
            <a:off x="0" y="0"/>
            <a:ext cx="8229600" cy="637794"/>
          </a:xfrm>
        </p:spPr>
        <p:txBody>
          <a:bodyPr/>
          <a:lstStyle/>
          <a:p>
            <a:r>
              <a:rPr lang="en-US" dirty="0"/>
              <a:t>ANOVA - Steps</a:t>
            </a:r>
          </a:p>
        </p:txBody>
      </p:sp>
      <p:pic>
        <p:nvPicPr>
          <p:cNvPr id="4" name="Picture 3">
            <a:extLst>
              <a:ext uri="{FF2B5EF4-FFF2-40B4-BE49-F238E27FC236}">
                <a16:creationId xmlns:a16="http://schemas.microsoft.com/office/drawing/2014/main" id="{EA2645B4-F541-4FA9-A2B3-BF6B538235BF}"/>
              </a:ext>
            </a:extLst>
          </p:cNvPr>
          <p:cNvPicPr>
            <a:picLocks noChangeAspect="1"/>
          </p:cNvPicPr>
          <p:nvPr/>
        </p:nvPicPr>
        <p:blipFill>
          <a:blip r:embed="rId2"/>
          <a:stretch>
            <a:fillRect/>
          </a:stretch>
        </p:blipFill>
        <p:spPr>
          <a:xfrm>
            <a:off x="1236681" y="2159792"/>
            <a:ext cx="4164762" cy="2703133"/>
          </a:xfrm>
          <a:prstGeom prst="rect">
            <a:avLst/>
          </a:prstGeom>
        </p:spPr>
      </p:pic>
      <p:pic>
        <p:nvPicPr>
          <p:cNvPr id="6" name="Picture 5">
            <a:extLst>
              <a:ext uri="{FF2B5EF4-FFF2-40B4-BE49-F238E27FC236}">
                <a16:creationId xmlns:a16="http://schemas.microsoft.com/office/drawing/2014/main" id="{B33B23D2-8471-4432-BA06-2A95F845D101}"/>
              </a:ext>
            </a:extLst>
          </p:cNvPr>
          <p:cNvPicPr>
            <a:picLocks noChangeAspect="1"/>
          </p:cNvPicPr>
          <p:nvPr/>
        </p:nvPicPr>
        <p:blipFill>
          <a:blip r:embed="rId3"/>
          <a:stretch>
            <a:fillRect/>
          </a:stretch>
        </p:blipFill>
        <p:spPr>
          <a:xfrm>
            <a:off x="7042839" y="1137764"/>
            <a:ext cx="670230" cy="3273547"/>
          </a:xfrm>
          <a:prstGeom prst="rect">
            <a:avLst/>
          </a:prstGeom>
        </p:spPr>
      </p:pic>
      <p:sp>
        <p:nvSpPr>
          <p:cNvPr id="7" name="TextBox 6">
            <a:extLst>
              <a:ext uri="{FF2B5EF4-FFF2-40B4-BE49-F238E27FC236}">
                <a16:creationId xmlns:a16="http://schemas.microsoft.com/office/drawing/2014/main" id="{B85EB237-250C-45F5-ACB4-D773D399B2BC}"/>
              </a:ext>
            </a:extLst>
          </p:cNvPr>
          <p:cNvSpPr txBox="1"/>
          <p:nvPr/>
        </p:nvSpPr>
        <p:spPr>
          <a:xfrm>
            <a:off x="174504" y="774797"/>
            <a:ext cx="6289117"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3) </a:t>
            </a:r>
            <a:r>
              <a:rPr lang="en-US" sz="1400" b="1" dirty="0">
                <a:solidFill>
                  <a:schemeClr val="bg2"/>
                </a:solidFill>
                <a:latin typeface="+mn-lt"/>
              </a:rPr>
              <a:t>Combine all groups together as one single unit </a:t>
            </a:r>
            <a:r>
              <a:rPr lang="en-US" sz="1400" dirty="0">
                <a:solidFill>
                  <a:schemeClr val="bg2"/>
                </a:solidFill>
                <a:latin typeface="+mn-lt"/>
              </a:rPr>
              <a:t>and calculate the “total sum of squares” (called as SST)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4) </a:t>
            </a:r>
            <a:r>
              <a:rPr lang="en-US" sz="1400" b="1" dirty="0">
                <a:solidFill>
                  <a:schemeClr val="bg2"/>
                </a:solidFill>
                <a:latin typeface="+mn-lt"/>
              </a:rPr>
              <a:t>Now find the critical value </a:t>
            </a:r>
            <a:r>
              <a:rPr lang="en-US" sz="1400" b="1" dirty="0" err="1">
                <a:solidFill>
                  <a:schemeClr val="bg2"/>
                </a:solidFill>
                <a:latin typeface="+mn-lt"/>
              </a:rPr>
              <a:t>i.e</a:t>
            </a:r>
            <a:r>
              <a:rPr lang="en-US" sz="1400" b="1" dirty="0">
                <a:solidFill>
                  <a:schemeClr val="bg2"/>
                </a:solidFill>
                <a:latin typeface="+mn-lt"/>
              </a:rPr>
              <a:t> F-Ratio</a:t>
            </a:r>
            <a:r>
              <a:rPr lang="en-US" sz="1400" dirty="0">
                <a:solidFill>
                  <a:schemeClr val="bg2"/>
                </a:solidFill>
                <a:latin typeface="+mn-lt"/>
              </a:rPr>
              <a:t>. This is to check whether the F-Ratio lies in the rejection region or not. If it lies in the rejection region </a:t>
            </a:r>
            <a:r>
              <a:rPr lang="en-US" sz="1400" b="1" dirty="0">
                <a:solidFill>
                  <a:schemeClr val="bg2"/>
                </a:solidFill>
                <a:latin typeface="+mn-lt"/>
              </a:rPr>
              <a:t>then Reject Ho</a:t>
            </a:r>
            <a:r>
              <a:rPr lang="en-US" sz="1400" dirty="0">
                <a:solidFill>
                  <a:schemeClr val="bg2"/>
                </a:solidFill>
                <a:latin typeface="+mn-lt"/>
              </a:rPr>
              <a:t>, else Fail to </a:t>
            </a:r>
            <a:r>
              <a:rPr lang="en-US" sz="1400" b="1" dirty="0">
                <a:solidFill>
                  <a:schemeClr val="bg2"/>
                </a:solidFill>
                <a:latin typeface="+mn-lt"/>
              </a:rPr>
              <a:t>Reject Ho</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1A0E4A2-924D-472D-838D-F0215CD848C0}"/>
                  </a:ext>
                </a:extLst>
              </p14:cNvPr>
              <p14:cNvContentPartPr/>
              <p14:nvPr/>
            </p14:nvContentPartPr>
            <p14:xfrm>
              <a:off x="552600" y="257040"/>
              <a:ext cx="7877520" cy="3986640"/>
            </p14:xfrm>
          </p:contentPart>
        </mc:Choice>
        <mc:Fallback>
          <p:pic>
            <p:nvPicPr>
              <p:cNvPr id="3" name="Ink 2">
                <a:extLst>
                  <a:ext uri="{FF2B5EF4-FFF2-40B4-BE49-F238E27FC236}">
                    <a16:creationId xmlns:a16="http://schemas.microsoft.com/office/drawing/2014/main" id="{11A0E4A2-924D-472D-838D-F0215CD848C0}"/>
                  </a:ext>
                </a:extLst>
              </p:cNvPr>
              <p:cNvPicPr/>
              <p:nvPr/>
            </p:nvPicPr>
            <p:blipFill>
              <a:blip r:embed="rId5"/>
              <a:stretch>
                <a:fillRect/>
              </a:stretch>
            </p:blipFill>
            <p:spPr>
              <a:xfrm>
                <a:off x="543240" y="247680"/>
                <a:ext cx="7896240" cy="4005360"/>
              </a:xfrm>
              <a:prstGeom prst="rect">
                <a:avLst/>
              </a:prstGeom>
            </p:spPr>
          </p:pic>
        </mc:Fallback>
      </mc:AlternateContent>
    </p:spTree>
    <p:extLst>
      <p:ext uri="{BB962C8B-B14F-4D97-AF65-F5344CB8AC3E}">
        <p14:creationId xmlns:p14="http://schemas.microsoft.com/office/powerpoint/2010/main" val="24741038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p:spTree>
    <p:extLst>
      <p:ext uri="{BB962C8B-B14F-4D97-AF65-F5344CB8AC3E}">
        <p14:creationId xmlns:p14="http://schemas.microsoft.com/office/powerpoint/2010/main" val="4271565730"/>
      </p:ext>
    </p:extLst>
  </p:cSld>
  <p:clrMapOvr>
    <a:masterClrMapping/>
  </p:clrMapOvr>
  <p:transition spd="med">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4AEA-7261-43B4-B7C5-BC2638F34C57}"/>
              </a:ext>
            </a:extLst>
          </p:cNvPr>
          <p:cNvSpPr>
            <a:spLocks noGrp="1"/>
          </p:cNvSpPr>
          <p:nvPr>
            <p:ph type="title"/>
          </p:nvPr>
        </p:nvSpPr>
        <p:spPr>
          <a:xfrm>
            <a:off x="0" y="0"/>
            <a:ext cx="8229600" cy="637794"/>
          </a:xfrm>
        </p:spPr>
        <p:txBody>
          <a:bodyPr/>
          <a:lstStyle/>
          <a:p>
            <a:r>
              <a:rPr lang="en-US" dirty="0"/>
              <a:t>ANOVA - Steps</a:t>
            </a:r>
          </a:p>
        </p:txBody>
      </p:sp>
      <p:pic>
        <p:nvPicPr>
          <p:cNvPr id="5" name="Picture 4">
            <a:extLst>
              <a:ext uri="{FF2B5EF4-FFF2-40B4-BE49-F238E27FC236}">
                <a16:creationId xmlns:a16="http://schemas.microsoft.com/office/drawing/2014/main" id="{D9C09B3B-E413-4855-A2C8-4B88F76DC817}"/>
              </a:ext>
            </a:extLst>
          </p:cNvPr>
          <p:cNvPicPr>
            <a:picLocks noChangeAspect="1"/>
          </p:cNvPicPr>
          <p:nvPr/>
        </p:nvPicPr>
        <p:blipFill>
          <a:blip r:embed="rId2"/>
          <a:stretch>
            <a:fillRect/>
          </a:stretch>
        </p:blipFill>
        <p:spPr>
          <a:xfrm>
            <a:off x="99520" y="771674"/>
            <a:ext cx="566387" cy="2760013"/>
          </a:xfrm>
          <a:prstGeom prst="rect">
            <a:avLst/>
          </a:prstGeom>
        </p:spPr>
      </p:pic>
      <p:pic>
        <p:nvPicPr>
          <p:cNvPr id="6" name="Picture 5">
            <a:extLst>
              <a:ext uri="{FF2B5EF4-FFF2-40B4-BE49-F238E27FC236}">
                <a16:creationId xmlns:a16="http://schemas.microsoft.com/office/drawing/2014/main" id="{5CFAF5AB-2113-4ABC-A938-F98C9F1E5F17}"/>
              </a:ext>
            </a:extLst>
          </p:cNvPr>
          <p:cNvPicPr>
            <a:picLocks noChangeAspect="1"/>
          </p:cNvPicPr>
          <p:nvPr/>
        </p:nvPicPr>
        <p:blipFill>
          <a:blip r:embed="rId3"/>
          <a:stretch>
            <a:fillRect/>
          </a:stretch>
        </p:blipFill>
        <p:spPr>
          <a:xfrm>
            <a:off x="1103886" y="1261336"/>
            <a:ext cx="3900882" cy="1780687"/>
          </a:xfrm>
          <a:prstGeom prst="rect">
            <a:avLst/>
          </a:prstGeom>
        </p:spPr>
      </p:pic>
      <p:pic>
        <p:nvPicPr>
          <p:cNvPr id="7" name="Picture 6">
            <a:extLst>
              <a:ext uri="{FF2B5EF4-FFF2-40B4-BE49-F238E27FC236}">
                <a16:creationId xmlns:a16="http://schemas.microsoft.com/office/drawing/2014/main" id="{66C702E3-3D7D-4C91-885A-AAEE8DE16913}"/>
              </a:ext>
            </a:extLst>
          </p:cNvPr>
          <p:cNvPicPr>
            <a:picLocks noChangeAspect="1"/>
          </p:cNvPicPr>
          <p:nvPr/>
        </p:nvPicPr>
        <p:blipFill>
          <a:blip r:embed="rId4"/>
          <a:stretch>
            <a:fillRect/>
          </a:stretch>
        </p:blipFill>
        <p:spPr>
          <a:xfrm>
            <a:off x="5693864" y="1318430"/>
            <a:ext cx="3450136" cy="1822639"/>
          </a:xfrm>
          <a:prstGeom prst="rect">
            <a:avLst/>
          </a:prstGeom>
        </p:spPr>
      </p:pic>
      <p:sp>
        <p:nvSpPr>
          <p:cNvPr id="8" name="TextBox 7">
            <a:extLst>
              <a:ext uri="{FF2B5EF4-FFF2-40B4-BE49-F238E27FC236}">
                <a16:creationId xmlns:a16="http://schemas.microsoft.com/office/drawing/2014/main" id="{E22B5532-9D75-4E52-9ED6-75BEE860E1C6}"/>
              </a:ext>
            </a:extLst>
          </p:cNvPr>
          <p:cNvSpPr txBox="1"/>
          <p:nvPr/>
        </p:nvSpPr>
        <p:spPr>
          <a:xfrm>
            <a:off x="611260" y="1933502"/>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9" name="TextBox 8">
            <a:extLst>
              <a:ext uri="{FF2B5EF4-FFF2-40B4-BE49-F238E27FC236}">
                <a16:creationId xmlns:a16="http://schemas.microsoft.com/office/drawing/2014/main" id="{23F3F8E8-0C36-43E1-86FA-4979CD305AA8}"/>
              </a:ext>
            </a:extLst>
          </p:cNvPr>
          <p:cNvSpPr txBox="1"/>
          <p:nvPr/>
        </p:nvSpPr>
        <p:spPr>
          <a:xfrm>
            <a:off x="5155865" y="1808877"/>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9159A209-1028-49C4-B178-9D289F6A4D6C}"/>
              </a:ext>
            </a:extLst>
          </p:cNvPr>
          <p:cNvSpPr txBox="1"/>
          <p:nvPr/>
        </p:nvSpPr>
        <p:spPr>
          <a:xfrm>
            <a:off x="42875" y="463897"/>
            <a:ext cx="830677"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5: </a:t>
            </a:r>
          </a:p>
        </p:txBody>
      </p:sp>
      <p:sp>
        <p:nvSpPr>
          <p:cNvPr id="12" name="TextBox 11">
            <a:extLst>
              <a:ext uri="{FF2B5EF4-FFF2-40B4-BE49-F238E27FC236}">
                <a16:creationId xmlns:a16="http://schemas.microsoft.com/office/drawing/2014/main" id="{9FE0397E-1D68-4426-BCF5-8BCDF0C0B36D}"/>
              </a:ext>
            </a:extLst>
          </p:cNvPr>
          <p:cNvSpPr txBox="1"/>
          <p:nvPr/>
        </p:nvSpPr>
        <p:spPr>
          <a:xfrm>
            <a:off x="202424" y="3608739"/>
            <a:ext cx="86833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Squared = Sum of Squared with Groups + Sum of Squared Between Groups</a:t>
            </a:r>
          </a:p>
        </p:txBody>
      </p:sp>
      <p:sp>
        <p:nvSpPr>
          <p:cNvPr id="13" name="TextBox 12">
            <a:extLst>
              <a:ext uri="{FF2B5EF4-FFF2-40B4-BE49-F238E27FC236}">
                <a16:creationId xmlns:a16="http://schemas.microsoft.com/office/drawing/2014/main" id="{83184197-5B53-4DD5-AB9E-CE62D10569C7}"/>
              </a:ext>
            </a:extLst>
          </p:cNvPr>
          <p:cNvSpPr txBox="1"/>
          <p:nvPr/>
        </p:nvSpPr>
        <p:spPr>
          <a:xfrm>
            <a:off x="14993" y="4329343"/>
            <a:ext cx="8131842"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6: </a:t>
            </a:r>
            <a:r>
              <a:rPr lang="en-US" sz="1400" dirty="0">
                <a:solidFill>
                  <a:schemeClr val="bg2"/>
                </a:solidFill>
                <a:latin typeface="+mn-lt"/>
              </a:rPr>
              <a:t>Compare the F-ration w.r.t C.V to either Reject or Fail to reject the Ho and draw </a:t>
            </a:r>
            <a:r>
              <a:rPr lang="en-US" sz="1400" dirty="0" err="1">
                <a:solidFill>
                  <a:schemeClr val="bg2"/>
                </a:solidFill>
                <a:latin typeface="+mn-lt"/>
              </a:rPr>
              <a:t>conculsions</a:t>
            </a:r>
            <a:r>
              <a:rPr lang="en-US" sz="1400" b="1" dirty="0">
                <a:solidFill>
                  <a:schemeClr val="bg2"/>
                </a:solidFill>
                <a:latin typeface="+mn-lt"/>
              </a:rPr>
              <a:t>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C0D0B26-839F-437E-BD32-F6309F2E805A}"/>
                  </a:ext>
                </a:extLst>
              </p14:cNvPr>
              <p14:cNvContentPartPr/>
              <p14:nvPr/>
            </p14:nvContentPartPr>
            <p14:xfrm>
              <a:off x="757080" y="3881520"/>
              <a:ext cx="6182280" cy="1052640"/>
            </p14:xfrm>
          </p:contentPart>
        </mc:Choice>
        <mc:Fallback>
          <p:pic>
            <p:nvPicPr>
              <p:cNvPr id="3" name="Ink 2">
                <a:extLst>
                  <a:ext uri="{FF2B5EF4-FFF2-40B4-BE49-F238E27FC236}">
                    <a16:creationId xmlns:a16="http://schemas.microsoft.com/office/drawing/2014/main" id="{7C0D0B26-839F-437E-BD32-F6309F2E805A}"/>
                  </a:ext>
                </a:extLst>
              </p:cNvPr>
              <p:cNvPicPr/>
              <p:nvPr/>
            </p:nvPicPr>
            <p:blipFill>
              <a:blip r:embed="rId6"/>
              <a:stretch>
                <a:fillRect/>
              </a:stretch>
            </p:blipFill>
            <p:spPr>
              <a:xfrm>
                <a:off x="747720" y="3872160"/>
                <a:ext cx="6201000" cy="1071360"/>
              </a:xfrm>
              <a:prstGeom prst="rect">
                <a:avLst/>
              </a:prstGeom>
            </p:spPr>
          </p:pic>
        </mc:Fallback>
      </mc:AlternateContent>
    </p:spTree>
    <p:extLst>
      <p:ext uri="{BB962C8B-B14F-4D97-AF65-F5344CB8AC3E}">
        <p14:creationId xmlns:p14="http://schemas.microsoft.com/office/powerpoint/2010/main" val="3460810210"/>
      </p:ext>
    </p:extLst>
  </p:cSld>
  <p:clrMapOvr>
    <a:masterClrMapping/>
  </p:clrMapOvr>
  <p:transition spd="med">
    <p:wipe dir="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2B1B-A433-4C40-A8E7-A89749D1BF68}"/>
              </a:ext>
            </a:extLst>
          </p:cNvPr>
          <p:cNvSpPr>
            <a:spLocks noGrp="1"/>
          </p:cNvSpPr>
          <p:nvPr>
            <p:ph type="title"/>
          </p:nvPr>
        </p:nvSpPr>
        <p:spPr>
          <a:xfrm>
            <a:off x="-1" y="0"/>
            <a:ext cx="8843853"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CE6D8CB1-D8EB-4299-B7E4-75C1ED0ABFFA}"/>
              </a:ext>
            </a:extLst>
          </p:cNvPr>
          <p:cNvSpPr txBox="1"/>
          <p:nvPr/>
        </p:nvSpPr>
        <p:spPr>
          <a:xfrm>
            <a:off x="139603" y="637794"/>
            <a:ext cx="729426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(called SSW)</a:t>
            </a:r>
          </a:p>
        </p:txBody>
      </p:sp>
      <p:pic>
        <p:nvPicPr>
          <p:cNvPr id="5" name="Picture 4">
            <a:extLst>
              <a:ext uri="{FF2B5EF4-FFF2-40B4-BE49-F238E27FC236}">
                <a16:creationId xmlns:a16="http://schemas.microsoft.com/office/drawing/2014/main" id="{6809C798-E5C8-442D-A235-81962659E838}"/>
              </a:ext>
            </a:extLst>
          </p:cNvPr>
          <p:cNvPicPr>
            <a:picLocks noChangeAspect="1"/>
          </p:cNvPicPr>
          <p:nvPr/>
        </p:nvPicPr>
        <p:blipFill>
          <a:blip r:embed="rId2"/>
          <a:stretch>
            <a:fillRect/>
          </a:stretch>
        </p:blipFill>
        <p:spPr>
          <a:xfrm>
            <a:off x="332117" y="1275588"/>
            <a:ext cx="1774228" cy="2197876"/>
          </a:xfrm>
          <a:prstGeom prst="rect">
            <a:avLst/>
          </a:prstGeom>
        </p:spPr>
      </p:pic>
      <p:pic>
        <p:nvPicPr>
          <p:cNvPr id="7" name="Picture 6">
            <a:extLst>
              <a:ext uri="{FF2B5EF4-FFF2-40B4-BE49-F238E27FC236}">
                <a16:creationId xmlns:a16="http://schemas.microsoft.com/office/drawing/2014/main" id="{C12BA9EB-74A6-40CF-B03A-C034E9456589}"/>
              </a:ext>
            </a:extLst>
          </p:cNvPr>
          <p:cNvPicPr>
            <a:picLocks noChangeAspect="1"/>
          </p:cNvPicPr>
          <p:nvPr/>
        </p:nvPicPr>
        <p:blipFill>
          <a:blip r:embed="rId3"/>
          <a:stretch>
            <a:fillRect/>
          </a:stretch>
        </p:blipFill>
        <p:spPr>
          <a:xfrm>
            <a:off x="2621847" y="1275588"/>
            <a:ext cx="2920394" cy="1395618"/>
          </a:xfrm>
          <a:prstGeom prst="rect">
            <a:avLst/>
          </a:prstGeom>
        </p:spPr>
      </p:pic>
      <p:sp>
        <p:nvSpPr>
          <p:cNvPr id="8" name="TextBox 7">
            <a:extLst>
              <a:ext uri="{FF2B5EF4-FFF2-40B4-BE49-F238E27FC236}">
                <a16:creationId xmlns:a16="http://schemas.microsoft.com/office/drawing/2014/main" id="{3F47A313-1CED-460D-AA4A-43C1FA80905C}"/>
              </a:ext>
            </a:extLst>
          </p:cNvPr>
          <p:cNvSpPr txBox="1"/>
          <p:nvPr/>
        </p:nvSpPr>
        <p:spPr>
          <a:xfrm>
            <a:off x="2778101" y="3231811"/>
            <a:ext cx="401358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of squared within groups (called SSW)</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22 + 18 + 14 = 54</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29EAA30-7B1F-41A1-BBB0-D1ED961FD00E}"/>
                  </a:ext>
                </a:extLst>
              </p14:cNvPr>
              <p14:cNvContentPartPr/>
              <p14:nvPr/>
            </p14:nvContentPartPr>
            <p14:xfrm>
              <a:off x="1023840" y="923760"/>
              <a:ext cx="5448600" cy="3182040"/>
            </p14:xfrm>
          </p:contentPart>
        </mc:Choice>
        <mc:Fallback>
          <p:pic>
            <p:nvPicPr>
              <p:cNvPr id="4" name="Ink 3">
                <a:extLst>
                  <a:ext uri="{FF2B5EF4-FFF2-40B4-BE49-F238E27FC236}">
                    <a16:creationId xmlns:a16="http://schemas.microsoft.com/office/drawing/2014/main" id="{829EAA30-7B1F-41A1-BBB0-D1ED961FD00E}"/>
                  </a:ext>
                </a:extLst>
              </p:cNvPr>
              <p:cNvPicPr/>
              <p:nvPr/>
            </p:nvPicPr>
            <p:blipFill>
              <a:blip r:embed="rId5"/>
              <a:stretch>
                <a:fillRect/>
              </a:stretch>
            </p:blipFill>
            <p:spPr>
              <a:xfrm>
                <a:off x="1014480" y="914400"/>
                <a:ext cx="5467320" cy="3200760"/>
              </a:xfrm>
              <a:prstGeom prst="rect">
                <a:avLst/>
              </a:prstGeom>
            </p:spPr>
          </p:pic>
        </mc:Fallback>
      </mc:AlternateContent>
    </p:spTree>
    <p:extLst>
      <p:ext uri="{BB962C8B-B14F-4D97-AF65-F5344CB8AC3E}">
        <p14:creationId xmlns:p14="http://schemas.microsoft.com/office/powerpoint/2010/main" val="1900744009"/>
      </p:ext>
    </p:extLst>
  </p:cSld>
  <p:clrMapOvr>
    <a:masterClrMapping/>
  </p:clrMapOvr>
  <p:transition spd="med">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143E-A56B-49DC-AC3A-0C9555181E1D}"/>
              </a:ext>
            </a:extLst>
          </p:cNvPr>
          <p:cNvSpPr>
            <a:spLocks noGrp="1"/>
          </p:cNvSpPr>
          <p:nvPr>
            <p:ph type="title"/>
          </p:nvPr>
        </p:nvSpPr>
        <p:spPr>
          <a:xfrm>
            <a:off x="0" y="0"/>
            <a:ext cx="9144000" cy="637794"/>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7224F9B5-81E0-4243-B0EB-3802163E788A}"/>
              </a:ext>
            </a:extLst>
          </p:cNvPr>
          <p:cNvPicPr>
            <a:picLocks noChangeAspect="1"/>
          </p:cNvPicPr>
          <p:nvPr/>
        </p:nvPicPr>
        <p:blipFill>
          <a:blip r:embed="rId2"/>
          <a:stretch>
            <a:fillRect/>
          </a:stretch>
        </p:blipFill>
        <p:spPr>
          <a:xfrm>
            <a:off x="140718" y="1137764"/>
            <a:ext cx="4138115" cy="3419692"/>
          </a:xfrm>
          <a:prstGeom prst="rect">
            <a:avLst/>
          </a:prstGeom>
        </p:spPr>
      </p:pic>
      <p:sp>
        <p:nvSpPr>
          <p:cNvPr id="5" name="TextBox 4">
            <a:extLst>
              <a:ext uri="{FF2B5EF4-FFF2-40B4-BE49-F238E27FC236}">
                <a16:creationId xmlns:a16="http://schemas.microsoft.com/office/drawing/2014/main" id="{F8DABA4E-E863-454A-B9B4-39A754C03BC1}"/>
              </a:ext>
            </a:extLst>
          </p:cNvPr>
          <p:cNvSpPr txBox="1"/>
          <p:nvPr/>
        </p:nvSpPr>
        <p:spPr>
          <a:xfrm>
            <a:off x="66310" y="565103"/>
            <a:ext cx="842504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&amp; 3 ) find the variance within the groups </a:t>
            </a:r>
            <a:r>
              <a:rPr lang="en-US" sz="1400" dirty="0" err="1">
                <a:solidFill>
                  <a:schemeClr val="bg2"/>
                </a:solidFill>
                <a:latin typeface="+mn-lt"/>
              </a:rPr>
              <a:t>i.e</a:t>
            </a:r>
            <a:r>
              <a:rPr lang="en-US" sz="1400" dirty="0">
                <a:solidFill>
                  <a:schemeClr val="bg2"/>
                </a:solidFill>
                <a:latin typeface="+mn-lt"/>
              </a:rPr>
              <a:t> sum of squared withing groups (</a:t>
            </a:r>
            <a:r>
              <a:rPr lang="en-US" sz="1400" b="1" dirty="0">
                <a:solidFill>
                  <a:schemeClr val="bg2"/>
                </a:solidFill>
                <a:latin typeface="+mn-lt"/>
              </a:rPr>
              <a:t>called SSW</a:t>
            </a:r>
            <a:r>
              <a:rPr lang="en-US" sz="1400" dirty="0">
                <a:solidFill>
                  <a:schemeClr val="bg2"/>
                </a:solidFill>
                <a:latin typeface="+mn-lt"/>
              </a:rPr>
              <a:t>), by </a:t>
            </a:r>
            <a:r>
              <a:rPr lang="en-US" sz="1400" b="1" dirty="0">
                <a:solidFill>
                  <a:schemeClr val="bg2"/>
                </a:solidFill>
                <a:latin typeface="+mn-lt"/>
              </a:rPr>
              <a:t>finding the total sum of squares. Like this:</a:t>
            </a:r>
          </a:p>
        </p:txBody>
      </p:sp>
      <p:sp>
        <p:nvSpPr>
          <p:cNvPr id="6" name="TextBox 5">
            <a:extLst>
              <a:ext uri="{FF2B5EF4-FFF2-40B4-BE49-F238E27FC236}">
                <a16:creationId xmlns:a16="http://schemas.microsoft.com/office/drawing/2014/main" id="{5E8E2774-7587-4BA1-AC18-61DD8E924F6D}"/>
              </a:ext>
            </a:extLst>
          </p:cNvPr>
          <p:cNvSpPr txBox="1"/>
          <p:nvPr/>
        </p:nvSpPr>
        <p:spPr>
          <a:xfrm>
            <a:off x="4753485" y="1391816"/>
            <a:ext cx="2603597"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a:t>
            </a:r>
            <a:r>
              <a:rPr lang="en-US" sz="1400" b="1" dirty="0">
                <a:solidFill>
                  <a:schemeClr val="bg2"/>
                </a:solidFill>
                <a:latin typeface="+mn-lt"/>
              </a:rPr>
              <a:t>squared (called SST) = 257.3</a:t>
            </a:r>
          </a:p>
        </p:txBody>
      </p:sp>
      <p:sp>
        <p:nvSpPr>
          <p:cNvPr id="7" name="TextBox 6">
            <a:extLst>
              <a:ext uri="{FF2B5EF4-FFF2-40B4-BE49-F238E27FC236}">
                <a16:creationId xmlns:a16="http://schemas.microsoft.com/office/drawing/2014/main" id="{C78B2EBF-9B12-40F8-8B9D-C210859AB399}"/>
              </a:ext>
            </a:extLst>
          </p:cNvPr>
          <p:cNvSpPr txBox="1"/>
          <p:nvPr/>
        </p:nvSpPr>
        <p:spPr>
          <a:xfrm>
            <a:off x="4865169" y="2330790"/>
            <a:ext cx="168919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if squared between groups </a:t>
            </a:r>
            <a:r>
              <a:rPr lang="en-US" sz="1400" b="1" dirty="0">
                <a:solidFill>
                  <a:schemeClr val="bg2"/>
                </a:solidFill>
                <a:latin typeface="+mn-lt"/>
              </a:rPr>
              <a:t>(called SSB) = 257.3 – 54 = 203.3</a:t>
            </a:r>
          </a:p>
        </p:txBody>
      </p:sp>
      <p:sp>
        <p:nvSpPr>
          <p:cNvPr id="8" name="TextBox 7">
            <a:extLst>
              <a:ext uri="{FF2B5EF4-FFF2-40B4-BE49-F238E27FC236}">
                <a16:creationId xmlns:a16="http://schemas.microsoft.com/office/drawing/2014/main" id="{3E8F476B-330B-496F-8438-25D856235442}"/>
              </a:ext>
            </a:extLst>
          </p:cNvPr>
          <p:cNvSpPr txBox="1"/>
          <p:nvPr/>
        </p:nvSpPr>
        <p:spPr>
          <a:xfrm>
            <a:off x="4948930" y="3811163"/>
            <a:ext cx="2408152"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SST = SSQ + SSB</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48EEDEC-7E8C-4A93-922A-6A9ED402245F}"/>
                  </a:ext>
                </a:extLst>
              </p14:cNvPr>
              <p14:cNvContentPartPr/>
              <p14:nvPr/>
            </p14:nvContentPartPr>
            <p14:xfrm>
              <a:off x="19080" y="1319040"/>
              <a:ext cx="8920440" cy="3520080"/>
            </p14:xfrm>
          </p:contentPart>
        </mc:Choice>
        <mc:Fallback>
          <p:pic>
            <p:nvPicPr>
              <p:cNvPr id="3" name="Ink 2">
                <a:extLst>
                  <a:ext uri="{FF2B5EF4-FFF2-40B4-BE49-F238E27FC236}">
                    <a16:creationId xmlns:a16="http://schemas.microsoft.com/office/drawing/2014/main" id="{748EEDEC-7E8C-4A93-922A-6A9ED402245F}"/>
                  </a:ext>
                </a:extLst>
              </p:cNvPr>
              <p:cNvPicPr/>
              <p:nvPr/>
            </p:nvPicPr>
            <p:blipFill>
              <a:blip r:embed="rId4"/>
              <a:stretch>
                <a:fillRect/>
              </a:stretch>
            </p:blipFill>
            <p:spPr>
              <a:xfrm>
                <a:off x="9720" y="1309680"/>
                <a:ext cx="8939160" cy="3538800"/>
              </a:xfrm>
              <a:prstGeom prst="rect">
                <a:avLst/>
              </a:prstGeom>
            </p:spPr>
          </p:pic>
        </mc:Fallback>
      </mc:AlternateContent>
    </p:spTree>
    <p:extLst>
      <p:ext uri="{BB962C8B-B14F-4D97-AF65-F5344CB8AC3E}">
        <p14:creationId xmlns:p14="http://schemas.microsoft.com/office/powerpoint/2010/main" val="4122162930"/>
      </p:ext>
    </p:extLst>
  </p:cSld>
  <p:clrMapOvr>
    <a:masterClrMapping/>
  </p:clrMapOvr>
  <p:transition spd="med">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3164-056A-4A5A-811D-20047BA37266}"/>
              </a:ext>
            </a:extLst>
          </p:cNvPr>
          <p:cNvSpPr>
            <a:spLocks noGrp="1"/>
          </p:cNvSpPr>
          <p:nvPr>
            <p:ph type="title"/>
          </p:nvPr>
        </p:nvSpPr>
        <p:spPr>
          <a:xfrm>
            <a:off x="-1" y="0"/>
            <a:ext cx="9004397" cy="502571"/>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E2BE140B-40B1-4A2C-871A-6D480E40E151}"/>
              </a:ext>
            </a:extLst>
          </p:cNvPr>
          <p:cNvPicPr>
            <a:picLocks noChangeAspect="1"/>
          </p:cNvPicPr>
          <p:nvPr/>
        </p:nvPicPr>
        <p:blipFill>
          <a:blip r:embed="rId2"/>
          <a:stretch>
            <a:fillRect/>
          </a:stretch>
        </p:blipFill>
        <p:spPr>
          <a:xfrm>
            <a:off x="952428" y="1165685"/>
            <a:ext cx="3065343" cy="1544431"/>
          </a:xfrm>
          <a:prstGeom prst="rect">
            <a:avLst/>
          </a:prstGeom>
        </p:spPr>
      </p:pic>
      <p:pic>
        <p:nvPicPr>
          <p:cNvPr id="6" name="Picture 5">
            <a:extLst>
              <a:ext uri="{FF2B5EF4-FFF2-40B4-BE49-F238E27FC236}">
                <a16:creationId xmlns:a16="http://schemas.microsoft.com/office/drawing/2014/main" id="{DD1100A8-4541-4307-947F-2AC51C336F94}"/>
              </a:ext>
            </a:extLst>
          </p:cNvPr>
          <p:cNvPicPr>
            <a:picLocks noChangeAspect="1"/>
          </p:cNvPicPr>
          <p:nvPr/>
        </p:nvPicPr>
        <p:blipFill>
          <a:blip r:embed="rId3"/>
          <a:stretch>
            <a:fillRect/>
          </a:stretch>
        </p:blipFill>
        <p:spPr>
          <a:xfrm>
            <a:off x="915093" y="3028180"/>
            <a:ext cx="6205356" cy="1544033"/>
          </a:xfrm>
          <a:prstGeom prst="rect">
            <a:avLst/>
          </a:prstGeom>
        </p:spPr>
      </p:pic>
      <p:sp>
        <p:nvSpPr>
          <p:cNvPr id="7" name="TextBox 6">
            <a:extLst>
              <a:ext uri="{FF2B5EF4-FFF2-40B4-BE49-F238E27FC236}">
                <a16:creationId xmlns:a16="http://schemas.microsoft.com/office/drawing/2014/main" id="{0284CC22-EE05-4B6A-BCC7-FE81AF70701B}"/>
              </a:ext>
            </a:extLst>
          </p:cNvPr>
          <p:cNvSpPr txBox="1"/>
          <p:nvPr/>
        </p:nvSpPr>
        <p:spPr>
          <a:xfrm>
            <a:off x="4669724" y="4495218"/>
            <a:ext cx="23174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Observations - Groups</a:t>
            </a:r>
          </a:p>
        </p:txBody>
      </p:sp>
      <p:sp>
        <p:nvSpPr>
          <p:cNvPr id="8" name="TextBox 7">
            <a:extLst>
              <a:ext uri="{FF2B5EF4-FFF2-40B4-BE49-F238E27FC236}">
                <a16:creationId xmlns:a16="http://schemas.microsoft.com/office/drawing/2014/main" id="{6BE65B03-7E09-455B-BDF3-566465FAEF75}"/>
              </a:ext>
            </a:extLst>
          </p:cNvPr>
          <p:cNvSpPr txBox="1"/>
          <p:nvPr/>
        </p:nvSpPr>
        <p:spPr>
          <a:xfrm>
            <a:off x="4257893" y="1281076"/>
            <a:ext cx="2121967"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 101.667</a:t>
            </a:r>
          </a:p>
        </p:txBody>
      </p:sp>
      <p:sp>
        <p:nvSpPr>
          <p:cNvPr id="9" name="TextBox 8">
            <a:extLst>
              <a:ext uri="{FF2B5EF4-FFF2-40B4-BE49-F238E27FC236}">
                <a16:creationId xmlns:a16="http://schemas.microsoft.com/office/drawing/2014/main" id="{89B77CB9-2B99-4B07-8F00-A7F828B8C57B}"/>
              </a:ext>
            </a:extLst>
          </p:cNvPr>
          <p:cNvSpPr txBox="1"/>
          <p:nvPr/>
        </p:nvSpPr>
        <p:spPr>
          <a:xfrm>
            <a:off x="139604" y="677075"/>
            <a:ext cx="704995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4 &amp; 5 ) finding F-ratio and then comparing with F-table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587F55A-35D6-4411-8BF1-972F2B931E13}"/>
                  </a:ext>
                </a:extLst>
              </p14:cNvPr>
              <p14:cNvContentPartPr/>
              <p14:nvPr/>
            </p14:nvContentPartPr>
            <p14:xfrm>
              <a:off x="733320" y="900000"/>
              <a:ext cx="7963200" cy="4034160"/>
            </p14:xfrm>
          </p:contentPart>
        </mc:Choice>
        <mc:Fallback>
          <p:pic>
            <p:nvPicPr>
              <p:cNvPr id="3" name="Ink 2">
                <a:extLst>
                  <a:ext uri="{FF2B5EF4-FFF2-40B4-BE49-F238E27FC236}">
                    <a16:creationId xmlns:a16="http://schemas.microsoft.com/office/drawing/2014/main" id="{7587F55A-35D6-4411-8BF1-972F2B931E13}"/>
                  </a:ext>
                </a:extLst>
              </p:cNvPr>
              <p:cNvPicPr/>
              <p:nvPr/>
            </p:nvPicPr>
            <p:blipFill>
              <a:blip r:embed="rId5"/>
              <a:stretch>
                <a:fillRect/>
              </a:stretch>
            </p:blipFill>
            <p:spPr>
              <a:xfrm>
                <a:off x="723960" y="890640"/>
                <a:ext cx="7981920" cy="4052880"/>
              </a:xfrm>
              <a:prstGeom prst="rect">
                <a:avLst/>
              </a:prstGeom>
            </p:spPr>
          </p:pic>
        </mc:Fallback>
      </mc:AlternateContent>
    </p:spTree>
    <p:extLst>
      <p:ext uri="{BB962C8B-B14F-4D97-AF65-F5344CB8AC3E}">
        <p14:creationId xmlns:p14="http://schemas.microsoft.com/office/powerpoint/2010/main" val="2241858490"/>
      </p:ext>
    </p:extLst>
  </p:cSld>
  <p:clrMapOvr>
    <a:masterClrMapping/>
  </p:clrMapOvr>
  <p:transition spd="med">
    <p:wipe dir="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DA7-43E4-4A1B-9F0A-A9D4FBE959BD}"/>
              </a:ext>
            </a:extLst>
          </p:cNvPr>
          <p:cNvSpPr>
            <a:spLocks noGrp="1"/>
          </p:cNvSpPr>
          <p:nvPr>
            <p:ph type="title"/>
          </p:nvPr>
        </p:nvSpPr>
        <p:spPr>
          <a:xfrm>
            <a:off x="0" y="0"/>
            <a:ext cx="9144000"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FFF77DDE-C04B-41E8-B8A3-28DB722D8607}"/>
              </a:ext>
            </a:extLst>
          </p:cNvPr>
          <p:cNvSpPr txBox="1"/>
          <p:nvPr/>
        </p:nvSpPr>
        <p:spPr>
          <a:xfrm>
            <a:off x="202424" y="788757"/>
            <a:ext cx="3378394"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calculate the F-ratio as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F(2,12) – 22.59, p&lt; .05</a:t>
            </a:r>
          </a:p>
        </p:txBody>
      </p:sp>
      <p:sp>
        <p:nvSpPr>
          <p:cNvPr id="6" name="TextBox 5">
            <a:extLst>
              <a:ext uri="{FF2B5EF4-FFF2-40B4-BE49-F238E27FC236}">
                <a16:creationId xmlns:a16="http://schemas.microsoft.com/office/drawing/2014/main" id="{3364D02E-A55F-4990-B961-AA53949A5BD5}"/>
              </a:ext>
            </a:extLst>
          </p:cNvPr>
          <p:cNvSpPr txBox="1"/>
          <p:nvPr/>
        </p:nvSpPr>
        <p:spPr>
          <a:xfrm>
            <a:off x="0" y="1829160"/>
            <a:ext cx="1137765"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numerator</a:t>
            </a:r>
          </a:p>
        </p:txBody>
      </p:sp>
      <p:sp>
        <p:nvSpPr>
          <p:cNvPr id="7" name="TextBox 6">
            <a:extLst>
              <a:ext uri="{FF2B5EF4-FFF2-40B4-BE49-F238E27FC236}">
                <a16:creationId xmlns:a16="http://schemas.microsoft.com/office/drawing/2014/main" id="{0BD58522-DA57-4F48-A84A-9CFA623DBCA7}"/>
              </a:ext>
            </a:extLst>
          </p:cNvPr>
          <p:cNvSpPr txBox="1"/>
          <p:nvPr/>
        </p:nvSpPr>
        <p:spPr>
          <a:xfrm>
            <a:off x="1322738" y="1895490"/>
            <a:ext cx="137160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Denominator</a:t>
            </a:r>
          </a:p>
        </p:txBody>
      </p:sp>
      <p:cxnSp>
        <p:nvCxnSpPr>
          <p:cNvPr id="9" name="Straight Arrow Connector 8">
            <a:extLst>
              <a:ext uri="{FF2B5EF4-FFF2-40B4-BE49-F238E27FC236}">
                <a16:creationId xmlns:a16="http://schemas.microsoft.com/office/drawing/2014/main" id="{FF4D05DF-998E-4B7D-8203-7545CF24B435}"/>
              </a:ext>
            </a:extLst>
          </p:cNvPr>
          <p:cNvCxnSpPr/>
          <p:nvPr/>
        </p:nvCxnSpPr>
        <p:spPr>
          <a:xfrm flipV="1">
            <a:off x="258266" y="1527421"/>
            <a:ext cx="251285" cy="36806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3C62D87-3E80-4C4C-850C-D54998F6BEC6}"/>
              </a:ext>
            </a:extLst>
          </p:cNvPr>
          <p:cNvCxnSpPr/>
          <p:nvPr/>
        </p:nvCxnSpPr>
        <p:spPr>
          <a:xfrm flipH="1" flipV="1">
            <a:off x="746876" y="1494256"/>
            <a:ext cx="977222" cy="401234"/>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994D200-603D-4DED-BDDE-F8FBED80481D}"/>
              </a:ext>
            </a:extLst>
          </p:cNvPr>
          <p:cNvSpPr txBox="1"/>
          <p:nvPr/>
        </p:nvSpPr>
        <p:spPr>
          <a:xfrm>
            <a:off x="3992648" y="1711455"/>
            <a:ext cx="466274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F = 101.667 / 4.5 = 22.59</a:t>
            </a:r>
          </a:p>
        </p:txBody>
      </p:sp>
      <p:sp>
        <p:nvSpPr>
          <p:cNvPr id="13" name="TextBox 12">
            <a:extLst>
              <a:ext uri="{FF2B5EF4-FFF2-40B4-BE49-F238E27FC236}">
                <a16:creationId xmlns:a16="http://schemas.microsoft.com/office/drawing/2014/main" id="{BA9ACD6E-66E5-4700-84F4-AC221A9D3CD3}"/>
              </a:ext>
            </a:extLst>
          </p:cNvPr>
          <p:cNvSpPr txBox="1"/>
          <p:nvPr/>
        </p:nvSpPr>
        <p:spPr>
          <a:xfrm>
            <a:off x="258266" y="2980525"/>
            <a:ext cx="6987132"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Final step : </a:t>
            </a:r>
            <a:r>
              <a:rPr lang="en-US" sz="1400" dirty="0">
                <a:solidFill>
                  <a:schemeClr val="bg2"/>
                </a:solidFill>
                <a:latin typeface="+mn-lt"/>
              </a:rPr>
              <a:t>Look into the F- table and check the calculated F-value &gt; the C.V or not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Accordingly conclude to Reject or Not reject Ho</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42644E6-4F64-4700-98E2-4634EEF44F33}"/>
                  </a:ext>
                </a:extLst>
              </p14:cNvPr>
              <p14:cNvContentPartPr/>
              <p14:nvPr/>
            </p14:nvContentPartPr>
            <p14:xfrm>
              <a:off x="1100160" y="1457280"/>
              <a:ext cx="7220160" cy="3439080"/>
            </p14:xfrm>
          </p:contentPart>
        </mc:Choice>
        <mc:Fallback>
          <p:pic>
            <p:nvPicPr>
              <p:cNvPr id="4" name="Ink 3">
                <a:extLst>
                  <a:ext uri="{FF2B5EF4-FFF2-40B4-BE49-F238E27FC236}">
                    <a16:creationId xmlns:a16="http://schemas.microsoft.com/office/drawing/2014/main" id="{842644E6-4F64-4700-98E2-4634EEF44F33}"/>
                  </a:ext>
                </a:extLst>
              </p:cNvPr>
              <p:cNvPicPr/>
              <p:nvPr/>
            </p:nvPicPr>
            <p:blipFill>
              <a:blip r:embed="rId3"/>
              <a:stretch>
                <a:fillRect/>
              </a:stretch>
            </p:blipFill>
            <p:spPr>
              <a:xfrm>
                <a:off x="1090800" y="1447920"/>
                <a:ext cx="7238880" cy="3457800"/>
              </a:xfrm>
              <a:prstGeom prst="rect">
                <a:avLst/>
              </a:prstGeom>
            </p:spPr>
          </p:pic>
        </mc:Fallback>
      </mc:AlternateContent>
    </p:spTree>
    <p:extLst>
      <p:ext uri="{BB962C8B-B14F-4D97-AF65-F5344CB8AC3E}">
        <p14:creationId xmlns:p14="http://schemas.microsoft.com/office/powerpoint/2010/main" val="4072586870"/>
      </p:ext>
    </p:extLst>
  </p:cSld>
  <p:clrMapOvr>
    <a:masterClrMapping/>
  </p:clrMapOvr>
  <p:transition spd="med">
    <p:wipe dir="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3CAD-09FC-49AD-8908-8EB70DA7B5ED}"/>
              </a:ext>
            </a:extLst>
          </p:cNvPr>
          <p:cNvSpPr>
            <a:spLocks noGrp="1"/>
          </p:cNvSpPr>
          <p:nvPr>
            <p:ph type="title"/>
          </p:nvPr>
        </p:nvSpPr>
        <p:spPr>
          <a:xfrm>
            <a:off x="0" y="0"/>
            <a:ext cx="8229600" cy="637794"/>
          </a:xfrm>
        </p:spPr>
        <p:txBody>
          <a:bodyPr/>
          <a:lstStyle/>
          <a:p>
            <a:r>
              <a:rPr lang="en-US" dirty="0"/>
              <a:t>ANOVA – F- table</a:t>
            </a:r>
          </a:p>
        </p:txBody>
      </p:sp>
      <p:pic>
        <p:nvPicPr>
          <p:cNvPr id="4" name="Picture 3">
            <a:extLst>
              <a:ext uri="{FF2B5EF4-FFF2-40B4-BE49-F238E27FC236}">
                <a16:creationId xmlns:a16="http://schemas.microsoft.com/office/drawing/2014/main" id="{8C59B509-6E0D-4FD9-8806-C889CDE3173C}"/>
              </a:ext>
            </a:extLst>
          </p:cNvPr>
          <p:cNvPicPr>
            <a:picLocks noChangeAspect="1"/>
          </p:cNvPicPr>
          <p:nvPr/>
        </p:nvPicPr>
        <p:blipFill>
          <a:blip r:embed="rId3"/>
          <a:stretch>
            <a:fillRect/>
          </a:stretch>
        </p:blipFill>
        <p:spPr>
          <a:xfrm>
            <a:off x="139702" y="457079"/>
            <a:ext cx="6568123" cy="3684890"/>
          </a:xfrm>
          <a:prstGeom prst="rect">
            <a:avLst/>
          </a:prstGeom>
        </p:spPr>
      </p:pic>
      <p:sp>
        <p:nvSpPr>
          <p:cNvPr id="5" name="TextBox 4">
            <a:extLst>
              <a:ext uri="{FF2B5EF4-FFF2-40B4-BE49-F238E27FC236}">
                <a16:creationId xmlns:a16="http://schemas.microsoft.com/office/drawing/2014/main" id="{5AA97624-D6BA-4DDC-A936-397DE7F2B859}"/>
              </a:ext>
            </a:extLst>
          </p:cNvPr>
          <p:cNvSpPr txBox="1"/>
          <p:nvPr/>
        </p:nvSpPr>
        <p:spPr>
          <a:xfrm>
            <a:off x="1361130" y="4337438"/>
            <a:ext cx="74059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Conclusion : </a:t>
            </a:r>
            <a:r>
              <a:rPr lang="en-US" sz="1400" dirty="0">
                <a:solidFill>
                  <a:schemeClr val="bg2"/>
                </a:solidFill>
                <a:latin typeface="+mn-lt"/>
              </a:rPr>
              <a:t>f(2,12) – 22.59 is &gt; than C.V = 3.89, </a:t>
            </a:r>
            <a:r>
              <a:rPr lang="en-US" sz="1400" dirty="0" err="1">
                <a:solidFill>
                  <a:schemeClr val="bg2"/>
                </a:solidFill>
                <a:latin typeface="+mn-lt"/>
              </a:rPr>
              <a:t>i.e</a:t>
            </a:r>
            <a:r>
              <a:rPr lang="en-US" sz="1400" dirty="0">
                <a:solidFill>
                  <a:schemeClr val="bg2"/>
                </a:solidFill>
                <a:latin typeface="+mn-lt"/>
              </a:rPr>
              <a:t> the calculated F-value comes in the rejection region. Hence Reject Ho </a:t>
            </a:r>
            <a:r>
              <a:rPr lang="en-US" sz="1400" i="1" dirty="0">
                <a:solidFill>
                  <a:schemeClr val="bg2">
                    <a:lumMod val="50000"/>
                    <a:lumOff val="50000"/>
                  </a:schemeClr>
                </a:solidFill>
                <a:latin typeface="+mn-lt"/>
              </a:rPr>
              <a:t>(see plot on next slide)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A4B0BFE-6A10-4D62-B3E3-AAC0AB1ABC86}"/>
                  </a:ext>
                </a:extLst>
              </p14:cNvPr>
              <p14:cNvContentPartPr/>
              <p14:nvPr/>
            </p14:nvContentPartPr>
            <p14:xfrm>
              <a:off x="157320" y="0"/>
              <a:ext cx="8410680" cy="4934160"/>
            </p14:xfrm>
          </p:contentPart>
        </mc:Choice>
        <mc:Fallback>
          <p:pic>
            <p:nvPicPr>
              <p:cNvPr id="3" name="Ink 2">
                <a:extLst>
                  <a:ext uri="{FF2B5EF4-FFF2-40B4-BE49-F238E27FC236}">
                    <a16:creationId xmlns:a16="http://schemas.microsoft.com/office/drawing/2014/main" id="{2A4B0BFE-6A10-4D62-B3E3-AAC0AB1ABC86}"/>
                  </a:ext>
                </a:extLst>
              </p:cNvPr>
              <p:cNvPicPr/>
              <p:nvPr/>
            </p:nvPicPr>
            <p:blipFill>
              <a:blip r:embed="rId5"/>
              <a:stretch>
                <a:fillRect/>
              </a:stretch>
            </p:blipFill>
            <p:spPr>
              <a:xfrm>
                <a:off x="147960" y="-9360"/>
                <a:ext cx="8429400" cy="4952880"/>
              </a:xfrm>
              <a:prstGeom prst="rect">
                <a:avLst/>
              </a:prstGeom>
            </p:spPr>
          </p:pic>
        </mc:Fallback>
      </mc:AlternateContent>
    </p:spTree>
    <p:extLst>
      <p:ext uri="{BB962C8B-B14F-4D97-AF65-F5344CB8AC3E}">
        <p14:creationId xmlns:p14="http://schemas.microsoft.com/office/powerpoint/2010/main" val="269895417"/>
      </p:ext>
    </p:extLst>
  </p:cSld>
  <p:clrMapOvr>
    <a:masterClrMapping/>
  </p:clrMapOvr>
  <p:transition spd="med">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350F-14F3-4C4B-AB19-70E23F7E1A6A}"/>
              </a:ext>
            </a:extLst>
          </p:cNvPr>
          <p:cNvSpPr>
            <a:spLocks noGrp="1"/>
          </p:cNvSpPr>
          <p:nvPr>
            <p:ph type="title"/>
          </p:nvPr>
        </p:nvSpPr>
        <p:spPr>
          <a:xfrm>
            <a:off x="0" y="0"/>
            <a:ext cx="8229600" cy="637794"/>
          </a:xfrm>
        </p:spPr>
        <p:txBody>
          <a:bodyPr/>
          <a:lstStyle/>
          <a:p>
            <a:r>
              <a:rPr lang="en-US" dirty="0"/>
              <a:t>One Way ANOVA : Another Example 2</a:t>
            </a:r>
          </a:p>
        </p:txBody>
      </p:sp>
      <p:sp>
        <p:nvSpPr>
          <p:cNvPr id="3" name="TextBox 2">
            <a:extLst>
              <a:ext uri="{FF2B5EF4-FFF2-40B4-BE49-F238E27FC236}">
                <a16:creationId xmlns:a16="http://schemas.microsoft.com/office/drawing/2014/main" id="{04E93016-4231-489B-8C86-4179B0425D11}"/>
              </a:ext>
            </a:extLst>
          </p:cNvPr>
          <p:cNvSpPr txBox="1"/>
          <p:nvPr/>
        </p:nvSpPr>
        <p:spPr>
          <a:xfrm>
            <a:off x="202424" y="760837"/>
            <a:ext cx="83761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consumer agency wanted to find out if the mean weight loss for each of the 3 types of drugs for loosing weight is same. The following table records the weight loss per KG by the 15 people after eating these drugs for 3 months.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Using 10% significant level will you conclude that mean weight loss is the same for each of 3 drugs</a:t>
            </a:r>
          </a:p>
        </p:txBody>
      </p:sp>
      <p:graphicFrame>
        <p:nvGraphicFramePr>
          <p:cNvPr id="4" name="Table 4">
            <a:extLst>
              <a:ext uri="{FF2B5EF4-FFF2-40B4-BE49-F238E27FC236}">
                <a16:creationId xmlns:a16="http://schemas.microsoft.com/office/drawing/2014/main" id="{C2666D29-DAD7-447C-A151-F0791CA550A4}"/>
              </a:ext>
            </a:extLst>
          </p:cNvPr>
          <p:cNvGraphicFramePr>
            <a:graphicFrameLocks noGrp="1"/>
          </p:cNvGraphicFramePr>
          <p:nvPr>
            <p:extLst>
              <p:ext uri="{D42A27DB-BD31-4B8C-83A1-F6EECF244321}">
                <p14:modId xmlns:p14="http://schemas.microsoft.com/office/powerpoint/2010/main" val="2666095422"/>
              </p:ext>
            </p:extLst>
          </p:nvPr>
        </p:nvGraphicFramePr>
        <p:xfrm>
          <a:off x="1147072" y="2298748"/>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57513822"/>
                    </a:ext>
                  </a:extLst>
                </a:gridCol>
                <a:gridCol w="2032000">
                  <a:extLst>
                    <a:ext uri="{9D8B030D-6E8A-4147-A177-3AD203B41FA5}">
                      <a16:colId xmlns:a16="http://schemas.microsoft.com/office/drawing/2014/main" val="3189769854"/>
                    </a:ext>
                  </a:extLst>
                </a:gridCol>
                <a:gridCol w="2032000">
                  <a:extLst>
                    <a:ext uri="{9D8B030D-6E8A-4147-A177-3AD203B41FA5}">
                      <a16:colId xmlns:a16="http://schemas.microsoft.com/office/drawing/2014/main" val="2387582659"/>
                    </a:ext>
                  </a:extLst>
                </a:gridCol>
              </a:tblGrid>
              <a:tr h="370840">
                <a:tc>
                  <a:txBody>
                    <a:bodyPr/>
                    <a:lstStyle/>
                    <a:p>
                      <a:r>
                        <a:rPr lang="en-US" dirty="0">
                          <a:solidFill>
                            <a:schemeClr val="tx2"/>
                          </a:solidFill>
                        </a:rPr>
                        <a:t>Drug 1</a:t>
                      </a:r>
                    </a:p>
                  </a:txBody>
                  <a:tcPr/>
                </a:tc>
                <a:tc>
                  <a:txBody>
                    <a:bodyPr/>
                    <a:lstStyle/>
                    <a:p>
                      <a:r>
                        <a:rPr lang="en-US" dirty="0">
                          <a:solidFill>
                            <a:schemeClr val="tx2"/>
                          </a:solidFill>
                        </a:rPr>
                        <a:t>Drug 2</a:t>
                      </a:r>
                    </a:p>
                  </a:txBody>
                  <a:tcPr/>
                </a:tc>
                <a:tc>
                  <a:txBody>
                    <a:bodyPr/>
                    <a:lstStyle/>
                    <a:p>
                      <a:r>
                        <a:rPr lang="en-US" dirty="0">
                          <a:solidFill>
                            <a:schemeClr val="tx2"/>
                          </a:solidFill>
                        </a:rPr>
                        <a:t>Drug 3</a:t>
                      </a:r>
                    </a:p>
                  </a:txBody>
                  <a:tcPr/>
                </a:tc>
                <a:extLst>
                  <a:ext uri="{0D108BD9-81ED-4DB2-BD59-A6C34878D82A}">
                    <a16:rowId xmlns:a16="http://schemas.microsoft.com/office/drawing/2014/main" val="2712902630"/>
                  </a:ext>
                </a:extLst>
              </a:tr>
              <a:tr h="370840">
                <a:tc>
                  <a:txBody>
                    <a:bodyPr/>
                    <a:lstStyle/>
                    <a:p>
                      <a:r>
                        <a:rPr lang="en-US" dirty="0"/>
                        <a:t>7.5</a:t>
                      </a:r>
                    </a:p>
                  </a:txBody>
                  <a:tcPr/>
                </a:tc>
                <a:tc>
                  <a:txBody>
                    <a:bodyPr/>
                    <a:lstStyle/>
                    <a:p>
                      <a:r>
                        <a:rPr lang="en-US" dirty="0"/>
                        <a:t>9.5</a:t>
                      </a:r>
                    </a:p>
                  </a:txBody>
                  <a:tcPr/>
                </a:tc>
                <a:tc>
                  <a:txBody>
                    <a:bodyPr/>
                    <a:lstStyle/>
                    <a:p>
                      <a:r>
                        <a:rPr lang="en-US" dirty="0"/>
                        <a:t>8.5</a:t>
                      </a:r>
                    </a:p>
                  </a:txBody>
                  <a:tcPr/>
                </a:tc>
                <a:extLst>
                  <a:ext uri="{0D108BD9-81ED-4DB2-BD59-A6C34878D82A}">
                    <a16:rowId xmlns:a16="http://schemas.microsoft.com/office/drawing/2014/main" val="910693249"/>
                  </a:ext>
                </a:extLst>
              </a:tr>
              <a:tr h="370840">
                <a:tc>
                  <a:txBody>
                    <a:bodyPr/>
                    <a:lstStyle/>
                    <a:p>
                      <a:r>
                        <a:rPr lang="en-US" dirty="0"/>
                        <a:t>10</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881476594"/>
                  </a:ext>
                </a:extLst>
              </a:tr>
              <a:tr h="370840">
                <a:tc>
                  <a:txBody>
                    <a:bodyPr/>
                    <a:lstStyle/>
                    <a:p>
                      <a:r>
                        <a:rPr lang="en-US" dirty="0"/>
                        <a:t>8</a:t>
                      </a:r>
                    </a:p>
                  </a:txBody>
                  <a:tcPr/>
                </a:tc>
                <a:tc>
                  <a:txBody>
                    <a:bodyPr/>
                    <a:lstStyle/>
                    <a:p>
                      <a:r>
                        <a:rPr lang="en-US" dirty="0"/>
                        <a:t>7.5</a:t>
                      </a:r>
                    </a:p>
                  </a:txBody>
                  <a:tcPr/>
                </a:tc>
                <a:tc>
                  <a:txBody>
                    <a:bodyPr/>
                    <a:lstStyle/>
                    <a:p>
                      <a:r>
                        <a:rPr lang="en-US" dirty="0"/>
                        <a:t>6.5</a:t>
                      </a:r>
                    </a:p>
                  </a:txBody>
                  <a:tcPr/>
                </a:tc>
                <a:extLst>
                  <a:ext uri="{0D108BD9-81ED-4DB2-BD59-A6C34878D82A}">
                    <a16:rowId xmlns:a16="http://schemas.microsoft.com/office/drawing/2014/main" val="1061176349"/>
                  </a:ext>
                </a:extLst>
              </a:tr>
              <a:tr h="370840">
                <a:tc>
                  <a:txBody>
                    <a:bodyPr/>
                    <a:lstStyle/>
                    <a:p>
                      <a:r>
                        <a:rPr lang="en-US" dirty="0"/>
                        <a:t>6</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871935396"/>
                  </a:ext>
                </a:extLst>
              </a:tr>
              <a:tr h="370840">
                <a:tc>
                  <a:txBody>
                    <a:bodyPr/>
                    <a:lstStyle/>
                    <a:p>
                      <a:r>
                        <a:rPr lang="en-US" dirty="0"/>
                        <a:t>6.5</a:t>
                      </a:r>
                    </a:p>
                  </a:txBody>
                  <a:tcPr/>
                </a:tc>
                <a:tc>
                  <a:txBody>
                    <a:bodyPr/>
                    <a:lstStyle/>
                    <a:p>
                      <a:r>
                        <a:rPr lang="en-US" dirty="0"/>
                        <a:t>6</a:t>
                      </a:r>
                    </a:p>
                  </a:txBody>
                  <a:tcPr/>
                </a:tc>
                <a:tc>
                  <a:txBody>
                    <a:bodyPr/>
                    <a:lstStyle/>
                    <a:p>
                      <a:r>
                        <a:rPr lang="en-US" dirty="0"/>
                        <a:t>8</a:t>
                      </a:r>
                    </a:p>
                  </a:txBody>
                  <a:tcPr/>
                </a:tc>
                <a:extLst>
                  <a:ext uri="{0D108BD9-81ED-4DB2-BD59-A6C34878D82A}">
                    <a16:rowId xmlns:a16="http://schemas.microsoft.com/office/drawing/2014/main" val="327080499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FE1A2C1-2AE3-41DC-B480-FECB9316BB45}"/>
                  </a:ext>
                </a:extLst>
              </p14:cNvPr>
              <p14:cNvContentPartPr/>
              <p14:nvPr/>
            </p14:nvContentPartPr>
            <p14:xfrm>
              <a:off x="695160" y="1014480"/>
              <a:ext cx="7596720" cy="1252800"/>
            </p14:xfrm>
          </p:contentPart>
        </mc:Choice>
        <mc:Fallback>
          <p:pic>
            <p:nvPicPr>
              <p:cNvPr id="5" name="Ink 4">
                <a:extLst>
                  <a:ext uri="{FF2B5EF4-FFF2-40B4-BE49-F238E27FC236}">
                    <a16:creationId xmlns:a16="http://schemas.microsoft.com/office/drawing/2014/main" id="{8FE1A2C1-2AE3-41DC-B480-FECB9316BB45}"/>
                  </a:ext>
                </a:extLst>
              </p:cNvPr>
              <p:cNvPicPr/>
              <p:nvPr/>
            </p:nvPicPr>
            <p:blipFill>
              <a:blip r:embed="rId3"/>
              <a:stretch>
                <a:fillRect/>
              </a:stretch>
            </p:blipFill>
            <p:spPr>
              <a:xfrm>
                <a:off x="685800" y="1005120"/>
                <a:ext cx="7615440" cy="1271520"/>
              </a:xfrm>
              <a:prstGeom prst="rect">
                <a:avLst/>
              </a:prstGeom>
            </p:spPr>
          </p:pic>
        </mc:Fallback>
      </mc:AlternateContent>
    </p:spTree>
    <p:extLst>
      <p:ext uri="{BB962C8B-B14F-4D97-AF65-F5344CB8AC3E}">
        <p14:creationId xmlns:p14="http://schemas.microsoft.com/office/powerpoint/2010/main" val="3251091159"/>
      </p:ext>
    </p:extLst>
  </p:cSld>
  <p:clrMapOvr>
    <a:masterClrMapping/>
  </p:clrMapOvr>
  <p:transition spd="med">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336B-7659-4D34-A1CD-835FED5AC305}"/>
              </a:ext>
            </a:extLst>
          </p:cNvPr>
          <p:cNvSpPr>
            <a:spLocks noGrp="1"/>
          </p:cNvSpPr>
          <p:nvPr>
            <p:ph type="title"/>
          </p:nvPr>
        </p:nvSpPr>
        <p:spPr>
          <a:xfrm>
            <a:off x="0" y="0"/>
            <a:ext cx="8229600" cy="637794"/>
          </a:xfrm>
        </p:spPr>
        <p:txBody>
          <a:bodyPr/>
          <a:lstStyle/>
          <a:p>
            <a:r>
              <a:rPr lang="en-US" dirty="0"/>
              <a:t>When to use WHAT ? </a:t>
            </a:r>
          </a:p>
        </p:txBody>
      </p:sp>
      <p:graphicFrame>
        <p:nvGraphicFramePr>
          <p:cNvPr id="4" name="Table 4">
            <a:extLst>
              <a:ext uri="{FF2B5EF4-FFF2-40B4-BE49-F238E27FC236}">
                <a16:creationId xmlns:a16="http://schemas.microsoft.com/office/drawing/2014/main" id="{5122A055-9407-4E55-8381-B130D506BE6E}"/>
              </a:ext>
            </a:extLst>
          </p:cNvPr>
          <p:cNvGraphicFramePr>
            <a:graphicFrameLocks noGrp="1"/>
          </p:cNvGraphicFramePr>
          <p:nvPr>
            <p:extLst>
              <p:ext uri="{D42A27DB-BD31-4B8C-83A1-F6EECF244321}">
                <p14:modId xmlns:p14="http://schemas.microsoft.com/office/powerpoint/2010/main" val="3691458284"/>
              </p:ext>
            </p:extLst>
          </p:nvPr>
        </p:nvGraphicFramePr>
        <p:xfrm>
          <a:off x="358313" y="972520"/>
          <a:ext cx="8052771" cy="2062480"/>
        </p:xfrm>
        <a:graphic>
          <a:graphicData uri="http://schemas.openxmlformats.org/drawingml/2006/table">
            <a:tbl>
              <a:tblPr firstRow="1" bandRow="1">
                <a:tableStyleId>{5940675A-B579-460E-94D1-54222C63F5DA}</a:tableStyleId>
              </a:tblPr>
              <a:tblGrid>
                <a:gridCol w="2569512">
                  <a:extLst>
                    <a:ext uri="{9D8B030D-6E8A-4147-A177-3AD203B41FA5}">
                      <a16:colId xmlns:a16="http://schemas.microsoft.com/office/drawing/2014/main" val="276784685"/>
                    </a:ext>
                  </a:extLst>
                </a:gridCol>
                <a:gridCol w="5483259">
                  <a:extLst>
                    <a:ext uri="{9D8B030D-6E8A-4147-A177-3AD203B41FA5}">
                      <a16:colId xmlns:a16="http://schemas.microsoft.com/office/drawing/2014/main" val="1768606866"/>
                    </a:ext>
                  </a:extLst>
                </a:gridCol>
              </a:tblGrid>
              <a:tr h="370840">
                <a:tc>
                  <a:txBody>
                    <a:bodyPr/>
                    <a:lstStyle/>
                    <a:p>
                      <a:r>
                        <a:rPr lang="en-US" b="1" dirty="0"/>
                        <a:t>Test</a:t>
                      </a:r>
                    </a:p>
                  </a:txBody>
                  <a:tcPr>
                    <a:solidFill>
                      <a:schemeClr val="accent4">
                        <a:lumMod val="20000"/>
                        <a:lumOff val="80000"/>
                      </a:schemeClr>
                    </a:solidFill>
                  </a:tcPr>
                </a:tc>
                <a:tc>
                  <a:txBody>
                    <a:bodyPr/>
                    <a:lstStyle/>
                    <a:p>
                      <a:r>
                        <a:rPr lang="en-US" dirty="0"/>
                        <a:t>Use</a:t>
                      </a:r>
                    </a:p>
                  </a:txBody>
                  <a:tcPr/>
                </a:tc>
                <a:extLst>
                  <a:ext uri="{0D108BD9-81ED-4DB2-BD59-A6C34878D82A}">
                    <a16:rowId xmlns:a16="http://schemas.microsoft.com/office/drawing/2014/main" val="1183533314"/>
                  </a:ext>
                </a:extLst>
              </a:tr>
              <a:tr h="370840">
                <a:tc>
                  <a:txBody>
                    <a:bodyPr/>
                    <a:lstStyle/>
                    <a:p>
                      <a:r>
                        <a:rPr lang="en-US" sz="1600" b="1" dirty="0"/>
                        <a:t>ANOVA</a:t>
                      </a:r>
                    </a:p>
                  </a:txBody>
                  <a:tcPr>
                    <a:solidFill>
                      <a:schemeClr val="accent4">
                        <a:lumMod val="20000"/>
                        <a:lumOff val="80000"/>
                      </a:schemeClr>
                    </a:solidFill>
                  </a:tcPr>
                </a:tc>
                <a:tc>
                  <a:txBody>
                    <a:bodyPr/>
                    <a:lstStyle/>
                    <a:p>
                      <a:r>
                        <a:rPr lang="en-US" sz="1600" dirty="0"/>
                        <a:t>Comparing the mean of (more than two) samples</a:t>
                      </a:r>
                    </a:p>
                  </a:txBody>
                  <a:tcPr/>
                </a:tc>
                <a:extLst>
                  <a:ext uri="{0D108BD9-81ED-4DB2-BD59-A6C34878D82A}">
                    <a16:rowId xmlns:a16="http://schemas.microsoft.com/office/drawing/2014/main" val="227966399"/>
                  </a:ext>
                </a:extLst>
              </a:tr>
              <a:tr h="370840">
                <a:tc>
                  <a:txBody>
                    <a:bodyPr/>
                    <a:lstStyle/>
                    <a:p>
                      <a:r>
                        <a:rPr lang="en-US" sz="1600" b="1" dirty="0"/>
                        <a:t>Chi –Square Test </a:t>
                      </a:r>
                    </a:p>
                  </a:txBody>
                  <a:tcPr>
                    <a:solidFill>
                      <a:schemeClr val="accent4">
                        <a:lumMod val="20000"/>
                        <a:lumOff val="80000"/>
                      </a:schemeClr>
                    </a:solidFill>
                  </a:tcPr>
                </a:tc>
                <a:tc>
                  <a:txBody>
                    <a:bodyPr/>
                    <a:lstStyle/>
                    <a:p>
                      <a:r>
                        <a:rPr lang="en-US" sz="1600" dirty="0"/>
                        <a:t>Testing ‘goodness of fit’ to assumed distribution</a:t>
                      </a:r>
                    </a:p>
                  </a:txBody>
                  <a:tcPr/>
                </a:tc>
                <a:extLst>
                  <a:ext uri="{0D108BD9-81ED-4DB2-BD59-A6C34878D82A}">
                    <a16:rowId xmlns:a16="http://schemas.microsoft.com/office/drawing/2014/main" val="35511097"/>
                  </a:ext>
                </a:extLst>
              </a:tr>
              <a:tr h="370840">
                <a:tc>
                  <a:txBody>
                    <a:bodyPr/>
                    <a:lstStyle/>
                    <a:p>
                      <a:r>
                        <a:rPr lang="en-US" sz="1600" b="1" dirty="0"/>
                        <a:t>t- test</a:t>
                      </a:r>
                    </a:p>
                  </a:txBody>
                  <a:tcPr>
                    <a:solidFill>
                      <a:schemeClr val="accent4">
                        <a:lumMod val="20000"/>
                        <a:lumOff val="80000"/>
                      </a:schemeClr>
                    </a:solidFill>
                  </a:tcPr>
                </a:tc>
                <a:tc>
                  <a:txBody>
                    <a:bodyPr/>
                    <a:lstStyle/>
                    <a:p>
                      <a:r>
                        <a:rPr lang="en-US" sz="1600" dirty="0"/>
                        <a:t>Comparing the mean to a value, or the means of two samples</a:t>
                      </a:r>
                    </a:p>
                  </a:txBody>
                  <a:tcPr/>
                </a:tc>
                <a:extLst>
                  <a:ext uri="{0D108BD9-81ED-4DB2-BD59-A6C34878D82A}">
                    <a16:rowId xmlns:a16="http://schemas.microsoft.com/office/drawing/2014/main" val="806802981"/>
                  </a:ext>
                </a:extLst>
              </a:tr>
              <a:tr h="370840">
                <a:tc>
                  <a:txBody>
                    <a:bodyPr/>
                    <a:lstStyle/>
                    <a:p>
                      <a:r>
                        <a:rPr lang="en-US" sz="1600" b="1" dirty="0"/>
                        <a:t>z - test</a:t>
                      </a:r>
                    </a:p>
                  </a:txBody>
                  <a:tcPr>
                    <a:solidFill>
                      <a:schemeClr val="accent4">
                        <a:lumMod val="20000"/>
                        <a:lumOff val="80000"/>
                      </a:schemeClr>
                    </a:solidFill>
                  </a:tcPr>
                </a:tc>
                <a:tc>
                  <a:txBody>
                    <a:bodyPr/>
                    <a:lstStyle/>
                    <a:p>
                      <a:r>
                        <a:rPr lang="en-US" sz="1600" dirty="0"/>
                        <a:t>Same as t- test but for large samples </a:t>
                      </a:r>
                    </a:p>
                  </a:txBody>
                  <a:tcPr/>
                </a:tc>
                <a:extLst>
                  <a:ext uri="{0D108BD9-81ED-4DB2-BD59-A6C34878D82A}">
                    <a16:rowId xmlns:a16="http://schemas.microsoft.com/office/drawing/2014/main" val="391958149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097319A-FE54-4F7B-B9A8-7008B2F329C7}"/>
                  </a:ext>
                </a:extLst>
              </p14:cNvPr>
              <p14:cNvContentPartPr/>
              <p14:nvPr/>
            </p14:nvContentPartPr>
            <p14:xfrm>
              <a:off x="2233440" y="1414440"/>
              <a:ext cx="5767920" cy="1543320"/>
            </p14:xfrm>
          </p:contentPart>
        </mc:Choice>
        <mc:Fallback>
          <p:pic>
            <p:nvPicPr>
              <p:cNvPr id="5" name="Ink 4">
                <a:extLst>
                  <a:ext uri="{FF2B5EF4-FFF2-40B4-BE49-F238E27FC236}">
                    <a16:creationId xmlns:a16="http://schemas.microsoft.com/office/drawing/2014/main" id="{8097319A-FE54-4F7B-B9A8-7008B2F329C7}"/>
                  </a:ext>
                </a:extLst>
              </p:cNvPr>
              <p:cNvPicPr/>
              <p:nvPr/>
            </p:nvPicPr>
            <p:blipFill>
              <a:blip r:embed="rId3"/>
              <a:stretch>
                <a:fillRect/>
              </a:stretch>
            </p:blipFill>
            <p:spPr>
              <a:xfrm>
                <a:off x="2224080" y="1405080"/>
                <a:ext cx="5786640" cy="1562040"/>
              </a:xfrm>
              <a:prstGeom prst="rect">
                <a:avLst/>
              </a:prstGeom>
            </p:spPr>
          </p:pic>
        </mc:Fallback>
      </mc:AlternateContent>
    </p:spTree>
    <p:extLst>
      <p:ext uri="{BB962C8B-B14F-4D97-AF65-F5344CB8AC3E}">
        <p14:creationId xmlns:p14="http://schemas.microsoft.com/office/powerpoint/2010/main" val="1815010286"/>
      </p:ext>
    </p:extLst>
  </p:cSld>
  <p:clrMapOvr>
    <a:masterClrMapping/>
  </p:clrMapOvr>
  <p:transition spd="med">
    <p:wipe dir="r"/>
  </p:transition>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A0A3F8-BAAA-4120-B71D-634F9B383578}"/>
              </a:ext>
            </a:extLst>
          </p:cNvPr>
          <p:cNvSpPr txBox="1"/>
          <p:nvPr/>
        </p:nvSpPr>
        <p:spPr>
          <a:xfrm>
            <a:off x="0" y="1619395"/>
            <a:ext cx="6777728" cy="1569660"/>
          </a:xfrm>
          <a:prstGeom prst="rect">
            <a:avLst/>
          </a:prstGeom>
          <a:noFill/>
        </p:spPr>
        <p:txBody>
          <a:bodyPr wrap="square" rtlCol="0">
            <a:spAutoFit/>
          </a:bodyPr>
          <a:lstStyle/>
          <a:p>
            <a:pPr>
              <a:spcBef>
                <a:spcPts val="0"/>
              </a:spcBef>
              <a:spcAft>
                <a:spcPts val="0"/>
              </a:spcAft>
              <a:buClr>
                <a:schemeClr val="bg1"/>
              </a:buClr>
            </a:pPr>
            <a:r>
              <a:rPr lang="en-US" sz="9600" b="1" dirty="0">
                <a:solidFill>
                  <a:schemeClr val="bg2"/>
                </a:solidFill>
                <a:latin typeface="+mn-lt"/>
              </a:rPr>
              <a:t>BACK UP</a:t>
            </a:r>
            <a:endParaRPr lang="en-US" sz="1400" b="1" dirty="0">
              <a:solidFill>
                <a:schemeClr val="bg2"/>
              </a:solidFill>
              <a:latin typeface="+mn-lt"/>
            </a:endParaRPr>
          </a:p>
        </p:txBody>
      </p:sp>
    </p:spTree>
    <p:extLst>
      <p:ext uri="{BB962C8B-B14F-4D97-AF65-F5344CB8AC3E}">
        <p14:creationId xmlns:p14="http://schemas.microsoft.com/office/powerpoint/2010/main" val="2913372648"/>
      </p:ext>
    </p:extLst>
  </p:cSld>
  <p:clrMapOvr>
    <a:masterClrMapping/>
  </p:clrMapOvr>
  <p:transition spd="med">
    <p:wipe dir="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F8-39EB-4FBD-8D81-11A2AD144917}"/>
              </a:ext>
            </a:extLst>
          </p:cNvPr>
          <p:cNvSpPr>
            <a:spLocks noGrp="1"/>
          </p:cNvSpPr>
          <p:nvPr>
            <p:ph type="title"/>
          </p:nvPr>
        </p:nvSpPr>
        <p:spPr>
          <a:xfrm>
            <a:off x="0" y="0"/>
            <a:ext cx="8229600" cy="637794"/>
          </a:xfrm>
        </p:spPr>
        <p:txBody>
          <a:bodyPr/>
          <a:lstStyle/>
          <a:p>
            <a:r>
              <a:rPr lang="en-US" dirty="0"/>
              <a:t>Percentiles</a:t>
            </a:r>
          </a:p>
        </p:txBody>
      </p:sp>
      <p:sp>
        <p:nvSpPr>
          <p:cNvPr id="3" name="TextBox 2">
            <a:extLst>
              <a:ext uri="{FF2B5EF4-FFF2-40B4-BE49-F238E27FC236}">
                <a16:creationId xmlns:a16="http://schemas.microsoft.com/office/drawing/2014/main" id="{0EC1444E-8018-4B80-BEE3-261C4E50A262}"/>
              </a:ext>
            </a:extLst>
          </p:cNvPr>
          <p:cNvSpPr txBox="1"/>
          <p:nvPr/>
        </p:nvSpPr>
        <p:spPr>
          <a:xfrm>
            <a:off x="516531" y="637794"/>
            <a:ext cx="5479420" cy="862939"/>
          </a:xfrm>
          <a:prstGeom prst="rect">
            <a:avLst/>
          </a:prstGeom>
          <a:noFill/>
        </p:spPr>
        <p:txBody>
          <a:bodyPr wrap="square" rtlCol="0">
            <a:spAutoFit/>
          </a:bodyPr>
          <a:lstStyle/>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36A26050-DF8F-487D-9E3C-DAC39F5F4378}"/>
              </a:ext>
            </a:extLst>
          </p:cNvPr>
          <p:cNvSpPr txBox="1">
            <a:spLocks/>
          </p:cNvSpPr>
          <p:nvPr/>
        </p:nvSpPr>
        <p:spPr>
          <a:xfrm>
            <a:off x="138439" y="1181836"/>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Decile</a:t>
            </a:r>
          </a:p>
          <a:p>
            <a:endParaRPr lang="en-US" kern="0" dirty="0"/>
          </a:p>
          <a:p>
            <a:r>
              <a:rPr lang="en-US" kern="0" dirty="0"/>
              <a:t>Estimating Percentile</a:t>
            </a:r>
          </a:p>
        </p:txBody>
      </p:sp>
    </p:spTree>
    <p:extLst>
      <p:ext uri="{BB962C8B-B14F-4D97-AF65-F5344CB8AC3E}">
        <p14:creationId xmlns:p14="http://schemas.microsoft.com/office/powerpoint/2010/main" val="2750829029"/>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4145885228"/>
      </p:ext>
    </p:extLst>
  </p:cSld>
  <p:clrMapOvr>
    <a:masterClrMapping/>
  </p:clrMapOvr>
  <p:transition spd="med">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3CC1-90CC-435A-9189-5BDF12903CEF}"/>
              </a:ext>
            </a:extLst>
          </p:cNvPr>
          <p:cNvSpPr>
            <a:spLocks noGrp="1"/>
          </p:cNvSpPr>
          <p:nvPr>
            <p:ph type="title"/>
          </p:nvPr>
        </p:nvSpPr>
        <p:spPr>
          <a:xfrm>
            <a:off x="148676" y="110628"/>
            <a:ext cx="7955280" cy="640080"/>
          </a:xfrm>
        </p:spPr>
        <p:txBody>
          <a:bodyPr/>
          <a:lstStyle/>
          <a:p>
            <a:r>
              <a:rPr lang="en-US" dirty="0"/>
              <a:t>Why Statistics is </a:t>
            </a:r>
            <a:r>
              <a:rPr lang="en-US" dirty="0">
                <a:solidFill>
                  <a:schemeClr val="tx2">
                    <a:lumMod val="50000"/>
                  </a:schemeClr>
                </a:solidFill>
              </a:rPr>
              <a:t>Important?</a:t>
            </a:r>
          </a:p>
        </p:txBody>
      </p:sp>
      <p:sp>
        <p:nvSpPr>
          <p:cNvPr id="3" name="Content Placeholder 2">
            <a:extLst>
              <a:ext uri="{FF2B5EF4-FFF2-40B4-BE49-F238E27FC236}">
                <a16:creationId xmlns:a16="http://schemas.microsoft.com/office/drawing/2014/main" id="{ADA3D4CF-1D48-420F-9105-1682DCCA001A}"/>
              </a:ext>
            </a:extLst>
          </p:cNvPr>
          <p:cNvSpPr>
            <a:spLocks noGrp="1"/>
          </p:cNvSpPr>
          <p:nvPr>
            <p:ph sz="half" idx="1"/>
          </p:nvPr>
        </p:nvSpPr>
        <p:spPr>
          <a:xfrm>
            <a:off x="73186" y="750708"/>
            <a:ext cx="8791607" cy="4120906"/>
          </a:xfrm>
        </p:spPr>
        <p:txBody>
          <a:bodyPr>
            <a:normAutofit/>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In Business</a:t>
            </a:r>
          </a:p>
          <a:p>
            <a:pPr marL="0" indent="0" algn="just">
              <a:buNone/>
            </a:pPr>
            <a:endParaRPr lang="en-US" b="1"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economics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Accounts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Physics</a:t>
            </a:r>
          </a:p>
          <a:p>
            <a:pPr algn="just">
              <a:buFont typeface="Arial" panose="020B0604020202020204" pitchFamily="34" charset="0"/>
              <a:buChar char="•"/>
            </a:pPr>
            <a:endParaRPr lang="en-US" b="1" dirty="0">
              <a:solidFill>
                <a:schemeClr val="bg1"/>
              </a:solidFill>
              <a:latin typeface="roboto" panose="02000000000000000000" pitchFamily="2" charset="0"/>
            </a:endParaRPr>
          </a:p>
          <a:p>
            <a:pPr algn="just">
              <a:buFont typeface="Arial" panose="020B0604020202020204" pitchFamily="34" charset="0"/>
              <a:buChar char="•"/>
            </a:pPr>
            <a:r>
              <a:rPr lang="en-US" b="1" dirty="0">
                <a:solidFill>
                  <a:schemeClr val="bg1"/>
                </a:solidFill>
                <a:latin typeface="roboto" panose="02000000000000000000" pitchFamily="2" charset="0"/>
              </a:rPr>
              <a:t>Government</a:t>
            </a:r>
            <a:endParaRPr lang="en-US" b="0" i="0" dirty="0">
              <a:solidFill>
                <a:schemeClr val="tx2">
                  <a:lumMod val="50000"/>
                </a:schemeClr>
              </a:solidFill>
              <a:effectLst/>
              <a:latin typeface="roboto" panose="02000000000000000000" pitchFamily="2" charset="0"/>
            </a:endParaRPr>
          </a:p>
        </p:txBody>
      </p:sp>
      <p:sp>
        <p:nvSpPr>
          <p:cNvPr id="4" name="TextBox 3">
            <a:extLst>
              <a:ext uri="{FF2B5EF4-FFF2-40B4-BE49-F238E27FC236}">
                <a16:creationId xmlns:a16="http://schemas.microsoft.com/office/drawing/2014/main" id="{71BCDC17-5F44-491A-8B8C-5B3384ADA063}"/>
              </a:ext>
            </a:extLst>
          </p:cNvPr>
          <p:cNvSpPr txBox="1"/>
          <p:nvPr/>
        </p:nvSpPr>
        <p:spPr>
          <a:xfrm>
            <a:off x="369948" y="96308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5" name="TextBox 4">
            <a:extLst>
              <a:ext uri="{FF2B5EF4-FFF2-40B4-BE49-F238E27FC236}">
                <a16:creationId xmlns:a16="http://schemas.microsoft.com/office/drawing/2014/main" id="{B39A2A80-1EBF-49F5-B480-0472A4E70679}"/>
              </a:ext>
            </a:extLst>
          </p:cNvPr>
          <p:cNvSpPr txBox="1"/>
          <p:nvPr/>
        </p:nvSpPr>
        <p:spPr>
          <a:xfrm>
            <a:off x="355987" y="169862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D024976C-77DA-4A9C-A93C-AE7E864E157A}"/>
              </a:ext>
            </a:extLst>
          </p:cNvPr>
          <p:cNvSpPr txBox="1"/>
          <p:nvPr/>
        </p:nvSpPr>
        <p:spPr>
          <a:xfrm>
            <a:off x="355987" y="2395662"/>
            <a:ext cx="558412" cy="276999"/>
          </a:xfrm>
          <a:prstGeom prst="rect">
            <a:avLst/>
          </a:prstGeom>
          <a:noFill/>
        </p:spPr>
        <p:txBody>
          <a:bodyPr wrap="square" rtlCol="0">
            <a:spAutoFit/>
          </a:bodyPr>
          <a:lstStyle/>
          <a:p>
            <a:pPr>
              <a:spcBef>
                <a:spcPts val="0"/>
              </a:spcBef>
              <a:spcAft>
                <a:spcPts val="0"/>
              </a:spcAft>
              <a:buClr>
                <a:schemeClr val="bg1"/>
              </a:buClr>
            </a:pPr>
            <a:r>
              <a:rPr lang="en-US" sz="1200" b="1">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7" name="TextBox 6">
            <a:extLst>
              <a:ext uri="{FF2B5EF4-FFF2-40B4-BE49-F238E27FC236}">
                <a16:creationId xmlns:a16="http://schemas.microsoft.com/office/drawing/2014/main" id="{44D6110D-AF15-462D-B9A6-FBD47075AA6A}"/>
              </a:ext>
            </a:extLst>
          </p:cNvPr>
          <p:cNvSpPr txBox="1"/>
          <p:nvPr/>
        </p:nvSpPr>
        <p:spPr>
          <a:xfrm>
            <a:off x="355987" y="316787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8" name="TextBox 7">
            <a:extLst>
              <a:ext uri="{FF2B5EF4-FFF2-40B4-BE49-F238E27FC236}">
                <a16:creationId xmlns:a16="http://schemas.microsoft.com/office/drawing/2014/main" id="{EDA8814B-062A-41E7-A660-66D6673E6EE9}"/>
              </a:ext>
            </a:extLst>
          </p:cNvPr>
          <p:cNvSpPr txBox="1"/>
          <p:nvPr/>
        </p:nvSpPr>
        <p:spPr>
          <a:xfrm>
            <a:off x="300147" y="388124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2542499745"/>
      </p:ext>
    </p:extLst>
  </p:cSld>
  <p:clrMapOvr>
    <a:masterClrMapping/>
  </p:clrMapOvr>
  <p:transition spd="med">
    <p:wipe dir="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4AD9-EA66-4AB3-924A-162C75EDA01E}"/>
              </a:ext>
            </a:extLst>
          </p:cNvPr>
          <p:cNvSpPr>
            <a:spLocks noGrp="1"/>
          </p:cNvSpPr>
          <p:nvPr>
            <p:ph type="title"/>
          </p:nvPr>
        </p:nvSpPr>
        <p:spPr>
          <a:xfrm>
            <a:off x="0" y="0"/>
            <a:ext cx="7955280" cy="640080"/>
          </a:xfrm>
        </p:spPr>
        <p:txBody>
          <a:bodyPr/>
          <a:lstStyle/>
          <a:p>
            <a:r>
              <a:rPr lang="en-US" dirty="0"/>
              <a:t>Standard error</a:t>
            </a:r>
          </a:p>
        </p:txBody>
      </p:sp>
      <p:sp>
        <p:nvSpPr>
          <p:cNvPr id="3" name="Content Placeholder 2">
            <a:extLst>
              <a:ext uri="{FF2B5EF4-FFF2-40B4-BE49-F238E27FC236}">
                <a16:creationId xmlns:a16="http://schemas.microsoft.com/office/drawing/2014/main" id="{47CD45C0-EFC7-4DD0-B50D-0190DB321846}"/>
              </a:ext>
            </a:extLst>
          </p:cNvPr>
          <p:cNvSpPr>
            <a:spLocks noGrp="1"/>
          </p:cNvSpPr>
          <p:nvPr>
            <p:ph sz="half" idx="1"/>
          </p:nvPr>
        </p:nvSpPr>
        <p:spPr>
          <a:xfrm>
            <a:off x="141698" y="640080"/>
            <a:ext cx="7924386" cy="3200400"/>
          </a:xfrm>
        </p:spPr>
        <p:txBody>
          <a:bodyPr/>
          <a:lstStyle/>
          <a:p>
            <a:pPr marL="0" indent="0" algn="l">
              <a:buNone/>
            </a:pPr>
            <a:r>
              <a:rPr lang="en-US" b="1" i="0" dirty="0">
                <a:solidFill>
                  <a:srgbClr val="1B2B68"/>
                </a:solidFill>
                <a:effectLst/>
                <a:latin typeface="Gilmer"/>
              </a:rPr>
              <a:t>Why standard error matters ?</a:t>
            </a:r>
          </a:p>
          <a:p>
            <a:pPr algn="l"/>
            <a:r>
              <a:rPr lang="en-US" b="0" i="0" dirty="0">
                <a:solidFill>
                  <a:srgbClr val="0D405F"/>
                </a:solidFill>
                <a:effectLst/>
                <a:latin typeface="Inter"/>
              </a:rPr>
              <a:t>In statistics, data from</a:t>
            </a:r>
            <a:r>
              <a:rPr lang="en-US" dirty="0">
                <a:solidFill>
                  <a:srgbClr val="0D405F"/>
                </a:solidFill>
                <a:latin typeface="Inter"/>
              </a:rPr>
              <a:t> </a:t>
            </a:r>
            <a:r>
              <a:rPr lang="en-US" dirty="0">
                <a:solidFill>
                  <a:srgbClr val="0D405F"/>
                </a:solidFill>
                <a:latin typeface="Inter"/>
                <a:hlinkClick r:id="rId2">
                  <a:extLst>
                    <a:ext uri="{A12FA001-AC4F-418D-AE19-62706E023703}">
                      <ahyp:hlinkClr xmlns:ahyp="http://schemas.microsoft.com/office/drawing/2018/hyperlinkcolor" val="tx"/>
                    </a:ext>
                  </a:extLst>
                </a:hlinkClick>
              </a:rPr>
              <a:t>samples</a:t>
            </a:r>
            <a:r>
              <a:rPr lang="en-US" dirty="0">
                <a:solidFill>
                  <a:srgbClr val="0D405F"/>
                </a:solidFill>
                <a:latin typeface="Inter"/>
              </a:rPr>
              <a:t> is used </a:t>
            </a:r>
            <a:r>
              <a:rPr lang="en-US" b="0" i="0" dirty="0">
                <a:solidFill>
                  <a:srgbClr val="0D405F"/>
                </a:solidFill>
                <a:effectLst/>
                <a:latin typeface="Inter"/>
              </a:rPr>
              <a:t>to understand larger populations. Standard error matters because it helps you estimate how well your sample data represents the whole population.</a:t>
            </a:r>
          </a:p>
          <a:p>
            <a:pPr algn="l"/>
            <a:endParaRPr lang="en-US" dirty="0">
              <a:solidFill>
                <a:srgbClr val="0D405F"/>
              </a:solidFill>
              <a:latin typeface="Inter"/>
            </a:endParaRPr>
          </a:p>
          <a:p>
            <a:pPr marL="0" indent="0" algn="l">
              <a:buNone/>
            </a:pPr>
            <a:r>
              <a:rPr lang="en-US" b="1" i="0" dirty="0">
                <a:solidFill>
                  <a:srgbClr val="1B2B68"/>
                </a:solidFill>
                <a:effectLst/>
                <a:latin typeface="Gilmer"/>
              </a:rPr>
              <a:t>Standard error vs standard deviation</a:t>
            </a:r>
          </a:p>
          <a:p>
            <a:pPr marL="0" indent="0" algn="l">
              <a:buNone/>
            </a:pPr>
            <a:r>
              <a:rPr lang="en-US" b="0" i="0" dirty="0">
                <a:solidFill>
                  <a:srgbClr val="0D405F"/>
                </a:solidFill>
                <a:effectLst/>
                <a:latin typeface="Inter"/>
              </a:rPr>
              <a:t>Standard error and </a:t>
            </a:r>
            <a:r>
              <a:rPr lang="en-US" dirty="0">
                <a:solidFill>
                  <a:srgbClr val="0D405F"/>
                </a:solidFill>
                <a:latin typeface="Inter"/>
                <a:hlinkClick r:id="rId3">
                  <a:extLst>
                    <a:ext uri="{A12FA001-AC4F-418D-AE19-62706E023703}">
                      <ahyp:hlinkClr xmlns:ahyp="http://schemas.microsoft.com/office/drawing/2018/hyperlinkcolor" val="tx"/>
                    </a:ext>
                  </a:extLst>
                </a:hlinkClick>
              </a:rPr>
              <a:t>standard deviation</a:t>
            </a:r>
            <a:r>
              <a:rPr lang="en-US" dirty="0">
                <a:solidFill>
                  <a:srgbClr val="0D405F"/>
                </a:solidFill>
                <a:latin typeface="Inter"/>
              </a:rPr>
              <a:t> are both measures of </a:t>
            </a:r>
            <a:r>
              <a:rPr lang="en-US" dirty="0">
                <a:solidFill>
                  <a:srgbClr val="0D405F"/>
                </a:solidFill>
                <a:latin typeface="Inter"/>
                <a:hlinkClick r:id="rId4">
                  <a:extLst>
                    <a:ext uri="{A12FA001-AC4F-418D-AE19-62706E023703}">
                      <ahyp:hlinkClr xmlns:ahyp="http://schemas.microsoft.com/office/drawing/2018/hyperlinkcolor" val="tx"/>
                    </a:ext>
                  </a:extLst>
                </a:hlinkClick>
              </a:rPr>
              <a:t>variability</a:t>
            </a:r>
            <a:r>
              <a:rPr lang="en-US" dirty="0">
                <a:solidFill>
                  <a:srgbClr val="0D405F"/>
                </a:solidFill>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deviation</a:t>
            </a:r>
            <a:r>
              <a:rPr lang="en-US" b="0" i="0" dirty="0">
                <a:solidFill>
                  <a:srgbClr val="0D405F"/>
                </a:solidFill>
                <a:effectLst/>
                <a:latin typeface="Inter"/>
              </a:rPr>
              <a:t> describes variability </a:t>
            </a:r>
            <a:r>
              <a:rPr lang="en-US" b="1" i="0" dirty="0">
                <a:solidFill>
                  <a:srgbClr val="0D405F"/>
                </a:solidFill>
                <a:effectLst/>
                <a:latin typeface="Inter"/>
              </a:rPr>
              <a:t>within a single sample</a:t>
            </a:r>
            <a:r>
              <a:rPr lang="en-US" b="0" i="0" dirty="0">
                <a:solidFill>
                  <a:srgbClr val="0D405F"/>
                </a:solidFill>
                <a:effectLst/>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error</a:t>
            </a:r>
            <a:r>
              <a:rPr lang="en-US" b="0" i="0" dirty="0">
                <a:solidFill>
                  <a:srgbClr val="0D405F"/>
                </a:solidFill>
                <a:effectLst/>
                <a:latin typeface="Inter"/>
              </a:rPr>
              <a:t> estimates the variability </a:t>
            </a:r>
            <a:r>
              <a:rPr lang="en-US" b="1" i="0" dirty="0">
                <a:solidFill>
                  <a:srgbClr val="0D405F"/>
                </a:solidFill>
                <a:effectLst/>
                <a:latin typeface="Inter"/>
              </a:rPr>
              <a:t>across multiple samples</a:t>
            </a:r>
            <a:r>
              <a:rPr lang="en-US" b="0" i="0" dirty="0">
                <a:solidFill>
                  <a:srgbClr val="0D405F"/>
                </a:solidFill>
                <a:effectLst/>
                <a:latin typeface="Inter"/>
              </a:rPr>
              <a:t> of a population.</a:t>
            </a:r>
          </a:p>
          <a:p>
            <a:pPr marL="0" indent="0" algn="l">
              <a:buNone/>
            </a:pPr>
            <a:endParaRPr lang="en-US" b="0" i="0" dirty="0">
              <a:solidFill>
                <a:srgbClr val="0D405F"/>
              </a:solidFill>
              <a:effectLst/>
              <a:latin typeface="Inter"/>
            </a:endParaRPr>
          </a:p>
          <a:p>
            <a:endParaRPr lang="en-US" dirty="0"/>
          </a:p>
        </p:txBody>
      </p:sp>
      <p:pic>
        <p:nvPicPr>
          <p:cNvPr id="5" name="Picture 4">
            <a:extLst>
              <a:ext uri="{FF2B5EF4-FFF2-40B4-BE49-F238E27FC236}">
                <a16:creationId xmlns:a16="http://schemas.microsoft.com/office/drawing/2014/main" id="{729BB341-73B5-479C-BA2D-D3B5ABA2008F}"/>
              </a:ext>
            </a:extLst>
          </p:cNvPr>
          <p:cNvPicPr>
            <a:picLocks noChangeAspect="1"/>
          </p:cNvPicPr>
          <p:nvPr/>
        </p:nvPicPr>
        <p:blipFill>
          <a:blip r:embed="rId5"/>
          <a:stretch>
            <a:fillRect/>
          </a:stretch>
        </p:blipFill>
        <p:spPr>
          <a:xfrm>
            <a:off x="1349636" y="3482278"/>
            <a:ext cx="4869679" cy="1286330"/>
          </a:xfrm>
          <a:prstGeom prst="rect">
            <a:avLst/>
          </a:prstGeom>
        </p:spPr>
      </p:pic>
    </p:spTree>
    <p:extLst>
      <p:ext uri="{BB962C8B-B14F-4D97-AF65-F5344CB8AC3E}">
        <p14:creationId xmlns:p14="http://schemas.microsoft.com/office/powerpoint/2010/main" val="1129975884"/>
      </p:ext>
    </p:extLst>
  </p:cSld>
  <p:clrMapOvr>
    <a:masterClrMapping/>
  </p:clrMapOvr>
  <p:transition spd="med">
    <p:wipe dir="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EC99E7-518F-405C-AD1B-ACDA17EF2F0F}"/>
              </a:ext>
            </a:extLst>
          </p:cNvPr>
          <p:cNvSpPr/>
          <p:nvPr/>
        </p:nvSpPr>
        <p:spPr>
          <a:xfrm>
            <a:off x="92836" y="3325926"/>
            <a:ext cx="6035738" cy="1043824"/>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A7F020F5-4C2D-4B3E-B5DE-8EBF08C70B6B}"/>
              </a:ext>
            </a:extLst>
          </p:cNvPr>
          <p:cNvSpPr/>
          <p:nvPr/>
        </p:nvSpPr>
        <p:spPr>
          <a:xfrm>
            <a:off x="92836" y="2196305"/>
            <a:ext cx="6035738" cy="700458"/>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B5304044-77BB-429C-B1BB-CF7074495433}"/>
              </a:ext>
            </a:extLst>
          </p:cNvPr>
          <p:cNvSpPr>
            <a:spLocks noGrp="1"/>
          </p:cNvSpPr>
          <p:nvPr>
            <p:ph type="title"/>
          </p:nvPr>
        </p:nvSpPr>
        <p:spPr>
          <a:xfrm>
            <a:off x="0" y="22860"/>
            <a:ext cx="7955280" cy="640080"/>
          </a:xfrm>
        </p:spPr>
        <p:txBody>
          <a:bodyPr/>
          <a:lstStyle/>
          <a:p>
            <a:r>
              <a:rPr lang="en-US" dirty="0"/>
              <a:t>Standard error example</a:t>
            </a:r>
          </a:p>
        </p:txBody>
      </p:sp>
      <p:sp>
        <p:nvSpPr>
          <p:cNvPr id="3" name="Content Placeholder 2">
            <a:extLst>
              <a:ext uri="{FF2B5EF4-FFF2-40B4-BE49-F238E27FC236}">
                <a16:creationId xmlns:a16="http://schemas.microsoft.com/office/drawing/2014/main" id="{D4F0A585-0B49-422D-8CCC-476EC9B70BF6}"/>
              </a:ext>
            </a:extLst>
          </p:cNvPr>
          <p:cNvSpPr>
            <a:spLocks noGrp="1"/>
          </p:cNvSpPr>
          <p:nvPr>
            <p:ph sz="half" idx="1"/>
          </p:nvPr>
        </p:nvSpPr>
        <p:spPr>
          <a:xfrm>
            <a:off x="92836" y="596105"/>
            <a:ext cx="8946462" cy="3200400"/>
          </a:xfrm>
        </p:spPr>
        <p:txBody>
          <a:bodyPr>
            <a:normAutofit/>
          </a:bodyPr>
          <a:lstStyle/>
          <a:p>
            <a:r>
              <a:rPr lang="en-US" sz="1200" dirty="0"/>
              <a:t>In a random sample of 200 students, the mean math SAT score is 550. In this case, the sample is the 200 students, while the population is all test takers in the </a:t>
            </a:r>
            <a:r>
              <a:rPr lang="en-US" sz="1200" dirty="0" err="1"/>
              <a:t>region.The</a:t>
            </a:r>
            <a:r>
              <a:rPr lang="en-US" sz="1200" dirty="0"/>
              <a:t> standard deviation of the math scores is 180. This number reflects on average how much each score differs from the sample mean score of 550.The standard error of the math scores, on the other hand, tells you how much the sample mean score of 550 differs from other sample mean scores, in samples of equal size, in the population of all test takers in the region.</a:t>
            </a:r>
          </a:p>
        </p:txBody>
      </p:sp>
      <p:sp>
        <p:nvSpPr>
          <p:cNvPr id="8" name="TextBox 7">
            <a:extLst>
              <a:ext uri="{FF2B5EF4-FFF2-40B4-BE49-F238E27FC236}">
                <a16:creationId xmlns:a16="http://schemas.microsoft.com/office/drawing/2014/main" id="{E18FA4E6-6235-41B6-87B8-6A8BB56ECD06}"/>
              </a:ext>
            </a:extLst>
          </p:cNvPr>
          <p:cNvSpPr txBox="1"/>
          <p:nvPr/>
        </p:nvSpPr>
        <p:spPr>
          <a:xfrm>
            <a:off x="202424" y="1519654"/>
            <a:ext cx="8257521" cy="3231654"/>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solidFill>
                <a:latin typeface="+mn-lt"/>
              </a:rPr>
              <a:t>Example: Using the standard error formula, to estimate the standard error for math SAT scores, you follow two steps.</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First, find the square root of your sample size (n).</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√n		n = 200</a:t>
            </a:r>
          </a:p>
          <a:p>
            <a:pPr>
              <a:spcBef>
                <a:spcPts val="0"/>
              </a:spcBef>
              <a:spcAft>
                <a:spcPts val="0"/>
              </a:spcAft>
              <a:buClr>
                <a:schemeClr val="bg1"/>
              </a:buClr>
            </a:pPr>
            <a:r>
              <a:rPr lang="en-US" sz="1200" dirty="0">
                <a:solidFill>
                  <a:schemeClr val="bg2"/>
                </a:solidFill>
                <a:latin typeface="+mn-lt"/>
              </a:rPr>
              <a:t>√n = 		√200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Next, divide the sample standard deviation by the number you found in step one.</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SE = s / √n		s = 180</a:t>
            </a:r>
          </a:p>
          <a:p>
            <a:pPr>
              <a:spcBef>
                <a:spcPts val="0"/>
              </a:spcBef>
              <a:spcAft>
                <a:spcPts val="0"/>
              </a:spcAft>
              <a:buClr>
                <a:schemeClr val="bg1"/>
              </a:buClr>
            </a:pPr>
            <a:r>
              <a:rPr lang="en-US" sz="1200" dirty="0">
                <a:solidFill>
                  <a:schemeClr val="bg2"/>
                </a:solidFill>
                <a:latin typeface="+mn-lt"/>
              </a:rPr>
              <a:t>		√n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s ÷ √n = 180 ÷ 14.1 = 12.8</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dirty="0">
                <a:solidFill>
                  <a:schemeClr val="bg2"/>
                </a:solidFill>
                <a:latin typeface="+mn-lt"/>
              </a:rPr>
              <a:t> The standard error of math SAT scores is 12.8.</a:t>
            </a:r>
            <a:endParaRPr lang="en-US" sz="1400" b="1" dirty="0">
              <a:solidFill>
                <a:schemeClr val="bg2"/>
              </a:solidFill>
              <a:latin typeface="+mn-lt"/>
            </a:endParaRPr>
          </a:p>
        </p:txBody>
      </p:sp>
    </p:spTree>
    <p:extLst>
      <p:ext uri="{BB962C8B-B14F-4D97-AF65-F5344CB8AC3E}">
        <p14:creationId xmlns:p14="http://schemas.microsoft.com/office/powerpoint/2010/main" val="1623118111"/>
      </p:ext>
    </p:extLst>
  </p:cSld>
  <p:clrMapOvr>
    <a:masterClrMapping/>
  </p:clrMapOvr>
  <p:transition spd="med">
    <p:wipe dir="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742-A8FE-48D1-B0F5-33B9C80BD3E0}"/>
              </a:ext>
            </a:extLst>
          </p:cNvPr>
          <p:cNvSpPr>
            <a:spLocks noGrp="1"/>
          </p:cNvSpPr>
          <p:nvPr>
            <p:ph type="title"/>
          </p:nvPr>
        </p:nvSpPr>
        <p:spPr>
          <a:xfrm>
            <a:off x="0" y="0"/>
            <a:ext cx="8229600" cy="637794"/>
          </a:xfrm>
        </p:spPr>
        <p:txBody>
          <a:bodyPr/>
          <a:lstStyle/>
          <a:p>
            <a:r>
              <a:rPr lang="en-US" dirty="0"/>
              <a:t>Standard Scores</a:t>
            </a:r>
          </a:p>
        </p:txBody>
      </p:sp>
      <p:sp>
        <p:nvSpPr>
          <p:cNvPr id="3" name="TextBox 2">
            <a:extLst>
              <a:ext uri="{FF2B5EF4-FFF2-40B4-BE49-F238E27FC236}">
                <a16:creationId xmlns:a16="http://schemas.microsoft.com/office/drawing/2014/main" id="{1382A0D9-8E0E-49AF-A81E-071AA870D57B}"/>
              </a:ext>
            </a:extLst>
          </p:cNvPr>
          <p:cNvSpPr txBox="1"/>
          <p:nvPr/>
        </p:nvSpPr>
        <p:spPr>
          <a:xfrm>
            <a:off x="111683" y="637794"/>
            <a:ext cx="8229600"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The number of </a:t>
            </a:r>
            <a:r>
              <a:rPr lang="en-US" sz="1100" b="1" i="0" dirty="0">
                <a:solidFill>
                  <a:srgbClr val="333333"/>
                </a:solidFill>
                <a:effectLst/>
                <a:latin typeface="Verdana" panose="020B0604030504040204" pitchFamily="34" charset="0"/>
              </a:rPr>
              <a:t>standard deviations from the mean</a:t>
            </a:r>
            <a:r>
              <a:rPr lang="en-US" sz="1100" b="0" i="0" dirty="0">
                <a:solidFill>
                  <a:srgbClr val="333333"/>
                </a:solidFill>
                <a:effectLst/>
                <a:latin typeface="Verdana" panose="020B0604030504040204" pitchFamily="34" charset="0"/>
              </a:rPr>
              <a:t> is also called the "Standard Score", "sigma" or "z-score". Get used to those words!</a:t>
            </a:r>
            <a:endParaRPr lang="en-US" sz="1400" dirty="0">
              <a:solidFill>
                <a:schemeClr val="bg2"/>
              </a:solidFill>
              <a:latin typeface="+mn-lt"/>
            </a:endParaRPr>
          </a:p>
        </p:txBody>
      </p:sp>
      <p:sp>
        <p:nvSpPr>
          <p:cNvPr id="4" name="TextBox 3">
            <a:extLst>
              <a:ext uri="{FF2B5EF4-FFF2-40B4-BE49-F238E27FC236}">
                <a16:creationId xmlns:a16="http://schemas.microsoft.com/office/drawing/2014/main" id="{D2AB4E56-192B-4B0B-90DE-64CE5E638505}"/>
              </a:ext>
            </a:extLst>
          </p:cNvPr>
          <p:cNvSpPr txBox="1"/>
          <p:nvPr/>
        </p:nvSpPr>
        <p:spPr>
          <a:xfrm>
            <a:off x="390889" y="1369349"/>
            <a:ext cx="5325856" cy="2569934"/>
          </a:xfrm>
          <a:prstGeom prst="rect">
            <a:avLst/>
          </a:prstGeom>
          <a:noFill/>
        </p:spPr>
        <p:txBody>
          <a:bodyPr wrap="square" rtlCol="0">
            <a:spAutoFit/>
          </a:bodyPr>
          <a:lstStyle/>
          <a:p>
            <a:r>
              <a:rPr lang="en-US" sz="1000" b="0" i="0" dirty="0">
                <a:effectLst/>
                <a:latin typeface="Verdana" panose="020B0604030504040204" pitchFamily="34" charset="0"/>
              </a:rPr>
              <a:t>Example: In that same school one of your friends is 1.85m tall</a:t>
            </a: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r>
              <a:rPr lang="en-US" sz="1100" b="0" i="0" dirty="0">
                <a:solidFill>
                  <a:srgbClr val="333333"/>
                </a:solidFill>
                <a:effectLst/>
                <a:latin typeface="Verdana" panose="020B0604030504040204" pitchFamily="34" charset="0"/>
              </a:rPr>
              <a:t>You can see on the bell curve that 1.85m is </a:t>
            </a:r>
            <a:r>
              <a:rPr lang="en-US" sz="1100" b="1" i="0" dirty="0">
                <a:solidFill>
                  <a:srgbClr val="333333"/>
                </a:solidFill>
                <a:effectLst/>
                <a:latin typeface="Verdana" panose="020B0604030504040204" pitchFamily="34" charset="0"/>
              </a:rPr>
              <a:t>3 standard deviations</a:t>
            </a:r>
            <a:r>
              <a:rPr lang="en-US" sz="1100" b="0" i="0" dirty="0">
                <a:solidFill>
                  <a:srgbClr val="333333"/>
                </a:solidFill>
                <a:effectLst/>
                <a:latin typeface="Verdana" panose="020B0604030504040204" pitchFamily="34" charset="0"/>
              </a:rPr>
              <a:t> from the mean of 1.4, so:</a:t>
            </a:r>
          </a:p>
          <a:p>
            <a:pPr algn="l"/>
            <a:r>
              <a:rPr lang="en-US" sz="1100" b="0" i="0" dirty="0">
                <a:effectLst/>
                <a:latin typeface="Verdana" panose="020B0604030504040204" pitchFamily="34" charset="0"/>
              </a:rPr>
              <a:t>Your friend's height has a "z-score" of 3.0</a:t>
            </a:r>
          </a:p>
          <a:p>
            <a:pPr algn="l"/>
            <a:endParaRPr lang="en-US" sz="1100" dirty="0">
              <a:latin typeface="Verdana" panose="020B0604030504040204" pitchFamily="34" charset="0"/>
            </a:endParaRPr>
          </a:p>
          <a:p>
            <a:pPr algn="l"/>
            <a:r>
              <a:rPr lang="en-US" sz="1000" b="0" i="0" dirty="0">
                <a:solidFill>
                  <a:srgbClr val="333333"/>
                </a:solidFill>
                <a:effectLst/>
                <a:latin typeface="Verdana" panose="020B0604030504040204" pitchFamily="34" charset="0"/>
              </a:rPr>
              <a:t>It is also possible to </a:t>
            </a:r>
            <a:r>
              <a:rPr lang="en-US" sz="1000" b="1" i="0" dirty="0">
                <a:solidFill>
                  <a:srgbClr val="333333"/>
                </a:solidFill>
                <a:effectLst/>
                <a:latin typeface="Verdana" panose="020B0604030504040204" pitchFamily="34" charset="0"/>
              </a:rPr>
              <a:t>calculate</a:t>
            </a:r>
            <a:r>
              <a:rPr lang="en-US" sz="1000" b="0" i="0" dirty="0">
                <a:solidFill>
                  <a:srgbClr val="333333"/>
                </a:solidFill>
                <a:effectLst/>
                <a:latin typeface="Verdana" panose="020B0604030504040204" pitchFamily="34" charset="0"/>
              </a:rPr>
              <a:t> how many standard deviations 1.85 is from the mean</a:t>
            </a:r>
          </a:p>
          <a:p>
            <a:pPr algn="l"/>
            <a:r>
              <a:rPr lang="en-US" sz="1000" b="0" i="1" dirty="0">
                <a:solidFill>
                  <a:srgbClr val="333333"/>
                </a:solidFill>
                <a:effectLst/>
                <a:latin typeface="Verdana" panose="020B0604030504040204" pitchFamily="34" charset="0"/>
              </a:rPr>
              <a:t>How far is 1.85 from the mean?</a:t>
            </a:r>
            <a:endParaRPr lang="en-US" sz="1000" b="0" i="0" dirty="0">
              <a:solidFill>
                <a:srgbClr val="333333"/>
              </a:solidFill>
              <a:effectLst/>
              <a:latin typeface="Verdana" panose="020B0604030504040204" pitchFamily="34" charset="0"/>
            </a:endParaRPr>
          </a:p>
          <a:p>
            <a:pPr algn="ctr"/>
            <a:r>
              <a:rPr lang="en-US" sz="1000" b="0" i="0" dirty="0">
                <a:solidFill>
                  <a:srgbClr val="333333"/>
                </a:solidFill>
                <a:effectLst/>
                <a:latin typeface="Verdana" panose="020B0604030504040204" pitchFamily="34" charset="0"/>
              </a:rPr>
              <a:t>It is 1.85 - 1.4 =</a:t>
            </a:r>
            <a:r>
              <a:rPr lang="en-US" sz="1000" b="1" i="0" dirty="0">
                <a:solidFill>
                  <a:srgbClr val="333333"/>
                </a:solidFill>
                <a:effectLst/>
                <a:latin typeface="Verdana" panose="020B0604030504040204" pitchFamily="34" charset="0"/>
              </a:rPr>
              <a:t> 0.45m from the mean</a:t>
            </a:r>
            <a:endParaRPr lang="en-US" sz="1000" b="0" i="0" dirty="0">
              <a:solidFill>
                <a:srgbClr val="333333"/>
              </a:solidFill>
              <a:effectLst/>
              <a:latin typeface="Verdana" panose="020B0604030504040204" pitchFamily="34" charset="0"/>
            </a:endParaRPr>
          </a:p>
          <a:p>
            <a:pPr algn="l"/>
            <a:r>
              <a:rPr lang="en-US" sz="1000" b="0" i="1" dirty="0">
                <a:solidFill>
                  <a:srgbClr val="333333"/>
                </a:solidFill>
                <a:effectLst/>
                <a:latin typeface="Verdana" panose="020B0604030504040204" pitchFamily="34" charset="0"/>
              </a:rPr>
              <a:t>How many standard deviations is that?</a:t>
            </a:r>
            <a:r>
              <a:rPr lang="en-US" sz="1000" b="0" i="0" dirty="0">
                <a:solidFill>
                  <a:srgbClr val="333333"/>
                </a:solidFill>
                <a:effectLst/>
                <a:latin typeface="Verdana" panose="020B0604030504040204" pitchFamily="34" charset="0"/>
              </a:rPr>
              <a:t> The standard deviation is 0.15m, so:</a:t>
            </a:r>
          </a:p>
          <a:p>
            <a:pPr algn="ctr"/>
            <a:r>
              <a:rPr lang="en-US" sz="1000" b="0" i="0" dirty="0">
                <a:solidFill>
                  <a:srgbClr val="333333"/>
                </a:solidFill>
                <a:effectLst/>
                <a:latin typeface="Verdana" panose="020B0604030504040204" pitchFamily="34" charset="0"/>
              </a:rPr>
              <a:t>0.45m / 0.15m = </a:t>
            </a:r>
            <a:r>
              <a:rPr lang="en-US" sz="1000" b="1" i="0" dirty="0">
                <a:solidFill>
                  <a:srgbClr val="333333"/>
                </a:solidFill>
                <a:effectLst/>
                <a:latin typeface="Verdana" panose="020B0604030504040204" pitchFamily="34" charset="0"/>
              </a:rPr>
              <a:t>3 standard deviations</a:t>
            </a:r>
            <a:endParaRPr lang="en-US" sz="1000" b="0" i="0" dirty="0">
              <a:solidFill>
                <a:srgbClr val="333333"/>
              </a:solidFill>
              <a:effectLst/>
              <a:latin typeface="Verdana" panose="020B0604030504040204" pitchFamily="34" charset="0"/>
            </a:endParaRPr>
          </a:p>
          <a:p>
            <a:pPr algn="l"/>
            <a:endParaRPr lang="en-US" sz="1100" b="0" i="0" dirty="0">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BE687A7F-C8C5-4F8A-9549-1205CA7E2E35}"/>
              </a:ext>
            </a:extLst>
          </p:cNvPr>
          <p:cNvPicPr>
            <a:picLocks noChangeAspect="1"/>
          </p:cNvPicPr>
          <p:nvPr/>
        </p:nvPicPr>
        <p:blipFill>
          <a:blip r:embed="rId2"/>
          <a:stretch>
            <a:fillRect/>
          </a:stretch>
        </p:blipFill>
        <p:spPr>
          <a:xfrm>
            <a:off x="5716745" y="1536946"/>
            <a:ext cx="3236816" cy="1834468"/>
          </a:xfrm>
          <a:prstGeom prst="rect">
            <a:avLst/>
          </a:prstGeom>
        </p:spPr>
      </p:pic>
    </p:spTree>
    <p:extLst>
      <p:ext uri="{BB962C8B-B14F-4D97-AF65-F5344CB8AC3E}">
        <p14:creationId xmlns:p14="http://schemas.microsoft.com/office/powerpoint/2010/main" val="1470245886"/>
      </p:ext>
    </p:extLst>
  </p:cSld>
  <p:clrMapOvr>
    <a:masterClrMapping/>
  </p:clrMapOvr>
  <p:transition spd="med">
    <p:wipe dir="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5557-E851-4D39-9CB5-3DFDE80BD8C3}"/>
              </a:ext>
            </a:extLst>
          </p:cNvPr>
          <p:cNvSpPr>
            <a:spLocks noGrp="1"/>
          </p:cNvSpPr>
          <p:nvPr>
            <p:ph type="title"/>
          </p:nvPr>
        </p:nvSpPr>
        <p:spPr>
          <a:xfrm>
            <a:off x="0" y="0"/>
            <a:ext cx="8229600" cy="637794"/>
          </a:xfrm>
        </p:spPr>
        <p:txBody>
          <a:bodyPr/>
          <a:lstStyle/>
          <a:p>
            <a:r>
              <a:rPr lang="en-US" dirty="0"/>
              <a:t>Binomial Distribution</a:t>
            </a:r>
          </a:p>
        </p:txBody>
      </p:sp>
      <p:sp>
        <p:nvSpPr>
          <p:cNvPr id="3" name="TextBox 2">
            <a:extLst>
              <a:ext uri="{FF2B5EF4-FFF2-40B4-BE49-F238E27FC236}">
                <a16:creationId xmlns:a16="http://schemas.microsoft.com/office/drawing/2014/main" id="{46C7D9AD-51B2-4DFC-B32A-2EC958442279}"/>
              </a:ext>
            </a:extLst>
          </p:cNvPr>
          <p:cNvSpPr txBox="1"/>
          <p:nvPr/>
        </p:nvSpPr>
        <p:spPr>
          <a:xfrm>
            <a:off x="160543" y="637794"/>
            <a:ext cx="8822913"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binomial distribution can be thought of as simply the probability of a </a:t>
            </a:r>
            <a:r>
              <a:rPr lang="en-US" sz="1400" b="1" dirty="0">
                <a:solidFill>
                  <a:schemeClr val="bg1"/>
                </a:solidFill>
                <a:latin typeface="+mn-lt"/>
              </a:rPr>
              <a:t>SUCCESS</a:t>
            </a:r>
            <a:r>
              <a:rPr lang="en-US" sz="1400" dirty="0">
                <a:solidFill>
                  <a:schemeClr val="bg2"/>
                </a:solidFill>
                <a:latin typeface="+mn-lt"/>
              </a:rPr>
              <a:t> or </a:t>
            </a:r>
            <a:r>
              <a:rPr lang="en-US" sz="1400" b="1" dirty="0">
                <a:solidFill>
                  <a:schemeClr val="bg1"/>
                </a:solidFill>
                <a:latin typeface="+mn-lt"/>
              </a:rPr>
              <a:t>FAILURE</a:t>
            </a:r>
            <a:r>
              <a:rPr lang="en-US" sz="1400" dirty="0">
                <a:solidFill>
                  <a:schemeClr val="bg2"/>
                </a:solidFill>
                <a:latin typeface="+mn-lt"/>
              </a:rPr>
              <a:t> outcome in an experiment or survey that is repeated multiple times. The binomial is a type of distribution that has two possible outcomes </a:t>
            </a:r>
            <a:r>
              <a:rPr lang="en-US" sz="1400" dirty="0">
                <a:solidFill>
                  <a:schemeClr val="bg1"/>
                </a:solidFill>
                <a:latin typeface="+mn-lt"/>
              </a:rPr>
              <a:t>(</a:t>
            </a:r>
            <a:r>
              <a:rPr lang="en-US" sz="1400" b="1" dirty="0">
                <a:solidFill>
                  <a:schemeClr val="bg1"/>
                </a:solidFill>
                <a:latin typeface="+mn-lt"/>
              </a:rPr>
              <a:t>the prefix “bi” means two, or twice</a:t>
            </a:r>
            <a:r>
              <a:rPr lang="en-US" sz="1400" dirty="0">
                <a:solidFill>
                  <a:schemeClr val="bg1"/>
                </a:solidFill>
                <a:latin typeface="+mn-lt"/>
              </a:rPr>
              <a:t>)</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i="1" dirty="0">
                <a:solidFill>
                  <a:schemeClr val="bg2"/>
                </a:solidFill>
                <a:latin typeface="+mn-lt"/>
              </a:rPr>
              <a:t>For example, </a:t>
            </a:r>
            <a:r>
              <a:rPr lang="en-US" sz="1400" i="1" dirty="0">
                <a:solidFill>
                  <a:schemeClr val="bg2"/>
                </a:solidFill>
                <a:latin typeface="+mn-lt"/>
              </a:rPr>
              <a:t>a coin toss has only two possible outcomes: heads or tails and taking a test could have two possible outcomes: pass or fail.</a:t>
            </a:r>
          </a:p>
        </p:txBody>
      </p:sp>
      <p:sp>
        <p:nvSpPr>
          <p:cNvPr id="4" name="TextBox 3">
            <a:extLst>
              <a:ext uri="{FF2B5EF4-FFF2-40B4-BE49-F238E27FC236}">
                <a16:creationId xmlns:a16="http://schemas.microsoft.com/office/drawing/2014/main" id="{D94AEF53-AB99-4794-965F-8075E404AD25}"/>
              </a:ext>
            </a:extLst>
          </p:cNvPr>
          <p:cNvSpPr txBox="1"/>
          <p:nvPr/>
        </p:nvSpPr>
        <p:spPr>
          <a:xfrm>
            <a:off x="3144557" y="2189750"/>
            <a:ext cx="437655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X ~ B (n, p) </a:t>
            </a:r>
          </a:p>
        </p:txBody>
      </p:sp>
      <p:sp>
        <p:nvSpPr>
          <p:cNvPr id="5" name="TextBox 4">
            <a:extLst>
              <a:ext uri="{FF2B5EF4-FFF2-40B4-BE49-F238E27FC236}">
                <a16:creationId xmlns:a16="http://schemas.microsoft.com/office/drawing/2014/main" id="{2175D111-F71D-4A89-A95F-7E43884E3270}"/>
              </a:ext>
            </a:extLst>
          </p:cNvPr>
          <p:cNvSpPr txBox="1"/>
          <p:nvPr/>
        </p:nvSpPr>
        <p:spPr>
          <a:xfrm>
            <a:off x="362967" y="2953750"/>
            <a:ext cx="7985294"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first variable in the binomial formula, n, stands for the number of times the experiment runs.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second variable, p, represents the probability of one specific outcome.</a:t>
            </a:r>
          </a:p>
        </p:txBody>
      </p:sp>
      <p:sp>
        <p:nvSpPr>
          <p:cNvPr id="7" name="Rectangle 6">
            <a:extLst>
              <a:ext uri="{FF2B5EF4-FFF2-40B4-BE49-F238E27FC236}">
                <a16:creationId xmlns:a16="http://schemas.microsoft.com/office/drawing/2014/main" id="{4D432B35-4FF0-4882-BFFA-1EB61BB8FBFD}"/>
              </a:ext>
            </a:extLst>
          </p:cNvPr>
          <p:cNvSpPr/>
          <p:nvPr/>
        </p:nvSpPr>
        <p:spPr>
          <a:xfrm>
            <a:off x="788756" y="3772789"/>
            <a:ext cx="7713070" cy="1015595"/>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Additionally, we can express a Bern(p) as a Binomial distribution with a single trails </a:t>
            </a:r>
          </a:p>
          <a:p>
            <a:pPr algn="ctr">
              <a:lnSpc>
                <a:spcPct val="90000"/>
              </a:lnSpc>
              <a:spcBef>
                <a:spcPts val="600"/>
              </a:spcBef>
              <a:spcAft>
                <a:spcPts val="0"/>
              </a:spcAft>
            </a:pPr>
            <a:r>
              <a:rPr lang="en-US" sz="2000" b="1" dirty="0">
                <a:solidFill>
                  <a:schemeClr val="tx2"/>
                </a:solidFill>
                <a:latin typeface="+mn-lt"/>
              </a:rPr>
              <a:t>=&gt; Bern(p) = B(1, p)</a:t>
            </a:r>
          </a:p>
        </p:txBody>
      </p:sp>
    </p:spTree>
    <p:extLst>
      <p:ext uri="{BB962C8B-B14F-4D97-AF65-F5344CB8AC3E}">
        <p14:creationId xmlns:p14="http://schemas.microsoft.com/office/powerpoint/2010/main" val="967999679"/>
      </p:ext>
    </p:extLst>
  </p:cSld>
  <p:clrMapOvr>
    <a:masterClrMapping/>
  </p:clrMapOvr>
  <p:transition spd="med">
    <p:wipe dir="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43E-724A-488B-A617-96CE4AABD26B}"/>
              </a:ext>
            </a:extLst>
          </p:cNvPr>
          <p:cNvSpPr>
            <a:spLocks noGrp="1"/>
          </p:cNvSpPr>
          <p:nvPr>
            <p:ph type="title"/>
          </p:nvPr>
        </p:nvSpPr>
        <p:spPr>
          <a:xfrm>
            <a:off x="0" y="0"/>
            <a:ext cx="8229600" cy="637794"/>
          </a:xfrm>
        </p:spPr>
        <p:txBody>
          <a:bodyPr/>
          <a:lstStyle/>
          <a:p>
            <a:r>
              <a:rPr lang="en-US" dirty="0"/>
              <a:t>Binomial Distribution - Formula</a:t>
            </a:r>
          </a:p>
        </p:txBody>
      </p:sp>
      <p:sp>
        <p:nvSpPr>
          <p:cNvPr id="3" name="TextBox 2">
            <a:extLst>
              <a:ext uri="{FF2B5EF4-FFF2-40B4-BE49-F238E27FC236}">
                <a16:creationId xmlns:a16="http://schemas.microsoft.com/office/drawing/2014/main" id="{56F6C692-0C16-416E-B463-15800672507D}"/>
              </a:ext>
            </a:extLst>
          </p:cNvPr>
          <p:cNvSpPr txBox="1"/>
          <p:nvPr/>
        </p:nvSpPr>
        <p:spPr>
          <a:xfrm>
            <a:off x="251283" y="746876"/>
            <a:ext cx="7322182" cy="83099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binomial distribution formula is:</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2000" b="1" dirty="0">
                <a:solidFill>
                  <a:schemeClr val="bg2"/>
                </a:solidFill>
                <a:latin typeface="+mn-lt"/>
              </a:rPr>
              <a:t>b(x; n, P) = </a:t>
            </a:r>
            <a:r>
              <a:rPr lang="en-US" sz="2000" b="1" dirty="0" err="1">
                <a:solidFill>
                  <a:schemeClr val="bg2"/>
                </a:solidFill>
                <a:latin typeface="+mn-lt"/>
              </a:rPr>
              <a:t>nCx</a:t>
            </a:r>
            <a:r>
              <a:rPr lang="en-US" sz="2000" b="1" dirty="0">
                <a:solidFill>
                  <a:schemeClr val="bg2"/>
                </a:solidFill>
                <a:latin typeface="+mn-lt"/>
              </a:rPr>
              <a:t> * Px * (1 – P)n – x</a:t>
            </a:r>
          </a:p>
        </p:txBody>
      </p:sp>
      <p:sp>
        <p:nvSpPr>
          <p:cNvPr id="4" name="TextBox 3">
            <a:extLst>
              <a:ext uri="{FF2B5EF4-FFF2-40B4-BE49-F238E27FC236}">
                <a16:creationId xmlns:a16="http://schemas.microsoft.com/office/drawing/2014/main" id="{E4BC4CFF-787D-4CC9-B300-6638723F6441}"/>
              </a:ext>
            </a:extLst>
          </p:cNvPr>
          <p:cNvSpPr txBox="1"/>
          <p:nvPr/>
        </p:nvSpPr>
        <p:spPr>
          <a:xfrm>
            <a:off x="251283" y="1786919"/>
            <a:ext cx="4132251"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Where:</a:t>
            </a:r>
          </a:p>
          <a:p>
            <a:pPr>
              <a:spcBef>
                <a:spcPts val="0"/>
              </a:spcBef>
              <a:spcAft>
                <a:spcPts val="0"/>
              </a:spcAft>
              <a:buClr>
                <a:schemeClr val="bg1"/>
              </a:buClr>
            </a:pPr>
            <a:r>
              <a:rPr lang="en-US" sz="1400" dirty="0">
                <a:solidFill>
                  <a:schemeClr val="bg2"/>
                </a:solidFill>
                <a:latin typeface="+mn-lt"/>
              </a:rPr>
              <a:t>b = binomial probability</a:t>
            </a:r>
          </a:p>
          <a:p>
            <a:pPr>
              <a:spcBef>
                <a:spcPts val="0"/>
              </a:spcBef>
              <a:spcAft>
                <a:spcPts val="0"/>
              </a:spcAft>
              <a:buClr>
                <a:schemeClr val="bg1"/>
              </a:buClr>
            </a:pPr>
            <a:r>
              <a:rPr lang="en-US" sz="1400" dirty="0">
                <a:solidFill>
                  <a:schemeClr val="bg2"/>
                </a:solidFill>
                <a:latin typeface="+mn-lt"/>
              </a:rPr>
              <a:t>x = total number of “successes” (pass or fail, heads or tails etc.)</a:t>
            </a:r>
          </a:p>
          <a:p>
            <a:pPr>
              <a:spcBef>
                <a:spcPts val="0"/>
              </a:spcBef>
              <a:spcAft>
                <a:spcPts val="0"/>
              </a:spcAft>
              <a:buClr>
                <a:schemeClr val="bg1"/>
              </a:buClr>
            </a:pPr>
            <a:r>
              <a:rPr lang="en-US" sz="1400" dirty="0">
                <a:solidFill>
                  <a:schemeClr val="bg2"/>
                </a:solidFill>
                <a:latin typeface="+mn-lt"/>
              </a:rPr>
              <a:t>P = probability of a success on an individual trial</a:t>
            </a:r>
          </a:p>
          <a:p>
            <a:pPr>
              <a:spcBef>
                <a:spcPts val="0"/>
              </a:spcBef>
              <a:spcAft>
                <a:spcPts val="0"/>
              </a:spcAft>
              <a:buClr>
                <a:schemeClr val="bg1"/>
              </a:buClr>
            </a:pPr>
            <a:r>
              <a:rPr lang="en-US" sz="1400" dirty="0">
                <a:solidFill>
                  <a:schemeClr val="bg2"/>
                </a:solidFill>
                <a:latin typeface="+mn-lt"/>
              </a:rPr>
              <a:t>n = number of trials</a:t>
            </a:r>
          </a:p>
        </p:txBody>
      </p:sp>
      <p:pic>
        <p:nvPicPr>
          <p:cNvPr id="6" name="Picture 5">
            <a:extLst>
              <a:ext uri="{FF2B5EF4-FFF2-40B4-BE49-F238E27FC236}">
                <a16:creationId xmlns:a16="http://schemas.microsoft.com/office/drawing/2014/main" id="{6B8B8DD4-9BC4-43A8-B988-81BBEF1F7F29}"/>
              </a:ext>
            </a:extLst>
          </p:cNvPr>
          <p:cNvPicPr>
            <a:picLocks noChangeAspect="1"/>
          </p:cNvPicPr>
          <p:nvPr/>
        </p:nvPicPr>
        <p:blipFill>
          <a:blip r:embed="rId2"/>
          <a:stretch>
            <a:fillRect/>
          </a:stretch>
        </p:blipFill>
        <p:spPr>
          <a:xfrm>
            <a:off x="2828925" y="4211635"/>
            <a:ext cx="2571750" cy="357188"/>
          </a:xfrm>
          <a:prstGeom prst="rect">
            <a:avLst/>
          </a:prstGeom>
        </p:spPr>
      </p:pic>
      <p:sp>
        <p:nvSpPr>
          <p:cNvPr id="7" name="TextBox 6">
            <a:extLst>
              <a:ext uri="{FF2B5EF4-FFF2-40B4-BE49-F238E27FC236}">
                <a16:creationId xmlns:a16="http://schemas.microsoft.com/office/drawing/2014/main" id="{019982D0-7F6D-40B1-828D-6C8836286068}"/>
              </a:ext>
            </a:extLst>
          </p:cNvPr>
          <p:cNvSpPr txBox="1"/>
          <p:nvPr/>
        </p:nvSpPr>
        <p:spPr>
          <a:xfrm>
            <a:off x="251283" y="3565628"/>
            <a:ext cx="7503667"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Note:</a:t>
            </a:r>
            <a:r>
              <a:rPr lang="en-US" sz="1100" b="0" i="0" dirty="0">
                <a:solidFill>
                  <a:schemeClr val="bg2"/>
                </a:solidFill>
                <a:effectLst/>
                <a:latin typeface="pt sans" panose="020B0503020203020204" pitchFamily="34" charset="0"/>
              </a:rPr>
              <a:t> The binomial distribution formula can also be written in a slightly different way, because </a:t>
            </a:r>
            <a:r>
              <a:rPr lang="en-US" sz="1100" b="0" i="0" baseline="-25000" dirty="0" err="1">
                <a:solidFill>
                  <a:schemeClr val="bg2"/>
                </a:solidFill>
                <a:effectLst/>
                <a:latin typeface="pt sans" panose="020B0503020203020204" pitchFamily="34" charset="0"/>
              </a:rPr>
              <a:t>n</a:t>
            </a:r>
            <a:r>
              <a:rPr lang="en-US" sz="1100" b="0" i="0" dirty="0" err="1">
                <a:solidFill>
                  <a:schemeClr val="bg2"/>
                </a:solidFill>
                <a:effectLst/>
                <a:latin typeface="pt sans" panose="020B0503020203020204" pitchFamily="34" charset="0"/>
              </a:rPr>
              <a:t>C</a:t>
            </a:r>
            <a:r>
              <a:rPr lang="en-US" sz="1100" b="0" i="0" baseline="-25000" dirty="0" err="1">
                <a:solidFill>
                  <a:schemeClr val="bg2"/>
                </a:solidFill>
                <a:effectLst/>
                <a:latin typeface="pt sans" panose="020B0503020203020204" pitchFamily="34" charset="0"/>
              </a:rPr>
              <a:t>x</a:t>
            </a:r>
            <a:r>
              <a:rPr lang="en-US" sz="1100" b="0" i="0" dirty="0">
                <a:solidFill>
                  <a:schemeClr val="bg2"/>
                </a:solidFill>
                <a:effectLst/>
                <a:latin typeface="pt sans" panose="020B0503020203020204" pitchFamily="34" charset="0"/>
              </a:rPr>
              <a:t> = n! / x!(n – x)! (this binomial distribution formula uses factorials</a:t>
            </a:r>
            <a:endParaRPr lang="en-US" sz="1400" dirty="0">
              <a:solidFill>
                <a:schemeClr val="bg2"/>
              </a:solidFill>
              <a:latin typeface="+mn-lt"/>
            </a:endParaRPr>
          </a:p>
        </p:txBody>
      </p:sp>
    </p:spTree>
    <p:extLst>
      <p:ext uri="{BB962C8B-B14F-4D97-AF65-F5344CB8AC3E}">
        <p14:creationId xmlns:p14="http://schemas.microsoft.com/office/powerpoint/2010/main" val="4126708613"/>
      </p:ext>
    </p:extLst>
  </p:cSld>
  <p:clrMapOvr>
    <a:masterClrMapping/>
  </p:clrMapOvr>
  <p:transition spd="med">
    <p:wipe dir="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BC7C-03FA-4BBA-A556-984F16972576}"/>
              </a:ext>
            </a:extLst>
          </p:cNvPr>
          <p:cNvSpPr>
            <a:spLocks noGrp="1"/>
          </p:cNvSpPr>
          <p:nvPr>
            <p:ph type="title"/>
          </p:nvPr>
        </p:nvSpPr>
        <p:spPr>
          <a:xfrm>
            <a:off x="0" y="0"/>
            <a:ext cx="8229600" cy="637794"/>
          </a:xfrm>
        </p:spPr>
        <p:txBody>
          <a:bodyPr/>
          <a:lstStyle/>
          <a:p>
            <a:r>
              <a:rPr lang="en-US" dirty="0"/>
              <a:t>Binomial Distribution – Example 1</a:t>
            </a:r>
          </a:p>
        </p:txBody>
      </p:sp>
      <p:sp>
        <p:nvSpPr>
          <p:cNvPr id="4" name="TextBox 3">
            <a:extLst>
              <a:ext uri="{FF2B5EF4-FFF2-40B4-BE49-F238E27FC236}">
                <a16:creationId xmlns:a16="http://schemas.microsoft.com/office/drawing/2014/main" id="{49BA0432-A877-4150-AD9E-67612C927543}"/>
              </a:ext>
            </a:extLst>
          </p:cNvPr>
          <p:cNvSpPr txBox="1"/>
          <p:nvPr/>
        </p:nvSpPr>
        <p:spPr>
          <a:xfrm>
            <a:off x="118662" y="788758"/>
            <a:ext cx="6938272" cy="261610"/>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Q. A coin is tossed 10 times. What is the probability of getting exactly 6 heads</a:t>
            </a:r>
            <a:endParaRPr lang="en-US" sz="1400" dirty="0">
              <a:solidFill>
                <a:schemeClr val="bg2"/>
              </a:solidFill>
              <a:latin typeface="+mn-lt"/>
            </a:endParaRPr>
          </a:p>
        </p:txBody>
      </p:sp>
    </p:spTree>
    <p:extLst>
      <p:ext uri="{BB962C8B-B14F-4D97-AF65-F5344CB8AC3E}">
        <p14:creationId xmlns:p14="http://schemas.microsoft.com/office/powerpoint/2010/main" val="2575760333"/>
      </p:ext>
    </p:extLst>
  </p:cSld>
  <p:clrMapOvr>
    <a:masterClrMapping/>
  </p:clrMapOvr>
  <p:transition spd="med">
    <p:wipe dir="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5442-7C46-4F43-9779-DCF9A8F2FF53}"/>
              </a:ext>
            </a:extLst>
          </p:cNvPr>
          <p:cNvSpPr>
            <a:spLocks noGrp="1"/>
          </p:cNvSpPr>
          <p:nvPr>
            <p:ph type="title"/>
          </p:nvPr>
        </p:nvSpPr>
        <p:spPr>
          <a:xfrm>
            <a:off x="0" y="0"/>
            <a:ext cx="8229600" cy="637794"/>
          </a:xfrm>
        </p:spPr>
        <p:txBody>
          <a:bodyPr/>
          <a:lstStyle/>
          <a:p>
            <a:r>
              <a:rPr lang="en-US" dirty="0"/>
              <a:t>Binomial Distribution – Example 2</a:t>
            </a:r>
          </a:p>
        </p:txBody>
      </p:sp>
      <p:sp>
        <p:nvSpPr>
          <p:cNvPr id="3" name="TextBox 2">
            <a:extLst>
              <a:ext uri="{FF2B5EF4-FFF2-40B4-BE49-F238E27FC236}">
                <a16:creationId xmlns:a16="http://schemas.microsoft.com/office/drawing/2014/main" id="{A87E3641-1D5A-421C-9FE2-FA69DAABB803}"/>
              </a:ext>
            </a:extLst>
          </p:cNvPr>
          <p:cNvSpPr txBox="1"/>
          <p:nvPr/>
        </p:nvSpPr>
        <p:spPr>
          <a:xfrm>
            <a:off x="174505" y="732916"/>
            <a:ext cx="8229600"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80% of people who purchase pet insurance are women.  If 9 pet insurance owners are randomly selected, find the probability that exactly 6 are women.</a:t>
            </a:r>
            <a:endParaRPr lang="en-US" sz="1400" dirty="0">
              <a:solidFill>
                <a:schemeClr val="bg2"/>
              </a:solidFill>
              <a:latin typeface="+mn-lt"/>
            </a:endParaRPr>
          </a:p>
        </p:txBody>
      </p:sp>
    </p:spTree>
    <p:extLst>
      <p:ext uri="{BB962C8B-B14F-4D97-AF65-F5344CB8AC3E}">
        <p14:creationId xmlns:p14="http://schemas.microsoft.com/office/powerpoint/2010/main" val="867001892"/>
      </p:ext>
    </p:extLst>
  </p:cSld>
  <p:clrMapOvr>
    <a:masterClrMapping/>
  </p:clrMapOvr>
  <p:transition spd="med">
    <p:wipe dir="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6BBB-5CB3-43D9-A212-F6CE7AB998C6}"/>
              </a:ext>
            </a:extLst>
          </p:cNvPr>
          <p:cNvSpPr>
            <a:spLocks noGrp="1"/>
          </p:cNvSpPr>
          <p:nvPr>
            <p:ph type="title"/>
          </p:nvPr>
        </p:nvSpPr>
        <p:spPr>
          <a:xfrm>
            <a:off x="0" y="0"/>
            <a:ext cx="8229600" cy="637794"/>
          </a:xfrm>
        </p:spPr>
        <p:txBody>
          <a:bodyPr/>
          <a:lstStyle/>
          <a:p>
            <a:r>
              <a:rPr lang="en-US" dirty="0"/>
              <a:t>Binomial Distribution – Example 3</a:t>
            </a:r>
          </a:p>
        </p:txBody>
      </p:sp>
      <p:sp>
        <p:nvSpPr>
          <p:cNvPr id="3" name="TextBox 2">
            <a:extLst>
              <a:ext uri="{FF2B5EF4-FFF2-40B4-BE49-F238E27FC236}">
                <a16:creationId xmlns:a16="http://schemas.microsoft.com/office/drawing/2014/main" id="{242EC41D-BE26-49CF-A7F3-007E03324477}"/>
              </a:ext>
            </a:extLst>
          </p:cNvPr>
          <p:cNvSpPr txBox="1"/>
          <p:nvPr/>
        </p:nvSpPr>
        <p:spPr>
          <a:xfrm>
            <a:off x="202424" y="753856"/>
            <a:ext cx="8480886" cy="430887"/>
          </a:xfrm>
          <a:prstGeom prst="rect">
            <a:avLst/>
          </a:prstGeom>
          <a:noFill/>
        </p:spPr>
        <p:txBody>
          <a:bodyPr wrap="square" rtlCol="0">
            <a:spAutoFit/>
          </a:bodyPr>
          <a:lstStyle/>
          <a:p>
            <a:pPr>
              <a:spcBef>
                <a:spcPts val="0"/>
              </a:spcBef>
              <a:spcAft>
                <a:spcPts val="0"/>
              </a:spcAft>
              <a:buClr>
                <a:schemeClr val="bg1"/>
              </a:buClr>
            </a:pPr>
            <a:r>
              <a:rPr lang="en-US" sz="1100" b="1" dirty="0">
                <a:solidFill>
                  <a:srgbClr val="777777"/>
                </a:solidFill>
                <a:latin typeface="pt sans" panose="020B0503020203020204" pitchFamily="34" charset="0"/>
              </a:rPr>
              <a:t>60% of people who purchase sports cars are men.  If 10 sports car owners are randomly selected, find the probability</a:t>
            </a:r>
            <a:r>
              <a:rPr lang="en-US" sz="1100" b="1" dirty="0">
                <a:solidFill>
                  <a:srgbClr val="777777"/>
                </a:solidFill>
                <a:latin typeface="pt sans" panose="020B0503020203020204" pitchFamily="34" charset="0"/>
                <a:hlinkClick r:id="rId2">
                  <a:extLst>
                    <a:ext uri="{A12FA001-AC4F-418D-AE19-62706E023703}">
                      <ahyp:hlinkClr xmlns:ahyp="http://schemas.microsoft.com/office/drawing/2018/hyperlinkcolor" val="tx"/>
                    </a:ext>
                  </a:extLst>
                </a:hlinkClick>
              </a:rPr>
              <a:t> </a:t>
            </a:r>
            <a:r>
              <a:rPr lang="en-US" sz="1100" b="1" dirty="0">
                <a:solidFill>
                  <a:srgbClr val="777777"/>
                </a:solidFill>
                <a:latin typeface="pt sans" panose="020B0503020203020204" pitchFamily="34" charset="0"/>
              </a:rPr>
              <a:t>that exactly 7 are men</a:t>
            </a:r>
          </a:p>
        </p:txBody>
      </p:sp>
    </p:spTree>
    <p:extLst>
      <p:ext uri="{BB962C8B-B14F-4D97-AF65-F5344CB8AC3E}">
        <p14:creationId xmlns:p14="http://schemas.microsoft.com/office/powerpoint/2010/main" val="522385917"/>
      </p:ext>
    </p:extLst>
  </p:cSld>
  <p:clrMapOvr>
    <a:masterClrMapping/>
  </p:clrMapOvr>
  <p:transition spd="med">
    <p:wipe dir="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8617-4EA4-4ED9-A1E7-F427CF8F3003}"/>
              </a:ext>
            </a:extLst>
          </p:cNvPr>
          <p:cNvSpPr>
            <a:spLocks noGrp="1"/>
          </p:cNvSpPr>
          <p:nvPr>
            <p:ph type="title"/>
          </p:nvPr>
        </p:nvSpPr>
        <p:spPr>
          <a:xfrm>
            <a:off x="0" y="0"/>
            <a:ext cx="8368379" cy="640080"/>
          </a:xfrm>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D5FE213E-7748-4626-89C1-2D3F49089703}"/>
              </a:ext>
            </a:extLst>
          </p:cNvPr>
          <p:cNvSpPr>
            <a:spLocks noGrp="1"/>
          </p:cNvSpPr>
          <p:nvPr>
            <p:ph sz="half" idx="13"/>
          </p:nvPr>
        </p:nvSpPr>
        <p:spPr>
          <a:xfrm>
            <a:off x="392982" y="1280160"/>
            <a:ext cx="7208404" cy="3200400"/>
          </a:xfrm>
        </p:spPr>
        <p:txBody>
          <a:bodyPr/>
          <a:lstStyle/>
          <a:p>
            <a:endParaRPr lang="en-US"/>
          </a:p>
        </p:txBody>
      </p:sp>
      <p:sp>
        <p:nvSpPr>
          <p:cNvPr id="4" name="Rectangle 3">
            <a:extLst>
              <a:ext uri="{FF2B5EF4-FFF2-40B4-BE49-F238E27FC236}">
                <a16:creationId xmlns:a16="http://schemas.microsoft.com/office/drawing/2014/main" id="{B7C4AC54-704D-484F-BF11-3378C8CC80F2}"/>
              </a:ext>
            </a:extLst>
          </p:cNvPr>
          <p:cNvSpPr/>
          <p:nvPr/>
        </p:nvSpPr>
        <p:spPr>
          <a:xfrm>
            <a:off x="1591475" y="1835780"/>
            <a:ext cx="4683682" cy="194048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Move to Back up</a:t>
            </a:r>
          </a:p>
        </p:txBody>
      </p:sp>
    </p:spTree>
    <p:extLst>
      <p:ext uri="{BB962C8B-B14F-4D97-AF65-F5344CB8AC3E}">
        <p14:creationId xmlns:p14="http://schemas.microsoft.com/office/powerpoint/2010/main" val="3936757074"/>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p:spTree>
    <p:extLst>
      <p:ext uri="{BB962C8B-B14F-4D97-AF65-F5344CB8AC3E}">
        <p14:creationId xmlns:p14="http://schemas.microsoft.com/office/powerpoint/2010/main" val="2719943119"/>
      </p:ext>
    </p:extLst>
  </p:cSld>
  <p:clrMapOvr>
    <a:masterClrMapping/>
  </p:clrMapOvr>
  <p:transition spd="med">
    <p:wipe dir="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5703-E83B-4113-BE59-47939C6C774A}"/>
              </a:ext>
            </a:extLst>
          </p:cNvPr>
          <p:cNvSpPr>
            <a:spLocks noGrp="1"/>
          </p:cNvSpPr>
          <p:nvPr>
            <p:ph type="title"/>
          </p:nvPr>
        </p:nvSpPr>
        <p:spPr>
          <a:xfrm>
            <a:off x="0" y="0"/>
            <a:ext cx="4295219" cy="640080"/>
          </a:xfrm>
        </p:spPr>
        <p:txBody>
          <a:bodyPr/>
          <a:lstStyle/>
          <a:p>
            <a:r>
              <a:rPr lang="en-US" dirty="0"/>
              <a:t>References </a:t>
            </a:r>
          </a:p>
        </p:txBody>
      </p:sp>
      <p:sp>
        <p:nvSpPr>
          <p:cNvPr id="3" name="Content Placeholder 2">
            <a:extLst>
              <a:ext uri="{FF2B5EF4-FFF2-40B4-BE49-F238E27FC236}">
                <a16:creationId xmlns:a16="http://schemas.microsoft.com/office/drawing/2014/main" id="{BDC2E645-FA4A-4A89-9F45-31C668EDEA03}"/>
              </a:ext>
            </a:extLst>
          </p:cNvPr>
          <p:cNvSpPr>
            <a:spLocks noGrp="1"/>
          </p:cNvSpPr>
          <p:nvPr>
            <p:ph sz="half" idx="13"/>
          </p:nvPr>
        </p:nvSpPr>
        <p:spPr>
          <a:xfrm>
            <a:off x="468736" y="451179"/>
            <a:ext cx="6232210" cy="4106860"/>
          </a:xfrm>
        </p:spPr>
        <p:txBody>
          <a:bodyPr>
            <a:normAutofit fontScale="40000" lnSpcReduction="20000"/>
          </a:bodyPr>
          <a:lstStyle/>
          <a:p>
            <a:r>
              <a:rPr lang="en-US" dirty="0"/>
              <a:t>Applied Business Statistics - Ken Black</a:t>
            </a:r>
          </a:p>
          <a:p>
            <a:r>
              <a:rPr lang="en-US" b="0" i="0" dirty="0">
                <a:solidFill>
                  <a:srgbClr val="202124"/>
                </a:solidFill>
                <a:effectLst/>
                <a:latin typeface="arial" panose="020B0604020202020204" pitchFamily="34" charset="0"/>
              </a:rPr>
              <a:t>Naked Statistics: Stripping the Dread from the Data - Charles Wheelan</a:t>
            </a:r>
          </a:p>
          <a:p>
            <a:r>
              <a:rPr lang="en-US" dirty="0"/>
              <a:t>The Art of Statistics: How to Learn from Data - David Spiegel halter</a:t>
            </a:r>
          </a:p>
          <a:p>
            <a:r>
              <a:rPr lang="en-US" u="sng" dirty="0">
                <a:hlinkClick r:id="rId2">
                  <a:extLst>
                    <a:ext uri="{A12FA001-AC4F-418D-AE19-62706E023703}">
                      <ahyp:hlinkClr xmlns:ahyp="http://schemas.microsoft.com/office/drawing/2018/hyperlinkcolor" val="tx"/>
                    </a:ext>
                  </a:extLst>
                </a:hlinkClick>
              </a:rPr>
              <a:t>https://www.statisticshowto.com/</a:t>
            </a:r>
            <a:endParaRPr lang="en-US" u="sng" dirty="0"/>
          </a:p>
          <a:p>
            <a:r>
              <a:rPr lang="en-US" u="sng" dirty="0">
                <a:hlinkClick r:id="rId3"/>
              </a:rPr>
              <a:t>https://datascience.foundation/sciencewhitepaper</a:t>
            </a:r>
            <a:endParaRPr lang="en-US" u="sng" dirty="0"/>
          </a:p>
          <a:p>
            <a:r>
              <a:rPr lang="en-US" u="sng" dirty="0"/>
              <a:t>https://www.bitpipe.com/rlist/term/type/white+paper/Data-Analytics.html</a:t>
            </a:r>
          </a:p>
          <a:p>
            <a:r>
              <a:rPr lang="en-US" u="sng" dirty="0">
                <a:hlinkClick r:id="rId4">
                  <a:extLst>
                    <a:ext uri="{A12FA001-AC4F-418D-AE19-62706E023703}">
                      <ahyp:hlinkClr xmlns:ahyp="http://schemas.microsoft.com/office/drawing/2018/hyperlinkcolor" val="tx"/>
                    </a:ext>
                  </a:extLst>
                </a:hlinkClick>
              </a:rPr>
              <a:t>https://towardsdatascience.com/</a:t>
            </a:r>
            <a:endParaRPr lang="en-US" u="sng" dirty="0"/>
          </a:p>
          <a:p>
            <a:r>
              <a:rPr lang="en-US" u="sng" dirty="0">
                <a:hlinkClick r:id="rId5">
                  <a:extLst>
                    <a:ext uri="{A12FA001-AC4F-418D-AE19-62706E023703}">
                      <ahyp:hlinkClr xmlns:ahyp="http://schemas.microsoft.com/office/drawing/2018/hyperlinkcolor" val="tx"/>
                    </a:ext>
                  </a:extLst>
                </a:hlinkClick>
              </a:rPr>
              <a:t>https://www.mathsisfun.com/</a:t>
            </a:r>
            <a:endParaRPr lang="en-US" u="sng" dirty="0"/>
          </a:p>
          <a:p>
            <a:r>
              <a:rPr lang="en-US" u="sng" dirty="0">
                <a:hlinkClick r:id="rId6">
                  <a:extLst>
                    <a:ext uri="{A12FA001-AC4F-418D-AE19-62706E023703}">
                      <ahyp:hlinkClr xmlns:ahyp="http://schemas.microsoft.com/office/drawing/2018/hyperlinkcolor" val="tx"/>
                    </a:ext>
                  </a:extLst>
                </a:hlinkClick>
              </a:rPr>
              <a:t>https://www.investopedia.com/</a:t>
            </a:r>
            <a:endParaRPr lang="en-US" u="sng" dirty="0"/>
          </a:p>
          <a:p>
            <a:r>
              <a:rPr lang="en-US" u="sng" dirty="0">
                <a:hlinkClick r:id="rId7">
                  <a:extLst>
                    <a:ext uri="{A12FA001-AC4F-418D-AE19-62706E023703}">
                      <ahyp:hlinkClr xmlns:ahyp="http://schemas.microsoft.com/office/drawing/2018/hyperlinkcolor" val="tx"/>
                    </a:ext>
                  </a:extLst>
                </a:hlinkClick>
              </a:rPr>
              <a:t>https://www.scribbr.com/</a:t>
            </a:r>
            <a:endParaRPr lang="en-US" u="sng" dirty="0"/>
          </a:p>
          <a:p>
            <a:r>
              <a:rPr lang="en-US" u="sng" dirty="0">
                <a:hlinkClick r:id="rId8">
                  <a:extLst>
                    <a:ext uri="{A12FA001-AC4F-418D-AE19-62706E023703}">
                      <ahyp:hlinkClr xmlns:ahyp="http://schemas.microsoft.com/office/drawing/2018/hyperlinkcolor" val="tx"/>
                    </a:ext>
                  </a:extLst>
                </a:hlinkClick>
              </a:rPr>
              <a:t>https://365datascience.com/</a:t>
            </a:r>
            <a:endParaRPr lang="en-US" u="sng" dirty="0"/>
          </a:p>
          <a:p>
            <a:r>
              <a:rPr lang="en-US" u="sng" dirty="0"/>
              <a:t>https://www.cuemath.com/</a:t>
            </a:r>
          </a:p>
          <a:p>
            <a:r>
              <a:rPr lang="en-US" u="sng" dirty="0">
                <a:hlinkClick r:id="rId9"/>
              </a:rPr>
              <a:t>https://www.analyticsvidhya.com/</a:t>
            </a:r>
            <a:endParaRPr lang="en-US" u="sng" dirty="0"/>
          </a:p>
          <a:p>
            <a:r>
              <a:rPr lang="en-US" u="sng" dirty="0">
                <a:hlinkClick r:id="rId10"/>
              </a:rPr>
              <a:t>https://www.bluepiit.com/whitepaper/</a:t>
            </a:r>
            <a:endParaRPr lang="en-US" u="sng" dirty="0"/>
          </a:p>
          <a:p>
            <a:r>
              <a:rPr lang="en-US" u="sng" dirty="0">
                <a:hlinkClick r:id="rId11"/>
              </a:rPr>
              <a:t>https://www.montana.edu/rotella/documents/502/BinomDist.html</a:t>
            </a:r>
            <a:endParaRPr lang="en-US" u="sng" dirty="0"/>
          </a:p>
          <a:p>
            <a:r>
              <a:rPr lang="en-US" u="sng" dirty="0">
                <a:hlinkClick r:id="rId12"/>
              </a:rPr>
              <a:t>https://support.minitab.com/</a:t>
            </a:r>
            <a:endParaRPr lang="en-US" u="sng" dirty="0"/>
          </a:p>
          <a:p>
            <a:r>
              <a:rPr lang="en-US" u="sng" dirty="0">
                <a:hlinkClick r:id="rId13"/>
              </a:rPr>
              <a:t>https://probabilityandstatistics.com/white-papers/</a:t>
            </a:r>
            <a:endParaRPr lang="en-US" u="sng" dirty="0"/>
          </a:p>
          <a:p>
            <a:r>
              <a:rPr lang="en-US" u="sng" dirty="0"/>
              <a:t>https://ieeexplore.ieee.org/document/</a:t>
            </a:r>
          </a:p>
          <a:p>
            <a:endParaRPr lang="en-US" u="sng" dirty="0"/>
          </a:p>
        </p:txBody>
      </p:sp>
    </p:spTree>
    <p:extLst>
      <p:ext uri="{BB962C8B-B14F-4D97-AF65-F5344CB8AC3E}">
        <p14:creationId xmlns:p14="http://schemas.microsoft.com/office/powerpoint/2010/main" val="693633984"/>
      </p:ext>
    </p:extLst>
  </p:cSld>
  <p:clrMapOvr>
    <a:masterClrMapping/>
  </p:clrMapOvr>
  <p:transition spd="med">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9225"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CRISP Data</a:t>
            </a:r>
            <a:br>
              <a:rPr lang="en-US" sz="4800" dirty="0">
                <a:solidFill>
                  <a:schemeClr val="tx2"/>
                </a:solidFill>
              </a:rPr>
            </a:br>
            <a:r>
              <a:rPr lang="en-US" sz="4800" dirty="0">
                <a:solidFill>
                  <a:schemeClr val="tx2"/>
                </a:solidFill>
              </a:rPr>
              <a:t>Framework</a:t>
            </a:r>
            <a:r>
              <a:rPr lang="en-US" dirty="0"/>
              <a:t> </a:t>
            </a:r>
          </a:p>
        </p:txBody>
      </p:sp>
    </p:spTree>
    <p:extLst>
      <p:ext uri="{BB962C8B-B14F-4D97-AF65-F5344CB8AC3E}">
        <p14:creationId xmlns:p14="http://schemas.microsoft.com/office/powerpoint/2010/main" val="3464462230"/>
      </p:ext>
    </p:extLst>
  </p:cSld>
  <p:clrMapOvr>
    <a:masterClrMapping/>
  </p:clrMapOvr>
  <p:transition spd="med">
    <p:wipe dir="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03AF-171B-4340-B8BF-E72457F05B1B}"/>
              </a:ext>
            </a:extLst>
          </p:cNvPr>
          <p:cNvSpPr>
            <a:spLocks noGrp="1"/>
          </p:cNvSpPr>
          <p:nvPr>
            <p:ph type="title"/>
          </p:nvPr>
        </p:nvSpPr>
        <p:spPr>
          <a:xfrm>
            <a:off x="0" y="0"/>
            <a:ext cx="8229600" cy="637794"/>
          </a:xfrm>
        </p:spPr>
        <p:txBody>
          <a:bodyPr/>
          <a:lstStyle/>
          <a:p>
            <a:r>
              <a:rPr lang="en-US" dirty="0"/>
              <a:t>CRISP - DM</a:t>
            </a:r>
          </a:p>
        </p:txBody>
      </p:sp>
      <p:pic>
        <p:nvPicPr>
          <p:cNvPr id="4" name="Picture 3">
            <a:extLst>
              <a:ext uri="{FF2B5EF4-FFF2-40B4-BE49-F238E27FC236}">
                <a16:creationId xmlns:a16="http://schemas.microsoft.com/office/drawing/2014/main" id="{3B55EA9F-A510-4CC4-A9AD-93EC934E77BB}"/>
              </a:ext>
            </a:extLst>
          </p:cNvPr>
          <p:cNvPicPr>
            <a:picLocks noChangeAspect="1"/>
          </p:cNvPicPr>
          <p:nvPr/>
        </p:nvPicPr>
        <p:blipFill>
          <a:blip r:embed="rId2"/>
          <a:stretch>
            <a:fillRect/>
          </a:stretch>
        </p:blipFill>
        <p:spPr>
          <a:xfrm>
            <a:off x="2052165" y="790428"/>
            <a:ext cx="3908885" cy="3787679"/>
          </a:xfrm>
          <a:prstGeom prst="rect">
            <a:avLst/>
          </a:prstGeom>
        </p:spPr>
      </p:pic>
    </p:spTree>
    <p:extLst>
      <p:ext uri="{BB962C8B-B14F-4D97-AF65-F5344CB8AC3E}">
        <p14:creationId xmlns:p14="http://schemas.microsoft.com/office/powerpoint/2010/main" val="78864910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04"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11"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234"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825623888"/>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41903</TotalTime>
  <Words>15812</Words>
  <Application>Microsoft Office PowerPoint</Application>
  <PresentationFormat>On-screen Show (16:9)</PresentationFormat>
  <Paragraphs>1737</Paragraphs>
  <Slides>272</Slides>
  <Notes>15</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272</vt:i4>
      </vt:variant>
    </vt:vector>
  </HeadingPairs>
  <TitlesOfParts>
    <vt:vector size="295" baseType="lpstr">
      <vt:lpstr>champ</vt:lpstr>
      <vt:lpstr>Gilmer</vt:lpstr>
      <vt:lpstr>inherit</vt:lpstr>
      <vt:lpstr>Inter</vt:lpstr>
      <vt:lpstr>Museo For Dell 300</vt:lpstr>
      <vt:lpstr>Museo Sans For Dell</vt:lpstr>
      <vt:lpstr>Museo Sans For Dell</vt:lpstr>
      <vt:lpstr>proxima-nova</vt:lpstr>
      <vt:lpstr>Arial</vt:lpstr>
      <vt:lpstr>Arial</vt:lpstr>
      <vt:lpstr>Arial Black</vt:lpstr>
      <vt:lpstr>Calibri</vt:lpstr>
      <vt:lpstr>Courier New</vt:lpstr>
      <vt:lpstr>Lato</vt:lpstr>
      <vt:lpstr>Open Sans</vt:lpstr>
      <vt:lpstr>pt sans</vt:lpstr>
      <vt:lpstr>Raleway</vt:lpstr>
      <vt:lpstr>roboto</vt:lpstr>
      <vt:lpstr>Times New Roman</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Conditional Probability </vt:lpstr>
      <vt:lpstr>Conditional Probability – Example 2  </vt:lpstr>
      <vt:lpstr>Conditional Probability</vt:lpstr>
      <vt:lpstr>Conditional Probability</vt:lpstr>
      <vt:lpstr>Confusion Matrix</vt:lpstr>
      <vt:lpstr>Confusion Matrix</vt:lpstr>
      <vt:lpstr>Confusion Matrix</vt:lpstr>
      <vt:lpstr>Example : Allergy or Not ? </vt:lpstr>
      <vt:lpstr>Question :  </vt:lpstr>
      <vt:lpstr>Solution 1 : Imagine a thousand people</vt:lpstr>
      <vt:lpstr>Solution 2 : Tree Diagram </vt:lpstr>
      <vt:lpstr>Bayes theorem</vt:lpstr>
      <vt:lpstr>Bayes Theorem – When to apply ? </vt:lpstr>
      <vt:lpstr>Bayes theorem - continued</vt:lpstr>
      <vt:lpstr>Bayes theorem – Example 1 </vt:lpstr>
      <vt:lpstr>Bayes theorem – Example 1 </vt:lpstr>
      <vt:lpstr>Bayes theorem – Example 1 </vt:lpstr>
      <vt:lpstr>Bayes theorem – Example 1 </vt:lpstr>
      <vt:lpstr>Bayes theorem – Example 2 </vt:lpstr>
      <vt:lpstr>Solution 3: Hunter’s test &gt; Bayes Theorem</vt:lpstr>
      <vt:lpstr>Solution 3 : Bayes Theorem</vt:lpstr>
      <vt:lpstr>Random Variable</vt:lpstr>
      <vt:lpstr>Random Variable</vt:lpstr>
      <vt:lpstr>Sample Space</vt:lpstr>
      <vt:lpstr>Probability</vt:lpstr>
      <vt:lpstr>Probability - Continued</vt:lpstr>
      <vt:lpstr>Random Variable – Discrete data</vt:lpstr>
      <vt:lpstr>Random Variable – Continuous data</vt:lpstr>
      <vt:lpstr>Confidence Intervals</vt:lpstr>
      <vt:lpstr>Calculating the Confidence Interval</vt:lpstr>
      <vt:lpstr>Calculating the Confidence Interval</vt:lpstr>
      <vt:lpstr>Calculating the Confidence Interval</vt:lpstr>
      <vt:lpstr>Calculating the Confidence Interval</vt:lpstr>
      <vt:lpstr>Calculating the Confidence Interval</vt:lpstr>
      <vt:lpstr>Example 2 : Apple Orchid</vt:lpstr>
      <vt:lpstr>Example 2 : Apple Orchid</vt:lpstr>
      <vt:lpstr>Example 2 : Apple Orchid – True Mean</vt:lpstr>
      <vt:lpstr>Example 2 : Apple Orchid – True Mean</vt:lpstr>
      <vt:lpstr>Example 2 : Apple Orchid – True Mean</vt:lpstr>
      <vt:lpstr>Sampling Techniques</vt:lpstr>
      <vt:lpstr>Importance of p-Value</vt:lpstr>
      <vt:lpstr>Importance of p-Value</vt:lpstr>
      <vt:lpstr>Importance of p-Value</vt:lpstr>
      <vt:lpstr>Linear Algebra     </vt:lpstr>
      <vt:lpstr>Matrix</vt:lpstr>
      <vt:lpstr>Data representation : examples</vt:lpstr>
      <vt:lpstr>Matrix Multiplication</vt:lpstr>
      <vt:lpstr>Matrix multiplication</vt:lpstr>
      <vt:lpstr>Matrix multiplication – Now in reverse</vt:lpstr>
      <vt:lpstr>Matrix multiply by a scalar number</vt:lpstr>
      <vt:lpstr>Multiply a Matrix by Another Matrix</vt:lpstr>
      <vt:lpstr>Matrix multiplication -  Compatibility </vt:lpstr>
      <vt:lpstr>Identity Matrix</vt:lpstr>
      <vt:lpstr>Order of Multiplication </vt:lpstr>
      <vt:lpstr>Factorization</vt:lpstr>
      <vt:lpstr>Why do we use factorization ?</vt:lpstr>
      <vt:lpstr>Prime Factorization</vt:lpstr>
      <vt:lpstr>Hypothesis Testing     </vt:lpstr>
      <vt:lpstr>Hypothesis testing</vt:lpstr>
      <vt:lpstr>Hypothesis Testing </vt:lpstr>
      <vt:lpstr>Hypothesis Testing</vt:lpstr>
      <vt:lpstr>Characteristics of Hypothesis</vt:lpstr>
      <vt:lpstr>Null hypothesis</vt:lpstr>
      <vt:lpstr>Alternate Hypothesis</vt:lpstr>
      <vt:lpstr>Level of Significance and Confidence Interval</vt:lpstr>
      <vt:lpstr>Risk of rejecting a Null Hypothesis</vt:lpstr>
      <vt:lpstr>Two Tailed test @ 5% Significance Level</vt:lpstr>
      <vt:lpstr>Left Tailed test @ 5% Significance Level</vt:lpstr>
      <vt:lpstr>Right Tailed Test @ 5% Significance Level </vt:lpstr>
      <vt:lpstr>Hypothesis Testing Examples</vt:lpstr>
      <vt:lpstr>Hypothesis Testing - Steps</vt:lpstr>
      <vt:lpstr>Hypothesis testing : Example 1</vt:lpstr>
      <vt:lpstr>Hypothesis testing : Example 1</vt:lpstr>
      <vt:lpstr>Hypothesis testing : Example 1</vt:lpstr>
      <vt:lpstr>Hypothesis testing : Example 1</vt:lpstr>
      <vt:lpstr>Hypothesis testing : Example 1</vt:lpstr>
      <vt:lpstr>Hypothesis testing : Example 1</vt:lpstr>
      <vt:lpstr>Hypothesis testing : Example 2</vt:lpstr>
      <vt:lpstr>Hypothesis testing : Example 2</vt:lpstr>
      <vt:lpstr>Hypothesis testing : Example 2</vt:lpstr>
      <vt:lpstr>Hypothesis testing : Example 2</vt:lpstr>
      <vt:lpstr>Hypothesis testing : Example 2</vt:lpstr>
      <vt:lpstr>Important Takeaways</vt:lpstr>
      <vt:lpstr>Important Takeaways</vt:lpstr>
      <vt:lpstr>Important Takeaways</vt:lpstr>
      <vt:lpstr>PowerPoint Presentation</vt:lpstr>
      <vt:lpstr>Chi – Square Test - Example </vt:lpstr>
      <vt:lpstr>Chi – Square Test - Example </vt:lpstr>
      <vt:lpstr>Chi – Square Test - Example </vt:lpstr>
      <vt:lpstr>Chi – Square Test - Example </vt:lpstr>
      <vt:lpstr>Chi – Square Test - Example </vt:lpstr>
      <vt:lpstr>Chi – Squared Test – Another Example</vt:lpstr>
      <vt:lpstr>ANOVA Analysis of Variance   </vt:lpstr>
      <vt:lpstr>ANOVA test – Analysis of variance test</vt:lpstr>
      <vt:lpstr>Types of ANOVA</vt:lpstr>
      <vt:lpstr>ANOVA - EX</vt:lpstr>
      <vt:lpstr>ANOVA - Steps</vt:lpstr>
      <vt:lpstr>ANOVA - Steps</vt:lpstr>
      <vt:lpstr>ANOVA - Steps</vt:lpstr>
      <vt:lpstr>ANOVA : Performing calculation according to steps</vt:lpstr>
      <vt:lpstr>ANOVA : Performing calculation according to steps</vt:lpstr>
      <vt:lpstr>ANOVA : Performing calculation according to steps</vt:lpstr>
      <vt:lpstr>ANOVA : Performing calculation according to steps</vt:lpstr>
      <vt:lpstr>ANOVA – F- table</vt:lpstr>
      <vt:lpstr>One Way ANOVA : Another Example 2</vt:lpstr>
      <vt:lpstr>When to use WHAT ? </vt:lpstr>
      <vt:lpstr>PowerPoint Presentation</vt:lpstr>
      <vt:lpstr>Percentiles</vt:lpstr>
      <vt:lpstr>Why Statistics is Important?</vt:lpstr>
      <vt:lpstr>Standard error</vt:lpstr>
      <vt:lpstr>Standard error example</vt:lpstr>
      <vt:lpstr>Standard Scores</vt:lpstr>
      <vt:lpstr>Binomial Distribution</vt:lpstr>
      <vt:lpstr>Binomial Distribution - Formula</vt:lpstr>
      <vt:lpstr>Binomial Distribution – Example 1</vt:lpstr>
      <vt:lpstr>Binomial Distribution – Example 2</vt:lpstr>
      <vt:lpstr>Binomial Distribution – Example 3</vt:lpstr>
      <vt:lpstr>Pearson correlation coefficient</vt:lpstr>
      <vt:lpstr>References </vt:lpstr>
      <vt:lpstr>CRISP Data Framework </vt:lpstr>
      <vt:lpstr>CRISP - DM</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538</cp:revision>
  <dcterms:created xsi:type="dcterms:W3CDTF">2016-10-16T11:20:54Z</dcterms:created>
  <dcterms:modified xsi:type="dcterms:W3CDTF">2022-02-21T03:10:51Z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